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f89299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f89299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892997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892997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89299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89299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89299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89299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89299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f89299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IVR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- Robot Vision - Joint State Estimation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293725" y="1154375"/>
            <a:ext cx="4057500" cy="375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Method: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626500" y="1154375"/>
            <a:ext cx="4057500" cy="375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r>
              <a:rPr lang="en-GB"/>
              <a:t>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- Robot Vision - Target Identification/Detection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93725" y="1154375"/>
            <a:ext cx="4057500" cy="375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Method: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626500" y="1154375"/>
            <a:ext cx="4057500" cy="375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227250" y="4450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 - Robot Control - Inverse Kinematics Velocity Control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23500" y="1646200"/>
            <a:ext cx="8260500" cy="326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Experiments/results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169100" y="445025"/>
            <a:ext cx="68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 - Robot Control - Gravity Compensated Torque Control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23500" y="1646200"/>
            <a:ext cx="8260500" cy="326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Experiments/results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169100" y="445025"/>
            <a:ext cx="68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- Open Challenge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84975" y="1010950"/>
            <a:ext cx="82719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Challenge Details/</a:t>
            </a:r>
            <a:r>
              <a:rPr lang="en-GB"/>
              <a:t>Explanation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