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BF7A9-458D-4CE2-8C05-AE8369BF6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81EACE-9FF2-4290-A14D-28FF45677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7131D-8770-4C1D-A777-BC897AE5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6CD4-50CC-4989-B65C-D486458D2D3E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1EA50-6408-4600-AC21-EC3F848C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92C19-B935-4A3A-8E52-78DD6A1A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3E96-5E54-4B9C-8251-8A13FC1BC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4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D45EE-35D9-4524-8010-E564A0CE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2616C0-F7C7-4466-85DC-F7E6BC36C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32F0F1-F970-4A29-AD79-2A450F9D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6CD4-50CC-4989-B65C-D486458D2D3E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00394-3F3B-453C-8FE0-D17EF5A2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1796B-8EF8-42E5-BD31-5EDEE5C3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3E96-5E54-4B9C-8251-8A13FC1BC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61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9ABDA3-B4E4-47C5-90F5-3007816D0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2B3E9C-3342-4288-815F-E8260FDD9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FA376-BAD8-40D6-BE1F-254D8DFC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6CD4-50CC-4989-B65C-D486458D2D3E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BF0F8-0E10-46A1-8472-43A05B65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3738D-8EB4-4DCD-B123-F52E5319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3E96-5E54-4B9C-8251-8A13FC1BC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4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D00A8-15B7-4D76-8D1F-FD64C7AA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8C8FD-C162-43D4-8FE0-F7232109F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06368-394C-4094-89EB-3EA90A2D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6CD4-50CC-4989-B65C-D486458D2D3E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B6B98-1582-4F38-B81E-B5948DA6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FBAAA-6B06-4934-A9DA-EA4BB47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3E96-5E54-4B9C-8251-8A13FC1BC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74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FC62C-56BA-4F0E-B96D-578273E6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09F5F4-3861-40BD-9C49-9471BA655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7429C-730F-4898-994C-65437417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6CD4-50CC-4989-B65C-D486458D2D3E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17684-E1BF-4D8E-8619-8B909A15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CFAB2-BAB8-43E1-97FE-1C6E09F7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3E96-5E54-4B9C-8251-8A13FC1BC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64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3A1A7-A127-40B5-8A78-5D2A5378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325AF-E062-45D3-8B68-C95E2A645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54A075-9470-408B-8150-ACF430B9C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8D2771-F660-4054-AB08-1F6474EA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6CD4-50CC-4989-B65C-D486458D2D3E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9C9319-FEE0-49B7-B8C7-7163B89F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FC322-7616-481B-BAC3-DBAA6AF8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3E96-5E54-4B9C-8251-8A13FC1BC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5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2C492-9818-4BD8-B5FF-81BE90B1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0CB75-723B-488F-AB7A-20C17396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274B14-8B40-4B9E-870C-075D9974B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09567F-C2DA-4C46-95E1-C323D2DC2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28CCE7-E8EA-4649-9815-CC6423E9A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7DC329-E6D8-4A1C-B5AD-79F3382B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6CD4-50CC-4989-B65C-D486458D2D3E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D7982B-A291-42CE-870A-6F919B00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37DAC5-A97D-476B-8EC7-4BD4129E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3E96-5E54-4B9C-8251-8A13FC1BC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86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DBE35-A3CA-4224-96F2-90C8F986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F027D9-9D63-47FA-9CDC-85031C76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6CD4-50CC-4989-B65C-D486458D2D3E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BA0A48-11C5-43D5-A29D-C2CA8468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2CFBA2-616F-4910-9B60-BF55862B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3E96-5E54-4B9C-8251-8A13FC1BC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30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4C334C-ABF2-4F33-81A5-D53E08DF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6CD4-50CC-4989-B65C-D486458D2D3E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F717B6-FB93-4222-82D8-061704C7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E86CEB-EBCC-4A11-9821-D7D4B524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3E96-5E54-4B9C-8251-8A13FC1BC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8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51377-5E17-4B7F-B778-DE2D0F22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93DED-180F-43AD-8AD5-7A9AD326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8E2F67-BBCF-4173-8F73-5802EB30F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C210B2-AD00-4F98-B991-220C4B57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6CD4-50CC-4989-B65C-D486458D2D3E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91D96-CE12-4E11-A374-1C4A2849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74EC05-F4C1-4D6D-BE55-99798E6F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3E96-5E54-4B9C-8251-8A13FC1BC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C00E1-A65F-47E1-9B34-B9E81B2F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0991D5-5E1D-4A8A-8DFB-9AF183958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C92A2A-F416-442E-B51A-C196A97FD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222AB-B792-4B52-B22F-0BB28ECF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6CD4-50CC-4989-B65C-D486458D2D3E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F6B8BE-FE3E-4171-8315-DC7A258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4F2966-AAD9-4EDC-B3A4-08D440AC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3E96-5E54-4B9C-8251-8A13FC1BC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30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AB4E87-ED73-400B-BE16-E18AF20F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08122-DE44-4916-AC13-84CE1B1C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440D8-20A4-492F-A723-32094FC09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66CD4-50CC-4989-B65C-D486458D2D3E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8D200-2ADE-4803-9FB5-0D3601516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802D6-D6A4-4912-8E8B-260C77528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63E96-5E54-4B9C-8251-8A13FC1BC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20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C27C60-485E-4E99-81A4-9BB89AB16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2582862"/>
            <a:ext cx="5610224" cy="2405856"/>
          </a:xfrm>
          <a:prstGeom prst="rect">
            <a:avLst/>
          </a:prstGeom>
          <a:effectLst>
            <a:glow rad="139700">
              <a:schemeClr val="tx1">
                <a:lumMod val="95000"/>
                <a:lumOff val="5000"/>
                <a:alpha val="40000"/>
              </a:schemeClr>
            </a:glow>
            <a:softEdge rad="635000"/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AA32E8A-DD80-4B33-89E5-145D53DE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313" y="681659"/>
            <a:ext cx="10327689" cy="3032218"/>
          </a:xfrm>
        </p:spPr>
        <p:txBody>
          <a:bodyPr>
            <a:normAutofit/>
          </a:bodyPr>
          <a:lstStyle/>
          <a:p>
            <a:r>
              <a:rPr lang="zh-CN" altLang="en-US" sz="7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人人对战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2EB41E-6F77-4ABB-A520-A29C4939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0301" y="4275138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快和你的小伙伴门一起来玩吧</a:t>
            </a:r>
          </a:p>
        </p:txBody>
      </p:sp>
    </p:spTree>
    <p:extLst>
      <p:ext uri="{BB962C8B-B14F-4D97-AF65-F5344CB8AC3E}">
        <p14:creationId xmlns:p14="http://schemas.microsoft.com/office/powerpoint/2010/main" val="30203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DD284-6584-42BE-BE52-ACA643A9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C8510-E79A-45C8-9C5C-690D2405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6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C27C60-485E-4E99-81A4-9BB89AB16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2582862"/>
            <a:ext cx="5610224" cy="2405856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softEdge rad="635000"/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AA32E8A-DD80-4B33-89E5-145D53DE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313" y="681659"/>
            <a:ext cx="10327689" cy="3032218"/>
          </a:xfrm>
        </p:spPr>
        <p:txBody>
          <a:bodyPr>
            <a:normAutofit/>
          </a:bodyPr>
          <a:lstStyle/>
          <a:p>
            <a:r>
              <a:rPr lang="zh-CN" altLang="en-US" sz="7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人人对战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2EB41E-6F77-4ABB-A520-A29C4939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0301" y="4275138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快和你的小伙伴门一起来玩吧</a:t>
            </a:r>
          </a:p>
        </p:txBody>
      </p:sp>
    </p:spTree>
    <p:extLst>
      <p:ext uri="{BB962C8B-B14F-4D97-AF65-F5344CB8AC3E}">
        <p14:creationId xmlns:p14="http://schemas.microsoft.com/office/powerpoint/2010/main" val="5205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703BA0-0347-421E-87D5-BF3377112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55" y="1333501"/>
            <a:ext cx="11088840" cy="4791074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B072DF-82D0-444F-AD02-87F9B88B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225" y="2921000"/>
            <a:ext cx="10515600" cy="1616075"/>
          </a:xfrm>
        </p:spPr>
        <p:txBody>
          <a:bodyPr>
            <a:noAutofit/>
          </a:bodyPr>
          <a:lstStyle/>
          <a:p>
            <a:r>
              <a:rPr lang="zh-CN" altLang="en-US" sz="1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五子棋</a:t>
            </a:r>
            <a:br>
              <a:rPr lang="en-US" altLang="zh-CN" sz="1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r>
              <a:rPr lang="en-US" altLang="zh-CN" sz="1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            </a:t>
            </a:r>
            <a:r>
              <a:rPr lang="zh-CN" altLang="en-US" sz="1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对弈</a:t>
            </a:r>
          </a:p>
        </p:txBody>
      </p:sp>
    </p:spTree>
    <p:extLst>
      <p:ext uri="{BB962C8B-B14F-4D97-AF65-F5344CB8AC3E}">
        <p14:creationId xmlns:p14="http://schemas.microsoft.com/office/powerpoint/2010/main" val="272502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29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方正舒体</vt:lpstr>
      <vt:lpstr>华文隶书</vt:lpstr>
      <vt:lpstr>Arial</vt:lpstr>
      <vt:lpstr>Office 主题​​</vt:lpstr>
      <vt:lpstr>人人对战</vt:lpstr>
      <vt:lpstr>PowerPoint 演示文稿</vt:lpstr>
      <vt:lpstr>人人对战</vt:lpstr>
      <vt:lpstr>五子棋             对弈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人人对战</dc:title>
  <dc:creator>a bla</dc:creator>
  <cp:lastModifiedBy>a bla</cp:lastModifiedBy>
  <cp:revision>7</cp:revision>
  <dcterms:created xsi:type="dcterms:W3CDTF">2018-11-12T11:59:37Z</dcterms:created>
  <dcterms:modified xsi:type="dcterms:W3CDTF">2018-11-28T06:54:43Z</dcterms:modified>
</cp:coreProperties>
</file>