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2506345"/>
            <a:ext cx="1849120" cy="1845310"/>
          </a:xfrm>
          <a:prstGeom prst="rect">
            <a:avLst/>
          </a:prstGeom>
        </p:spPr>
      </p:pic>
      <p:pic>
        <p:nvPicPr>
          <p:cNvPr id="12" name="图片 11" descr="魔方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5" y="2292985"/>
            <a:ext cx="620395" cy="6191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图片 1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0" y="2506345"/>
            <a:ext cx="1849120" cy="1845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5275" y="314325"/>
            <a:ext cx="4276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瞬移展示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2535" y="1510665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瞬移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01 -0.004630 L 0.477344 -0.003241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2517140"/>
            <a:ext cx="2402205" cy="2402205"/>
          </a:xfrm>
          <a:prstGeom prst="rect">
            <a:avLst/>
          </a:prstGeom>
        </p:spPr>
      </p:pic>
      <p:pic>
        <p:nvPicPr>
          <p:cNvPr id="5" name="图片 4" descr="魔方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5" y="2159000"/>
            <a:ext cx="805815" cy="80581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文本框 7"/>
          <p:cNvSpPr txBox="1"/>
          <p:nvPr/>
        </p:nvSpPr>
        <p:spPr>
          <a:xfrm>
            <a:off x="2647950" y="405765"/>
            <a:ext cx="6572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tx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endParaRPr lang="en-US" altLang="zh-CN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350" y="304800"/>
            <a:ext cx="4276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撞墙展示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 descr="墙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30" y="1604645"/>
            <a:ext cx="1913890" cy="1913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75 -0.006944 L 0.368281 -0.00824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3304540"/>
            <a:ext cx="1058545" cy="1056005"/>
          </a:xfrm>
          <a:prstGeom prst="rect">
            <a:avLst/>
          </a:prstGeom>
        </p:spPr>
      </p:pic>
      <p:pic>
        <p:nvPicPr>
          <p:cNvPr id="12" name="图片 11" descr="魔方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3077210"/>
            <a:ext cx="321945" cy="32194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图片 1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2345055"/>
            <a:ext cx="960755" cy="9594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05275" y="314325"/>
            <a:ext cx="4276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二段跳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展示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7820" y="433197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3615" y="433197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0060" y="1453515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瞬移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74860" y="1976755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二段跳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6 0.000000 L 0.204688 0.00000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0 0.001389 L 0.210156 0.000000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37 -0.002778 C 0.222812 -0.032685 0.244375 -0.150000 0.282032 -0.129167 C 0.319688 -0.108334 0.377187 0.052778 0.399218 0.101389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35 -0.001389 L 0.256979 -0.131852 " pathEditMode="relative" rAng="0" ptsTypes="">
                                      <p:cBhvr>
                                        <p:cTn id="1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5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253750 -0.129722 L 0.454635 -0.129074 " pathEditMode="relative" rAng="0" ptsTypes="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12448 -0.030926 0.036250 -0.154167 0.073437 -0.129167 C 0.110625 -0.104167 0.164896 0.071574 0.185937 0.125000 " pathEditMode="relative" ptsTypes="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2410460"/>
            <a:ext cx="1783080" cy="1779905"/>
          </a:xfrm>
          <a:prstGeom prst="rect">
            <a:avLst/>
          </a:prstGeom>
        </p:spPr>
      </p:pic>
      <p:pic>
        <p:nvPicPr>
          <p:cNvPr id="8" name="图片 7" descr="怪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90" y="2054860"/>
            <a:ext cx="981075" cy="981075"/>
          </a:xfrm>
          <a:prstGeom prst="rect">
            <a:avLst/>
          </a:prstGeom>
        </p:spPr>
      </p:pic>
      <p:pic>
        <p:nvPicPr>
          <p:cNvPr id="12" name="图片 11" descr="魔方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5" y="2247265"/>
            <a:ext cx="597535" cy="5962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图片 13" descr="忍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6805" y="2410460"/>
            <a:ext cx="1783080" cy="17799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63010" y="314325"/>
            <a:ext cx="4942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刷新冷却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展示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7320" y="1386205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瞬移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65 -0.003240 L 0.314479 -0.00083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蒋文武</dc:creator>
  <cp:lastModifiedBy>别让梦想只是梦想</cp:lastModifiedBy>
  <cp:revision>4</cp:revision>
  <dcterms:created xsi:type="dcterms:W3CDTF">2019-09-21T00:55:00Z</dcterms:created>
  <dcterms:modified xsi:type="dcterms:W3CDTF">2019-10-14T05:06:02Z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