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007578226" r:id="rId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F00"/>
    <a:srgbClr val="AB7942"/>
    <a:srgbClr val="85620C"/>
    <a:srgbClr val="AE8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94521" autoAdjust="0"/>
  </p:normalViewPr>
  <p:slideViewPr>
    <p:cSldViewPr>
      <p:cViewPr varScale="1">
        <p:scale>
          <a:sx n="79" d="100"/>
          <a:sy n="79" d="100"/>
        </p:scale>
        <p:origin x="25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1CF24-BB83-4F2E-8F38-1A889C26878D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1CCC-A585-40C5-B7AC-9772BEB438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671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59685-07BA-754B-80AD-6B4372B16EE2}" type="datetimeFigureOut">
              <a:rPr kumimoji="1" lang="zh-TW" altLang="en-US" smtClean="0"/>
              <a:t>2025/6/4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B977E-190E-BD4E-A4A7-F56B7E3A65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07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B977E-190E-BD4E-A4A7-F56B7E3A65A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793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72E72A-8154-E797-48C1-03EE0DD30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8395"/>
            <a:ext cx="18282583" cy="10287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C1D1663-02D2-CFEC-6BE4-D363D089A2FE}"/>
              </a:ext>
            </a:extLst>
          </p:cNvPr>
          <p:cNvSpPr txBox="1"/>
          <p:nvPr/>
        </p:nvSpPr>
        <p:spPr>
          <a:xfrm>
            <a:off x="1752600" y="1409700"/>
            <a:ext cx="15240000" cy="115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0"/>
              </a:lnSpc>
            </a:pPr>
            <a:r>
              <a:rPr kumimoji="1" lang="en-US" altLang="zh-TW" sz="6600" b="1" dirty="0">
                <a:solidFill>
                  <a:srgbClr val="673F00"/>
                </a:solidFill>
                <a:latin typeface="Noto Sans CJK TC Bold" panose="020B0800000000000000" pitchFamily="34" charset="-120"/>
                <a:ea typeface="Noto Sans CJK TC Bold" panose="020B0800000000000000" pitchFamily="34" charset="-120"/>
              </a:rPr>
              <a:t>1.	A</a:t>
            </a:r>
            <a:endParaRPr kumimoji="1" lang="zh-TW" altLang="en-US" sz="6600" b="1" dirty="0">
              <a:solidFill>
                <a:srgbClr val="673F00"/>
              </a:solidFill>
              <a:latin typeface="Noto Sans CJK TC Bold" panose="020B0800000000000000" pitchFamily="34" charset="-120"/>
              <a:ea typeface="Noto Sans CJK TC Bold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9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</TotalTime>
  <Words>5</Words>
  <Application>Microsoft Macintosh PowerPoint</Application>
  <PresentationFormat>自訂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Noto Sans CJK TC Bold</vt:lpstr>
      <vt:lpstr>Arial</vt:lpstr>
      <vt:lpstr>Calibri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Gold Luxury Wedding Organizer Presentation</dc:title>
  <dc:creator>fishb</dc:creator>
  <cp:lastModifiedBy>芃銘 黃</cp:lastModifiedBy>
  <cp:revision>478</cp:revision>
  <dcterms:created xsi:type="dcterms:W3CDTF">2006-08-16T00:00:00Z</dcterms:created>
  <dcterms:modified xsi:type="dcterms:W3CDTF">2025-06-04T13:02:22Z</dcterms:modified>
  <dc:identifier>DAFy5sXOtSM</dc:identifier>
</cp:coreProperties>
</file>