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0A11A-BC72-4E61-BE3C-B480F4006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7CC77E-32B3-4BA8-AF9F-8581E14D0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8AFDBA-4189-408E-98C3-46DAB5DBF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832A-ADF0-460B-8FB8-C2BB69FA5768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E28C5D-A303-46E0-AA98-A8CDE4B33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8FE38-E977-4A56-BC6D-69F759B3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3023-61DD-46D8-8944-D270F229A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758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7229C-4BB1-42E3-BFD3-A5107096A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CAEDF3-F31F-4AA1-902B-17417AB3B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2E6CDD-993E-4D92-BE1A-D9950D5ED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832A-ADF0-460B-8FB8-C2BB69FA5768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67BC25-FD54-4A5F-99CA-769BAF127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858BCA-913A-48FF-8092-A6A825A8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3023-61DD-46D8-8944-D270F229A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65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B7F5C2-4CE4-498D-9DCD-59EF2E8A8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C58F5C-B814-4D0E-91FA-55A388D15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37F84D-51CE-4BD2-AB12-6B1D19EE6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832A-ADF0-460B-8FB8-C2BB69FA5768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ABCEFC-BF70-4746-82C1-BE1501B7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2E2123-F08F-4EB2-BE41-10537307D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3023-61DD-46D8-8944-D270F229A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1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2D061-582E-4B46-81BB-5D953564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3D1C00-6ADB-480F-9D99-582E30901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94F537-6626-4C75-86E0-05635E736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832A-ADF0-460B-8FB8-C2BB69FA5768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D35632-0BEE-41FF-9DB5-0318B1359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754E19-AFC7-4241-90AF-A8D22F65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3023-61DD-46D8-8944-D270F229A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69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E67DA-1F42-46F0-BE2C-AAD2C9529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45AD5E-C85D-4F88-AD2C-689C2D0D0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B0F281-4C02-458C-86D1-950C49694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832A-ADF0-460B-8FB8-C2BB69FA5768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CB8AE9-9FCE-4AFA-9F48-83A69808C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A78B0C-D908-4096-8BA7-B6986FBF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3023-61DD-46D8-8944-D270F229A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76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F2228-FE02-4A03-AE48-E1E17ADA1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76FB7-EDBB-49CE-85F8-B4071CF53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C25BFD-5786-4F58-B7B1-823681FB1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90897F-159A-47ED-8D36-FE72C4529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832A-ADF0-460B-8FB8-C2BB69FA5768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485A4-02FF-4AB2-977F-976A5589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A8DB02-4808-456E-B4FF-4C54906C8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3023-61DD-46D8-8944-D270F229A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60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8BE35-3A63-499F-9047-E566F28AB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3D7C6A-3662-4237-9DEA-C08A924BB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7C472F-086A-44A9-9C66-0FE753781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BE7CF9-1B1F-4EFA-A968-35978C1FF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176832-AED8-400F-81B6-365099F3B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A823DC-02FC-4D3B-9BE2-DBC4300E1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832A-ADF0-460B-8FB8-C2BB69FA5768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DC3093-0B0D-444E-A3CC-0D44FBDB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20133E-0E55-4575-AEEC-0EBE5B5C6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3023-61DD-46D8-8944-D270F229A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60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8D58D-51FD-4717-8E9A-D82A96CCA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9EE848-3B42-4EC6-B47F-0CE21732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832A-ADF0-460B-8FB8-C2BB69FA5768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B08C6D-7082-4DFE-934A-3345D3A9E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AA644F-2E8C-4BEB-9DF7-E0223F34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3023-61DD-46D8-8944-D270F229A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1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B3256D-F4E7-41AB-9504-5426E83F2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832A-ADF0-460B-8FB8-C2BB69FA5768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1FABE5-7821-4378-BF94-64A39E37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69F522-0A33-4546-B8D3-1F14CEE5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3023-61DD-46D8-8944-D270F229A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894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08729-3A7A-466F-AA05-9504E4D6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5D4DBC-4C85-4A2E-8491-DB276C09C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34351A-1455-4382-B75B-A295DD2FF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558D5D-5C46-4719-9DFE-39ABCFDB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832A-ADF0-460B-8FB8-C2BB69FA5768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434B37-F4AB-4757-8EF1-59D9AD54A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6B82D2-4FDB-4FEF-899C-58DF1EA6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3023-61DD-46D8-8944-D270F229A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733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1128F-B64F-4EA0-BDC0-DFA4EDEC3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2912DB-D8C7-4392-8031-3F4FC60107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9D534C-062C-412C-8FA5-AB9B40B6A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FCD874-F251-4119-9CA8-9EFBAB6FC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832A-ADF0-460B-8FB8-C2BB69FA5768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2A2E78-599A-4017-9ACB-EF33C0E9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3B230D-D4A7-40F5-98DC-3768D659C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3023-61DD-46D8-8944-D270F229A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665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E6F232-D09C-4001-8297-D75C3276F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987C12-3695-42D7-AE7F-5A942964F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2E44A3-2967-482C-B86A-9004617E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D832A-ADF0-460B-8FB8-C2BB69FA5768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110839-06D8-48F0-8D25-6E21A6082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F177F7-2615-4736-BDCB-8F3DECD05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D3023-61DD-46D8-8944-D270F229A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789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户外, 人, 男人, 黄色&#10;&#10;描述已自动生成">
            <a:extLst>
              <a:ext uri="{FF2B5EF4-FFF2-40B4-BE49-F238E27FC236}">
                <a16:creationId xmlns:a16="http://schemas.microsoft.com/office/drawing/2014/main" id="{162D6591-A9BD-42F6-AE4B-19431DAAF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" y="0"/>
            <a:ext cx="12188389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F8328BC-EFE4-4D4F-96B2-889891E9C7C2}"/>
              </a:ext>
            </a:extLst>
          </p:cNvPr>
          <p:cNvSpPr txBox="1"/>
          <p:nvPr/>
        </p:nvSpPr>
        <p:spPr>
          <a:xfrm>
            <a:off x="1952090" y="308225"/>
            <a:ext cx="8280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Arial Black" panose="020B0A04020102020204" pitchFamily="34" charset="0"/>
              </a:rPr>
              <a:t>"You got bamboozled!"</a:t>
            </a:r>
            <a:endParaRPr lang="zh-CN" altLang="en-US" sz="3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846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Arial Black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小苟 佚之</dc:creator>
  <cp:lastModifiedBy>小苟 佚之</cp:lastModifiedBy>
  <cp:revision>1</cp:revision>
  <dcterms:created xsi:type="dcterms:W3CDTF">2020-03-15T06:43:13Z</dcterms:created>
  <dcterms:modified xsi:type="dcterms:W3CDTF">2020-03-15T06:49:55Z</dcterms:modified>
</cp:coreProperties>
</file>