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1730-F78B-40C9-94FC-04B4308A203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C92-3E78-4F20-81E1-381E9F1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0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1730-F78B-40C9-94FC-04B4308A203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C92-3E78-4F20-81E1-381E9F1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1730-F78B-40C9-94FC-04B4308A203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C92-3E78-4F20-81E1-381E9F1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5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1730-F78B-40C9-94FC-04B4308A203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C92-3E78-4F20-81E1-381E9F1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1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1730-F78B-40C9-94FC-04B4308A203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C92-3E78-4F20-81E1-381E9F1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3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1730-F78B-40C9-94FC-04B4308A203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C92-3E78-4F20-81E1-381E9F1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4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1730-F78B-40C9-94FC-04B4308A203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C92-3E78-4F20-81E1-381E9F1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5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1730-F78B-40C9-94FC-04B4308A203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C92-3E78-4F20-81E1-381E9F1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7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1730-F78B-40C9-94FC-04B4308A203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C92-3E78-4F20-81E1-381E9F1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1730-F78B-40C9-94FC-04B4308A203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C92-3E78-4F20-81E1-381E9F1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1730-F78B-40C9-94FC-04B4308A203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4C92-3E78-4F20-81E1-381E9F1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6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C1730-F78B-40C9-94FC-04B4308A203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54C92-3E78-4F20-81E1-381E9F1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3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(16:9)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</dc:creator>
  <cp:lastModifiedBy>WINDOWS</cp:lastModifiedBy>
  <cp:revision>1</cp:revision>
  <dcterms:created xsi:type="dcterms:W3CDTF">2022-05-28T09:22:47Z</dcterms:created>
  <dcterms:modified xsi:type="dcterms:W3CDTF">2022-05-28T09:25:20Z</dcterms:modified>
</cp:coreProperties>
</file>