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D6345-EA8B-4C7C-97C8-F59A6140CF9E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EC4E-C45D-4064-81D5-FD2DAC9B3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0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 einer beratenden App für den Anwender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Anhand von eingegebener Pflanze mögliche Schädlinge erkennen und anhand der aktuellen gesetzlichen Vorgaben eine Pestizidstrategie entwickeln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Aufstellen eines Behandlungsplans anhand von vorhergesagten Wetterdaten und kalendarischen Einschränkungen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Informationen über Gefahrenstoffverordnungen ausgeben, um den Anwender zu informieren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von Richtlinien zur Randapplikation</a:t>
            </a:r>
          </a:p>
          <a:p>
            <a:pPr lvl="1"/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Kombination mit Fruchtfolge einen langfristigen Plan entwickeln, und als Terminkalender abspeichern</a:t>
            </a:r>
          </a:p>
          <a:p>
            <a:pPr lvl="1"/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EC4E-C45D-4064-81D5-FD2DAC9B3B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1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7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4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5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5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56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7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4C62-5F9F-4773-A956-47E3080C7571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4623-22BA-4E01-8AFB-56F42DB3E4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tz-online.com/media/bilder/2015/24_DJI00947.JPG?t=147928805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6574" r="30712"/>
          <a:stretch/>
        </p:blipFill>
        <p:spPr bwMode="auto">
          <a:xfrm>
            <a:off x="4818888" y="11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 err="1"/>
              <a:t>Cognitive</a:t>
            </a:r>
            <a:r>
              <a:rPr lang="de-DE" sz="5400" dirty="0"/>
              <a:t> Computing </a:t>
            </a:r>
            <a:r>
              <a:rPr lang="de-DE" sz="5400" dirty="0" err="1"/>
              <a:t>Hackathon</a:t>
            </a:r>
            <a:r>
              <a:rPr lang="de-DE" sz="5400" dirty="0"/>
              <a:t> 2016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1" y="1164185"/>
            <a:ext cx="4167376" cy="1078953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de-DE" dirty="0"/>
              <a:t>Pflanzenschutzmittelberater</a:t>
            </a:r>
          </a:p>
          <a:p>
            <a:r>
              <a:rPr lang="de-DE" sz="2000" dirty="0"/>
              <a:t>– Alles für das Feld –</a:t>
            </a:r>
          </a:p>
          <a:p>
            <a:endParaRPr lang="de-DE" sz="100" dirty="0"/>
          </a:p>
        </p:txBody>
      </p:sp>
      <p:sp>
        <p:nvSpPr>
          <p:cNvPr id="4" name="Rechteck 3"/>
          <p:cNvSpPr/>
          <p:nvPr/>
        </p:nvSpPr>
        <p:spPr>
          <a:xfrm>
            <a:off x="804671" y="54596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Kevin </a:t>
            </a:r>
            <a:r>
              <a:rPr lang="de-DE" dirty="0" err="1"/>
              <a:t>Trebing</a:t>
            </a:r>
            <a:r>
              <a:rPr lang="de-DE" dirty="0"/>
              <a:t>, </a:t>
            </a:r>
            <a:r>
              <a:rPr lang="de-DE" dirty="0" err="1"/>
              <a:t>Justine</a:t>
            </a:r>
            <a:r>
              <a:rPr lang="de-DE" dirty="0"/>
              <a:t> Winkler, Judith </a:t>
            </a:r>
            <a:r>
              <a:rPr lang="de-DE" dirty="0" err="1"/>
              <a:t>Schepers</a:t>
            </a:r>
            <a:r>
              <a:rPr lang="de-DE" dirty="0"/>
              <a:t>, Valentin Koch</a:t>
            </a:r>
          </a:p>
        </p:txBody>
      </p:sp>
    </p:spTree>
    <p:extLst>
      <p:ext uri="{BB962C8B-B14F-4D97-AF65-F5344CB8AC3E}">
        <p14:creationId xmlns:p14="http://schemas.microsoft.com/office/powerpoint/2010/main" val="15591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Ideenfindung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>
                <a:latin typeface="+mj-lt"/>
              </a:rPr>
              <a:t>Verkaufsassistent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Wenig Daten vorhanden 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Fehlerfindung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Kein Zugriff auf Fehlerberichte, Sensordaten werden nicht gespeichert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Fruchtfolge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Mögliche Applikation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Randapplikationen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Wo gibt es alle Regularien?</a:t>
            </a:r>
          </a:p>
        </p:txBody>
      </p:sp>
    </p:spTree>
    <p:extLst>
      <p:ext uri="{BB962C8B-B14F-4D97-AF65-F5344CB8AC3E}">
        <p14:creationId xmlns:p14="http://schemas.microsoft.com/office/powerpoint/2010/main" val="3425670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	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/>
          <a:lstStyle/>
          <a:p>
            <a:r>
              <a:rPr lang="de-DE" dirty="0">
                <a:latin typeface="+mj-lt"/>
              </a:rPr>
              <a:t>Erstellen einer beratenden App für den Anwender</a:t>
            </a:r>
          </a:p>
          <a:p>
            <a:pPr lvl="1"/>
            <a:r>
              <a:rPr lang="de-DE" dirty="0">
                <a:latin typeface="+mj-lt"/>
              </a:rPr>
              <a:t>Anhand von eingegebener Pflanze mögliche Schädlinge erkennen und anhand der aktuellen gesetzlichen Vorgaben eine Pestizidstrategie entwickeln</a:t>
            </a:r>
          </a:p>
          <a:p>
            <a:pPr lvl="1"/>
            <a:r>
              <a:rPr lang="de-DE" dirty="0">
                <a:latin typeface="+mj-lt"/>
              </a:rPr>
              <a:t>Aufstellen eines Behandlungsplans anhand von vorhergesagten Wetterdaten und kalendarischen Einschränkungen</a:t>
            </a:r>
          </a:p>
          <a:p>
            <a:pPr lvl="1"/>
            <a:r>
              <a:rPr lang="de-DE" dirty="0">
                <a:latin typeface="+mj-lt"/>
              </a:rPr>
              <a:t>Informationen über Gefahrenstoffverordnungen ausgeben, um den Anwender zu informieren</a:t>
            </a:r>
          </a:p>
          <a:p>
            <a:pPr lvl="1"/>
            <a:r>
              <a:rPr lang="de-DE" dirty="0">
                <a:latin typeface="+mj-lt"/>
              </a:rPr>
              <a:t>Integration von Richtlinien zur Randapplikation</a:t>
            </a:r>
          </a:p>
          <a:p>
            <a:pPr lvl="1"/>
            <a:r>
              <a:rPr lang="de-DE" dirty="0">
                <a:latin typeface="+mj-lt"/>
              </a:rPr>
              <a:t>In Kombination mit Fruchtfolge einen langfristigen Plan entwickeln, und als Terminkalender abspeichern</a:t>
            </a:r>
          </a:p>
          <a:p>
            <a:pPr lvl="1"/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70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Woher die Daten?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/>
          <a:lstStyle/>
          <a:p>
            <a:r>
              <a:rPr lang="de-DE" dirty="0">
                <a:latin typeface="+mj-lt"/>
              </a:rPr>
              <a:t>Konformität mit gesetzlichen Vorgaben:</a:t>
            </a:r>
            <a:endParaRPr lang="de-DE" dirty="0"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bvl.bund.de (in Datenbankformat vorhanden)</a:t>
            </a:r>
          </a:p>
          <a:p>
            <a:pPr lvl="2"/>
            <a:r>
              <a:rPr lang="de-DE" dirty="0">
                <a:latin typeface="+mj-lt"/>
                <a:sym typeface="Wingdings" panose="05000000000000000000" pitchFamily="2" charset="2"/>
              </a:rPr>
              <a:t>Pflanzenschutzmittelverzeichnis</a:t>
            </a:r>
          </a:p>
          <a:p>
            <a:pPr lvl="2"/>
            <a:r>
              <a:rPr lang="de-DE" dirty="0">
                <a:latin typeface="+mj-lt"/>
                <a:sym typeface="Wingdings" panose="05000000000000000000" pitchFamily="2" charset="2"/>
              </a:rPr>
              <a:t>Gefahrenstoffverordnung</a:t>
            </a:r>
          </a:p>
          <a:p>
            <a:pPr lvl="1"/>
            <a:r>
              <a:rPr lang="de-DE" dirty="0">
                <a:latin typeface="+mj-lt"/>
                <a:sym typeface="Wingdings" panose="05000000000000000000" pitchFamily="2" charset="2"/>
              </a:rPr>
              <a:t>bmel.de</a:t>
            </a:r>
          </a:p>
          <a:p>
            <a:pPr lvl="2"/>
            <a:r>
              <a:rPr lang="de-DE" dirty="0">
                <a:latin typeface="+mj-lt"/>
                <a:sym typeface="Wingdings" panose="05000000000000000000" pitchFamily="2" charset="2"/>
              </a:rPr>
              <a:t>Richtlinien im Pflanzenschutz</a:t>
            </a:r>
          </a:p>
          <a:p>
            <a:r>
              <a:rPr lang="de-DE" dirty="0">
                <a:latin typeface="+mj-lt"/>
                <a:sym typeface="Wingdings" panose="05000000000000000000" pitchFamily="2" charset="2"/>
              </a:rPr>
              <a:t>IBM </a:t>
            </a:r>
            <a:r>
              <a:rPr lang="de-DE" dirty="0" err="1">
                <a:latin typeface="+mj-lt"/>
                <a:sym typeface="Wingdings" panose="05000000000000000000" pitchFamily="2" charset="2"/>
              </a:rPr>
              <a:t>Weather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 Company Data</a:t>
            </a:r>
          </a:p>
          <a:p>
            <a:r>
              <a:rPr lang="de-DE" dirty="0">
                <a:latin typeface="+mj-lt"/>
                <a:sym typeface="Wingdings" panose="05000000000000000000" pitchFamily="2" charset="2"/>
              </a:rPr>
              <a:t>Richtlinien zu Abständen bei Ausfahren der Mittel</a:t>
            </a:r>
          </a:p>
          <a:p>
            <a:endParaRPr lang="de-DE" dirty="0">
              <a:latin typeface="+mj-lt"/>
              <a:sym typeface="Wingdings" panose="05000000000000000000" pitchFamily="2" charset="2"/>
            </a:endParaRPr>
          </a:p>
          <a:p>
            <a:endParaRPr lang="de-DE" dirty="0">
              <a:latin typeface="+mj-lt"/>
              <a:sym typeface="Wingdings" panose="05000000000000000000" pitchFamily="2" charset="2"/>
            </a:endParaRPr>
          </a:p>
          <a:p>
            <a:endParaRPr lang="de-DE" dirty="0">
              <a:latin typeface="+mj-lt"/>
              <a:sym typeface="Wingdings" panose="05000000000000000000" pitchFamily="2" charset="2"/>
            </a:endParaRP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76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Benutzeroberfläche (GUI) zur Interaktion des Anwenders mit der Datenbank</a:t>
            </a:r>
          </a:p>
          <a:p>
            <a:r>
              <a:rPr lang="de-DE" dirty="0">
                <a:latin typeface="+mj-lt"/>
              </a:rPr>
              <a:t>IBM Watson </a:t>
            </a:r>
            <a:r>
              <a:rPr lang="de-DE" i="1" dirty="0" err="1">
                <a:latin typeface="+mj-lt"/>
              </a:rPr>
              <a:t>Retrieve</a:t>
            </a:r>
            <a:r>
              <a:rPr lang="de-DE" i="1" dirty="0">
                <a:latin typeface="+mj-lt"/>
              </a:rPr>
              <a:t>-</a:t>
            </a:r>
            <a:r>
              <a:rPr lang="de-DE" i="1" dirty="0" err="1">
                <a:latin typeface="+mj-lt"/>
              </a:rPr>
              <a:t>and</a:t>
            </a:r>
            <a:r>
              <a:rPr lang="de-DE" i="1" dirty="0">
                <a:latin typeface="+mj-lt"/>
              </a:rPr>
              <a:t>-Rank</a:t>
            </a:r>
            <a:r>
              <a:rPr lang="de-DE" dirty="0">
                <a:latin typeface="+mj-lt"/>
              </a:rPr>
              <a:t> und </a:t>
            </a:r>
            <a:r>
              <a:rPr lang="de-DE" i="1" dirty="0">
                <a:latin typeface="+mj-lt"/>
              </a:rPr>
              <a:t>Text-</a:t>
            </a:r>
            <a:r>
              <a:rPr lang="de-DE" i="1" dirty="0" err="1">
                <a:latin typeface="+mj-lt"/>
              </a:rPr>
              <a:t>to</a:t>
            </a:r>
            <a:r>
              <a:rPr lang="de-DE" i="1" dirty="0">
                <a:latin typeface="+mj-lt"/>
              </a:rPr>
              <a:t>-Speech</a:t>
            </a:r>
            <a:r>
              <a:rPr lang="de-DE" dirty="0">
                <a:latin typeface="+mj-lt"/>
              </a:rPr>
              <a:t> zur Ausgabe der Gefahrenstoffverordnungen</a:t>
            </a:r>
          </a:p>
          <a:p>
            <a:r>
              <a:rPr lang="de-DE" dirty="0">
                <a:latin typeface="+mj-lt"/>
              </a:rPr>
              <a:t>Wettervorhersage um Anwendungshinweise zu geben</a:t>
            </a:r>
          </a:p>
          <a:p>
            <a:r>
              <a:rPr lang="de-DE" dirty="0">
                <a:latin typeface="+mj-lt"/>
              </a:rPr>
              <a:t>Produktinformationen über alle in Deutschland zugelassenen Pflanzenschutzmittel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716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Zukunftsausblick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rgbClr val="29292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Einbindung in digitalen Kalender in Zusammenarbeit mit Fruchtfolgevorschlägen (</a:t>
            </a:r>
            <a:r>
              <a:rPr lang="de-DE" dirty="0" err="1">
                <a:latin typeface="+mj-lt"/>
              </a:rPr>
              <a:t>evtl</a:t>
            </a:r>
            <a:r>
              <a:rPr lang="de-DE" dirty="0">
                <a:latin typeface="+mj-lt"/>
              </a:rPr>
              <a:t> mehrfache Verwendung des gleichen Mittels?)</a:t>
            </a:r>
          </a:p>
          <a:p>
            <a:r>
              <a:rPr lang="de-DE" dirty="0">
                <a:latin typeface="+mj-lt"/>
              </a:rPr>
              <a:t>Weitere Einbindung der Wetterdaten und Auflagen zu Abständen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Welche Düse mit welchem Druck?</a:t>
            </a:r>
            <a:br>
              <a:rPr lang="de-DE" dirty="0">
                <a:latin typeface="+mj-lt"/>
                <a:sym typeface="Wingdings" panose="05000000000000000000" pitchFamily="2" charset="2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Darf ich nächste Woche spritzen?</a:t>
            </a:r>
            <a:br>
              <a:rPr lang="de-DE" dirty="0">
                <a:latin typeface="+mj-lt"/>
                <a:sym typeface="Wingdings" panose="05000000000000000000" pitchFamily="2" charset="2"/>
              </a:rPr>
            </a:br>
            <a:r>
              <a:rPr lang="de-DE" dirty="0">
                <a:latin typeface="+mj-lt"/>
                <a:sym typeface="Wingdings" panose="05000000000000000000" pitchFamily="2" charset="2"/>
              </a:rPr>
              <a:t>--&gt; Erweiterung des automatisierten Fahrens</a:t>
            </a:r>
          </a:p>
          <a:p>
            <a:r>
              <a:rPr lang="de-DE" dirty="0">
                <a:latin typeface="+mj-lt"/>
                <a:sym typeface="Wingdings" panose="05000000000000000000" pitchFamily="2" charset="2"/>
              </a:rPr>
              <a:t>Preisvergleich verschiedener Mittel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86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otz-online.com/media/bilder/2015/24_DJI00947.JPG?t=1479288053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 b="10802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Danksagungen / Quellen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Hintergrundbild: </a:t>
            </a:r>
            <a:r>
              <a:rPr lang="de-DE" sz="1600" dirty="0">
                <a:hlinkClick r:id="rId3"/>
              </a:rPr>
              <a:t>http://www.stotz-online.com/media/bilder/2015/24_DJI00947.JPG?t=1479288053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0751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45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Cognitive Computing Hackathon 2016</vt:lpstr>
      <vt:lpstr>Ideenfindung</vt:lpstr>
      <vt:lpstr>Konzept </vt:lpstr>
      <vt:lpstr>Woher die Daten?</vt:lpstr>
      <vt:lpstr>Features</vt:lpstr>
      <vt:lpstr>Zukunftsausblick</vt:lpstr>
      <vt:lpstr>Danksagungen /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Computing Hackathon 2016</dc:title>
  <dc:creator>V K</dc:creator>
  <cp:lastModifiedBy>V K</cp:lastModifiedBy>
  <cp:revision>12</cp:revision>
  <dcterms:created xsi:type="dcterms:W3CDTF">2016-12-04T13:10:12Z</dcterms:created>
  <dcterms:modified xsi:type="dcterms:W3CDTF">2016-12-04T15:21:54Z</dcterms:modified>
</cp:coreProperties>
</file>