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63" r:id="rId4"/>
    <p:sldId id="259" r:id="rId5"/>
    <p:sldId id="260" r:id="rId6"/>
    <p:sldId id="265" r:id="rId7"/>
    <p:sldId id="264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91513" autoAdjust="0"/>
  </p:normalViewPr>
  <p:slideViewPr>
    <p:cSldViewPr snapToGrid="0">
      <p:cViewPr varScale="1">
        <p:scale>
          <a:sx n="66" d="100"/>
          <a:sy n="66" d="100"/>
        </p:scale>
        <p:origin x="1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CBE7A-4A4C-40FE-B326-6F7AD82D3851}" type="datetimeFigureOut">
              <a:rPr lang="de-DE" smtClean="0"/>
              <a:t>04.12.2016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4288F-48A1-479B-B85D-7793D58DAD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84277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D6345-EA8B-4C7C-97C8-F59A6140CF9E}" type="datetimeFigureOut">
              <a:rPr lang="de-DE" smtClean="0"/>
              <a:t>04.12.2016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6EC4E-C45D-4064-81D5-FD2DAC9B3B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9078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Erstellen einer beratenden App für den Anwender</a:t>
            </a:r>
          </a:p>
          <a:p>
            <a:pPr lvl="1"/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Anhand von eingegebener Pflanze mögliche Schädlinge erkennen und anhand der aktuellen gesetzlichen Vorgaben eine Pestizidstrategie entwickeln</a:t>
            </a:r>
          </a:p>
          <a:p>
            <a:pPr lvl="1"/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Aufstellen eines Behandlungsplans anhand von vorhergesagten Wetterdaten und kalendarischen Einschränkungen</a:t>
            </a:r>
          </a:p>
          <a:p>
            <a:pPr lvl="1"/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Informationen über Gefahrenstoffverordnungen ausgeben, um den Anwender zu informieren</a:t>
            </a:r>
          </a:p>
          <a:p>
            <a:pPr lvl="1"/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Integration von Richtlinien zur Randapplikation</a:t>
            </a:r>
          </a:p>
          <a:p>
            <a:pPr lvl="1"/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Kombination mit Fruchtfolge einen langfristigen Plan entwickeln, und als Terminkalender abspeichern</a:t>
            </a:r>
          </a:p>
          <a:p>
            <a:pPr lvl="1"/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6EC4E-C45D-4064-81D5-FD2DAC9B3B01}" type="slidenum">
              <a:rPr lang="de-DE" smtClean="0"/>
              <a:t>3</a:t>
            </a:fld>
            <a:endParaRPr lang="de-DE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30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54F3-4922-4C55-AFDA-CE3F7D62C7C6}" type="datetime1">
              <a:rPr lang="de-DE" smtClean="0"/>
              <a:t>04.12.2016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Cognitive Computing Hackathon 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4623-22BA-4E01-8AFB-56F42DB3E4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15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EEDA-4735-4D15-98C8-EE18420BC411}" type="datetime1">
              <a:rPr lang="de-DE" smtClean="0"/>
              <a:t>04.12.2016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Cognitive Computing Hackathon 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4623-22BA-4E01-8AFB-56F42DB3E4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37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5DA0-3269-4562-9436-A5D78BB0BEE2}" type="datetime1">
              <a:rPr lang="de-DE" smtClean="0"/>
              <a:t>04.12.2016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Cognitive Computing Hackathon 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4623-22BA-4E01-8AFB-56F42DB3E4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46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5CFA-96CE-42AA-85CA-AD366FA84F55}" type="datetime1">
              <a:rPr lang="de-DE" smtClean="0"/>
              <a:t>04.12.2016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Cognitive Computing Hackathon 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4623-22BA-4E01-8AFB-56F42DB3E4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49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0748-3779-48CD-B514-956E95B97440}" type="datetime1">
              <a:rPr lang="de-DE" smtClean="0"/>
              <a:t>04.12.2016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Cognitive Computing Hackathon 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4623-22BA-4E01-8AFB-56F42DB3E4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46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BF80-3EAE-4CDC-B2EA-73DDE87E66A8}" type="datetime1">
              <a:rPr lang="de-DE" smtClean="0"/>
              <a:t>04.12.2016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Cognitive Computing Hackathon 2016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4623-22BA-4E01-8AFB-56F42DB3E4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25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1CEE-BFF5-4421-BB9B-C03AB4A5EF04}" type="datetime1">
              <a:rPr lang="de-DE" smtClean="0"/>
              <a:t>04.12.2016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Cognitive Computing Hackathon 2016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4623-22BA-4E01-8AFB-56F42DB3E4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8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F37F-C963-496C-A02A-CA44D1C42818}" type="datetime1">
              <a:rPr lang="de-DE" smtClean="0"/>
              <a:t>04.12.2016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Cognitive Computing Hackathon 2016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4623-22BA-4E01-8AFB-56F42DB3E4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25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B6F8-C9FD-4C55-8BEB-3EFE5D1499C6}" type="datetime1">
              <a:rPr lang="de-DE" smtClean="0"/>
              <a:t>04.12.2016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Cognitive Computing Hackathon 2016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4623-22BA-4E01-8AFB-56F42DB3E4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2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E633-3A65-4F6F-8A3A-024ADA3CEE3B}" type="datetime1">
              <a:rPr lang="de-DE" smtClean="0"/>
              <a:t>04.12.2016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Cognitive Computing Hackathon 2016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4623-22BA-4E01-8AFB-56F42DB3E4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56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C170-C1C0-4FCF-975A-6BF39C557ED0}" type="datetime1">
              <a:rPr lang="de-DE" smtClean="0"/>
              <a:t>04.12.2016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Cognitive Computing Hackathon 2016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4623-22BA-4E01-8AFB-56F42DB3E4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75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40752-2ADE-4DCF-AE97-080CAD55A593}" type="datetime1">
              <a:rPr lang="de-DE" smtClean="0"/>
              <a:t>04.12.2016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Cognitive Computing Hackathon 2016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94623-22BA-4E01-8AFB-56F42DB3E4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81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totz-online.com/media/bilder/2015/24_DJI00947.JPG?t=147928805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" t="6574" r="30712"/>
          <a:stretch/>
        </p:blipFill>
        <p:spPr bwMode="auto">
          <a:xfrm>
            <a:off x="4818888" y="11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4672" y="2600324"/>
            <a:ext cx="5058370" cy="3320973"/>
          </a:xfrm>
        </p:spPr>
        <p:txBody>
          <a:bodyPr anchor="t">
            <a:normAutofit/>
          </a:bodyPr>
          <a:lstStyle/>
          <a:p>
            <a:pPr algn="l"/>
            <a:r>
              <a:rPr lang="de-DE" sz="5400" dirty="0" err="1"/>
              <a:t>Cognitive</a:t>
            </a:r>
            <a:r>
              <a:rPr lang="de-DE" sz="5400" dirty="0"/>
              <a:t> Computing </a:t>
            </a:r>
            <a:r>
              <a:rPr lang="de-DE" sz="5400" dirty="0" err="1"/>
              <a:t>Hackathon</a:t>
            </a:r>
            <a:r>
              <a:rPr lang="de-DE" sz="5400" dirty="0"/>
              <a:t> 2016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4671" y="1164185"/>
            <a:ext cx="4167376" cy="1078953"/>
          </a:xfrm>
          <a:ln>
            <a:noFill/>
          </a:ln>
        </p:spPr>
        <p:txBody>
          <a:bodyPr anchor="b">
            <a:normAutofit/>
          </a:bodyPr>
          <a:lstStyle/>
          <a:p>
            <a:r>
              <a:rPr lang="de-DE" dirty="0"/>
              <a:t>Pflanzenschutzmittelberater</a:t>
            </a:r>
          </a:p>
          <a:p>
            <a:r>
              <a:rPr lang="de-DE" sz="2000" dirty="0"/>
              <a:t>– Alles für das Feld –</a:t>
            </a:r>
          </a:p>
          <a:p>
            <a:endParaRPr lang="de-DE" sz="100" dirty="0"/>
          </a:p>
        </p:txBody>
      </p:sp>
      <p:sp>
        <p:nvSpPr>
          <p:cNvPr id="4" name="Rechteck 3"/>
          <p:cNvSpPr/>
          <p:nvPr/>
        </p:nvSpPr>
        <p:spPr>
          <a:xfrm>
            <a:off x="804671" y="545963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Kevin </a:t>
            </a:r>
            <a:r>
              <a:rPr lang="de-DE" dirty="0" err="1"/>
              <a:t>Trebing</a:t>
            </a:r>
            <a:r>
              <a:rPr lang="de-DE" dirty="0"/>
              <a:t>, </a:t>
            </a:r>
            <a:r>
              <a:rPr lang="de-DE" dirty="0" err="1"/>
              <a:t>Justine</a:t>
            </a:r>
            <a:r>
              <a:rPr lang="de-DE" dirty="0"/>
              <a:t> Winkler, Judith </a:t>
            </a:r>
            <a:r>
              <a:rPr lang="de-DE" dirty="0" err="1"/>
              <a:t>Schepers</a:t>
            </a:r>
            <a:r>
              <a:rPr lang="de-DE" dirty="0"/>
              <a:t>, Valentin Koch</a:t>
            </a:r>
          </a:p>
        </p:txBody>
      </p:sp>
    </p:spTree>
    <p:extLst>
      <p:ext uri="{BB962C8B-B14F-4D97-AF65-F5344CB8AC3E}">
        <p14:creationId xmlns:p14="http://schemas.microsoft.com/office/powerpoint/2010/main" val="1559138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ww.stotz-online.com/media/bilder/2015/24_DJI00947.JPG?t=1479288053"/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2" b="10802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Ideenfindung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solidFill>
            <a:srgbClr val="292929">
              <a:alpha val="70000"/>
            </a:srgbClr>
          </a:solidFill>
          <a:ln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de-DE" dirty="0">
                <a:latin typeface="+mj-lt"/>
              </a:rPr>
              <a:t>Verkaufsassistent</a:t>
            </a:r>
          </a:p>
          <a:p>
            <a:pPr lvl="1"/>
            <a:r>
              <a:rPr lang="de-DE" dirty="0">
                <a:latin typeface="+mj-lt"/>
                <a:sym typeface="Wingdings" panose="05000000000000000000" pitchFamily="2" charset="2"/>
              </a:rPr>
              <a:t>Wenig Daten vorhanden 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Fehlerfindung</a:t>
            </a:r>
          </a:p>
          <a:p>
            <a:pPr lvl="1"/>
            <a:r>
              <a:rPr lang="de-DE" dirty="0">
                <a:latin typeface="+mj-lt"/>
                <a:sym typeface="Wingdings" panose="05000000000000000000" pitchFamily="2" charset="2"/>
              </a:rPr>
              <a:t>Kein Zugriff auf Fehlerberichte, Sensordaten werden nicht gespeichert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Fruchtfolge</a:t>
            </a:r>
          </a:p>
          <a:p>
            <a:pPr lvl="1"/>
            <a:r>
              <a:rPr lang="de-DE" dirty="0">
                <a:latin typeface="+mj-lt"/>
                <a:sym typeface="Wingdings" panose="05000000000000000000" pitchFamily="2" charset="2"/>
              </a:rPr>
              <a:t>Mögliche Applikation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Randapplikationen</a:t>
            </a:r>
          </a:p>
          <a:p>
            <a:pPr lvl="1"/>
            <a:r>
              <a:rPr lang="de-DE" dirty="0">
                <a:latin typeface="+mj-lt"/>
                <a:sym typeface="Wingdings" panose="05000000000000000000" pitchFamily="2" charset="2"/>
              </a:rPr>
              <a:t>Wo gibt es alle Regularien?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Cognitive Computing Hackathon 2016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670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ww.stotz-online.com/media/bilder/2015/24_DJI00947.JPG?t=1479288053"/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2" b="10802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	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solidFill>
            <a:srgbClr val="292929">
              <a:alpha val="70000"/>
            </a:srgbClr>
          </a:solidFill>
        </p:spPr>
        <p:txBody>
          <a:bodyPr/>
          <a:lstStyle/>
          <a:p>
            <a:r>
              <a:rPr lang="de-DE" dirty="0">
                <a:latin typeface="+mj-lt"/>
              </a:rPr>
              <a:t>Erstellen einer beratenden App für den Anwender</a:t>
            </a:r>
            <a:br>
              <a:rPr lang="de-DE" dirty="0">
                <a:latin typeface="+mj-lt"/>
              </a:rPr>
            </a:br>
            <a:endParaRPr lang="de-DE" dirty="0">
              <a:latin typeface="+mj-lt"/>
            </a:endParaRPr>
          </a:p>
          <a:p>
            <a:pPr lvl="1"/>
            <a:r>
              <a:rPr lang="de-DE" dirty="0">
                <a:latin typeface="+mj-lt"/>
              </a:rPr>
              <a:t>Mögliche Schädlinge erkennen und eine Pestizidstrategie entwickeln</a:t>
            </a:r>
          </a:p>
          <a:p>
            <a:pPr lvl="1"/>
            <a:r>
              <a:rPr lang="de-DE" dirty="0">
                <a:latin typeface="+mj-lt"/>
              </a:rPr>
              <a:t>Anhand von Wetterdaten erstellter Behandlungsplan</a:t>
            </a:r>
          </a:p>
          <a:p>
            <a:pPr lvl="1"/>
            <a:r>
              <a:rPr lang="de-DE" dirty="0">
                <a:latin typeface="+mj-lt"/>
              </a:rPr>
              <a:t>Informationen über Gefahrenstoffverordnungen</a:t>
            </a:r>
          </a:p>
          <a:p>
            <a:pPr lvl="1"/>
            <a:r>
              <a:rPr lang="de-DE" dirty="0">
                <a:latin typeface="+mj-lt"/>
              </a:rPr>
              <a:t>Integration von Richtlinien zur Randapplikation</a:t>
            </a:r>
          </a:p>
          <a:p>
            <a:pPr lvl="1"/>
            <a:r>
              <a:rPr lang="de-DE" dirty="0">
                <a:latin typeface="+mj-lt"/>
              </a:rPr>
              <a:t>Einbindung von Fruchtfolgeapplikationen</a:t>
            </a:r>
          </a:p>
          <a:p>
            <a:pPr lvl="1"/>
            <a:endParaRPr lang="de-DE" dirty="0">
              <a:latin typeface="+mj-lt"/>
            </a:endParaRPr>
          </a:p>
          <a:p>
            <a:pPr lvl="1"/>
            <a:endParaRPr lang="de-DE" dirty="0">
              <a:latin typeface="+mj-lt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Cognitive Computing Hackathon 2016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707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ww.stotz-online.com/media/bilder/2015/24_DJI00947.JPG?t=1479288053"/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2" b="10802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Datenacquise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solidFill>
            <a:srgbClr val="292929">
              <a:alpha val="70000"/>
            </a:srgbClr>
          </a:solidFill>
        </p:spPr>
        <p:txBody>
          <a:bodyPr/>
          <a:lstStyle/>
          <a:p>
            <a:r>
              <a:rPr lang="de-DE" dirty="0">
                <a:latin typeface="+mj-lt"/>
              </a:rPr>
              <a:t>Konformität mit gesetzlichen Vorgaben:</a:t>
            </a:r>
            <a:endParaRPr lang="de-DE" dirty="0">
              <a:latin typeface="+mj-lt"/>
              <a:sym typeface="Wingdings" panose="05000000000000000000" pitchFamily="2" charset="2"/>
            </a:endParaRPr>
          </a:p>
          <a:p>
            <a:pPr lvl="1"/>
            <a:r>
              <a:rPr lang="de-DE" i="1" dirty="0">
                <a:latin typeface="+mj-lt"/>
                <a:sym typeface="Wingdings" panose="05000000000000000000" pitchFamily="2" charset="2"/>
              </a:rPr>
              <a:t>bvl.bund.de </a:t>
            </a:r>
            <a:r>
              <a:rPr lang="de-DE" dirty="0">
                <a:latin typeface="+mj-lt"/>
                <a:sym typeface="Wingdings" panose="05000000000000000000" pitchFamily="2" charset="2"/>
              </a:rPr>
              <a:t>(in Datenbankformat vorhanden)</a:t>
            </a:r>
          </a:p>
          <a:p>
            <a:pPr lvl="2"/>
            <a:r>
              <a:rPr lang="de-DE" dirty="0">
                <a:latin typeface="+mj-lt"/>
                <a:sym typeface="Wingdings" panose="05000000000000000000" pitchFamily="2" charset="2"/>
              </a:rPr>
              <a:t>Pflanzenschutzmittelverzeichnis</a:t>
            </a:r>
          </a:p>
          <a:p>
            <a:pPr lvl="2"/>
            <a:r>
              <a:rPr lang="de-DE" dirty="0">
                <a:latin typeface="+mj-lt"/>
                <a:sym typeface="Wingdings" panose="05000000000000000000" pitchFamily="2" charset="2"/>
              </a:rPr>
              <a:t>Gefahrenstoffverordnung</a:t>
            </a:r>
          </a:p>
          <a:p>
            <a:pPr lvl="1"/>
            <a:r>
              <a:rPr lang="de-DE" i="1" dirty="0">
                <a:latin typeface="+mj-lt"/>
                <a:sym typeface="Wingdings" panose="05000000000000000000" pitchFamily="2" charset="2"/>
              </a:rPr>
              <a:t>bmel.de</a:t>
            </a:r>
          </a:p>
          <a:p>
            <a:pPr lvl="2"/>
            <a:r>
              <a:rPr lang="de-DE" dirty="0">
                <a:latin typeface="+mj-lt"/>
                <a:sym typeface="Wingdings" panose="05000000000000000000" pitchFamily="2" charset="2"/>
              </a:rPr>
              <a:t>Richtlinien im Pflanzenschutz</a:t>
            </a:r>
            <a:br>
              <a:rPr lang="de-DE" dirty="0">
                <a:latin typeface="+mj-lt"/>
                <a:sym typeface="Wingdings" panose="05000000000000000000" pitchFamily="2" charset="2"/>
              </a:rPr>
            </a:br>
            <a:endParaRPr lang="de-DE" dirty="0">
              <a:latin typeface="+mj-lt"/>
              <a:sym typeface="Wingdings" panose="05000000000000000000" pitchFamily="2" charset="2"/>
            </a:endParaRPr>
          </a:p>
          <a:p>
            <a:r>
              <a:rPr lang="de-DE" i="1" dirty="0">
                <a:latin typeface="+mj-lt"/>
                <a:sym typeface="Wingdings" panose="05000000000000000000" pitchFamily="2" charset="2"/>
              </a:rPr>
              <a:t>IBM </a:t>
            </a:r>
            <a:r>
              <a:rPr lang="de-DE" i="1" dirty="0" err="1">
                <a:latin typeface="+mj-lt"/>
                <a:sym typeface="Wingdings" panose="05000000000000000000" pitchFamily="2" charset="2"/>
              </a:rPr>
              <a:t>Weather</a:t>
            </a:r>
            <a:r>
              <a:rPr lang="de-DE" i="1" dirty="0">
                <a:latin typeface="+mj-lt"/>
                <a:sym typeface="Wingdings" panose="05000000000000000000" pitchFamily="2" charset="2"/>
              </a:rPr>
              <a:t> Company Data</a:t>
            </a:r>
          </a:p>
          <a:p>
            <a:r>
              <a:rPr lang="de-DE" dirty="0">
                <a:latin typeface="+mj-lt"/>
                <a:sym typeface="Wingdings" panose="05000000000000000000" pitchFamily="2" charset="2"/>
              </a:rPr>
              <a:t>Richtlinien zu Abständen beim Ausfahren der Mittel</a:t>
            </a:r>
          </a:p>
          <a:p>
            <a:endParaRPr lang="de-DE" dirty="0">
              <a:latin typeface="+mj-lt"/>
              <a:sym typeface="Wingdings" panose="05000000000000000000" pitchFamily="2" charset="2"/>
            </a:endParaRPr>
          </a:p>
          <a:p>
            <a:endParaRPr lang="de-DE" dirty="0">
              <a:latin typeface="+mj-lt"/>
              <a:sym typeface="Wingdings" panose="05000000000000000000" pitchFamily="2" charset="2"/>
            </a:endParaRPr>
          </a:p>
          <a:p>
            <a:endParaRPr lang="de-DE" dirty="0">
              <a:latin typeface="+mj-lt"/>
              <a:sym typeface="Wingdings" panose="05000000000000000000" pitchFamily="2" charset="2"/>
            </a:endParaRPr>
          </a:p>
          <a:p>
            <a:endParaRPr lang="de-DE" dirty="0">
              <a:latin typeface="+mj-lt"/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Cognitive Computing Hackathon 2016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769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ww.stotz-online.com/media/bilder/2015/24_DJI00947.JPG?t=1479288053"/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2" b="10802"/>
          <a:stretch/>
        </p:blipFill>
        <p:spPr bwMode="auto">
          <a:xfrm>
            <a:off x="20" y="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solidFill>
            <a:srgbClr val="292929">
              <a:alpha val="70000"/>
            </a:srgbClr>
          </a:solidFill>
        </p:spPr>
        <p:txBody>
          <a:bodyPr>
            <a:normAutofit/>
          </a:bodyPr>
          <a:lstStyle/>
          <a:p>
            <a:r>
              <a:rPr lang="de-DE" dirty="0">
                <a:latin typeface="+mj-lt"/>
              </a:rPr>
              <a:t>Benutzeroberfläche (GUI) zur Interaktion des Anwenders mit der Datenbank</a:t>
            </a:r>
          </a:p>
          <a:p>
            <a:r>
              <a:rPr lang="de-DE" dirty="0">
                <a:latin typeface="+mj-lt"/>
              </a:rPr>
              <a:t>IBM Watson </a:t>
            </a:r>
            <a:r>
              <a:rPr lang="de-DE" i="1" dirty="0" err="1">
                <a:latin typeface="+mj-lt"/>
              </a:rPr>
              <a:t>Retrieve</a:t>
            </a:r>
            <a:r>
              <a:rPr lang="de-DE" i="1" dirty="0">
                <a:latin typeface="+mj-lt"/>
              </a:rPr>
              <a:t>-</a:t>
            </a:r>
            <a:r>
              <a:rPr lang="de-DE" i="1" dirty="0" err="1">
                <a:latin typeface="+mj-lt"/>
              </a:rPr>
              <a:t>and</a:t>
            </a:r>
            <a:r>
              <a:rPr lang="de-DE" i="1" dirty="0">
                <a:latin typeface="+mj-lt"/>
              </a:rPr>
              <a:t>-Rank</a:t>
            </a:r>
            <a:r>
              <a:rPr lang="de-DE" dirty="0">
                <a:latin typeface="+mj-lt"/>
              </a:rPr>
              <a:t> und </a:t>
            </a:r>
            <a:r>
              <a:rPr lang="de-DE" i="1" dirty="0">
                <a:latin typeface="+mj-lt"/>
              </a:rPr>
              <a:t>Text-</a:t>
            </a:r>
            <a:r>
              <a:rPr lang="de-DE" i="1" dirty="0" err="1">
                <a:latin typeface="+mj-lt"/>
              </a:rPr>
              <a:t>to</a:t>
            </a:r>
            <a:r>
              <a:rPr lang="de-DE" i="1" dirty="0">
                <a:latin typeface="+mj-lt"/>
              </a:rPr>
              <a:t>-Speech</a:t>
            </a:r>
            <a:r>
              <a:rPr lang="de-DE" dirty="0">
                <a:latin typeface="+mj-lt"/>
              </a:rPr>
              <a:t> zur Ausgabe der Gefahrenstoffverordnungen</a:t>
            </a:r>
          </a:p>
          <a:p>
            <a:r>
              <a:rPr lang="de-DE" dirty="0">
                <a:latin typeface="+mj-lt"/>
              </a:rPr>
              <a:t>Wettervorhersage um Anwendungshinweise zu geben</a:t>
            </a:r>
          </a:p>
          <a:p>
            <a:r>
              <a:rPr lang="de-DE" dirty="0">
                <a:latin typeface="+mj-lt"/>
              </a:rPr>
              <a:t>Produktinformationen über alle in Deutschland zugelassenen Pflanzenschutzmittel</a:t>
            </a:r>
          </a:p>
          <a:p>
            <a:endParaRPr lang="de-DE" dirty="0">
              <a:latin typeface="+mj-lt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Cognitive Computing Hackathon 2016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716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ww.stotz-online.com/media/bilder/2015/24_DJI00947.JPG?t=1479288053"/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2" b="10802"/>
          <a:stretch/>
        </p:blipFill>
        <p:spPr bwMode="auto">
          <a:xfrm>
            <a:off x="20" y="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Zukunftsausblick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solidFill>
            <a:srgbClr val="292929">
              <a:alpha val="70000"/>
            </a:srgbClr>
          </a:solidFill>
        </p:spPr>
        <p:txBody>
          <a:bodyPr>
            <a:normAutofit/>
          </a:bodyPr>
          <a:lstStyle/>
          <a:p>
            <a:r>
              <a:rPr lang="de-DE" dirty="0">
                <a:latin typeface="+mj-lt"/>
              </a:rPr>
              <a:t>Einbindung in digitalen Kalender mit Fruchtfolgeplan</a:t>
            </a:r>
          </a:p>
          <a:p>
            <a:r>
              <a:rPr lang="de-DE" dirty="0">
                <a:latin typeface="+mj-lt"/>
              </a:rPr>
              <a:t>Weitere Einbindung der Wetterdaten und Auflagen zu Abständen</a:t>
            </a:r>
          </a:p>
          <a:p>
            <a:pPr lvl="1"/>
            <a:r>
              <a:rPr lang="de-DE" dirty="0">
                <a:latin typeface="+mj-lt"/>
                <a:sym typeface="Wingdings" panose="05000000000000000000" pitchFamily="2" charset="2"/>
              </a:rPr>
              <a:t>Welche Düse mit welchem Druck?</a:t>
            </a:r>
          </a:p>
          <a:p>
            <a:pPr lvl="1"/>
            <a:r>
              <a:rPr lang="de-DE" dirty="0">
                <a:latin typeface="+mj-lt"/>
                <a:sym typeface="Wingdings" panose="05000000000000000000" pitchFamily="2" charset="2"/>
              </a:rPr>
              <a:t> Darf ich nächste Woche spritzen?</a:t>
            </a:r>
          </a:p>
          <a:p>
            <a:pPr lvl="1"/>
            <a:r>
              <a:rPr lang="de-DE" dirty="0">
                <a:latin typeface="+mj-lt"/>
                <a:sym typeface="Wingdings" panose="05000000000000000000" pitchFamily="2" charset="2"/>
              </a:rPr>
              <a:t>Erweiterung des automatisierten Fahrens</a:t>
            </a:r>
          </a:p>
          <a:p>
            <a:r>
              <a:rPr lang="de-DE" dirty="0">
                <a:latin typeface="+mj-lt"/>
                <a:sym typeface="Wingdings" panose="05000000000000000000" pitchFamily="2" charset="2"/>
              </a:rPr>
              <a:t>Preisvergleich verschiedener Mittel</a:t>
            </a:r>
            <a:endParaRPr lang="de-DE" dirty="0">
              <a:latin typeface="+mj-lt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Cognitive Computing Hackathon 2016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862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ww.stotz-online.com/media/bilder/2015/24_DJI00947.JPG?t=1479288053"/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2" b="10802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Danksagungen / Quellen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de-DE" sz="4000">
              <a:latin typeface="+mj-lt"/>
            </a:endParaRPr>
          </a:p>
          <a:p>
            <a:pPr marL="0" indent="0" algn="ctr">
              <a:buNone/>
            </a:pPr>
            <a:r>
              <a:rPr lang="de-DE" sz="4000">
                <a:latin typeface="+mj-lt"/>
              </a:rPr>
              <a:t>Besonderer </a:t>
            </a:r>
            <a:r>
              <a:rPr lang="de-DE" sz="4000" dirty="0">
                <a:latin typeface="+mj-lt"/>
              </a:rPr>
              <a:t>Dank gilt den Organisatoren Vildan und Jonas, den Professoren Pipa und </a:t>
            </a:r>
            <a:r>
              <a:rPr lang="de-DE" sz="4000" dirty="0" err="1">
                <a:latin typeface="+mj-lt"/>
              </a:rPr>
              <a:t>Kühnberger</a:t>
            </a:r>
            <a:r>
              <a:rPr lang="de-DE" sz="4000" dirty="0">
                <a:latin typeface="+mj-lt"/>
              </a:rPr>
              <a:t> und den Mitarbeitern von IBM und Amazone</a:t>
            </a:r>
            <a:br>
              <a:rPr lang="de-DE" sz="4000" dirty="0">
                <a:latin typeface="+mj-lt"/>
              </a:rPr>
            </a:br>
            <a:br>
              <a:rPr lang="de-DE" sz="4000" dirty="0">
                <a:latin typeface="+mj-lt"/>
              </a:rPr>
            </a:br>
            <a:br>
              <a:rPr lang="de-DE" sz="4000" dirty="0">
                <a:latin typeface="+mj-lt"/>
              </a:rPr>
            </a:br>
            <a:br>
              <a:rPr lang="de-DE" sz="4000" dirty="0">
                <a:latin typeface="+mj-lt"/>
              </a:rPr>
            </a:br>
            <a:endParaRPr lang="de-DE" sz="4000" dirty="0">
              <a:latin typeface="+mj-lt"/>
            </a:endParaRPr>
          </a:p>
          <a:p>
            <a:pPr marL="0" indent="0" algn="ctr">
              <a:buNone/>
            </a:pPr>
            <a:r>
              <a:rPr lang="de-DE" sz="1600" dirty="0">
                <a:latin typeface="+mj-lt"/>
              </a:rPr>
              <a:t>Hintergrundbild: </a:t>
            </a:r>
            <a:r>
              <a:rPr lang="de-DE" sz="1600" dirty="0">
                <a:latin typeface="+mj-lt"/>
              </a:rPr>
              <a:t>http://www.stotz-online.com/media/bilder/2015/24_DJI00947.JPG?t=1479288053</a:t>
            </a:r>
          </a:p>
          <a:p>
            <a:pPr algn="ctr"/>
            <a:endParaRPr lang="de-DE" sz="1600" dirty="0">
              <a:latin typeface="+mj-lt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Cognitive Computing Hackathon 2016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514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Breitbild</PresentationFormat>
  <Paragraphs>60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</vt:lpstr>
      <vt:lpstr>Cognitive Computing Hackathon 2016</vt:lpstr>
      <vt:lpstr>Ideenfindung</vt:lpstr>
      <vt:lpstr>Konzept </vt:lpstr>
      <vt:lpstr>Datenacquise</vt:lpstr>
      <vt:lpstr>Features</vt:lpstr>
      <vt:lpstr>Zukunftsausblick</vt:lpstr>
      <vt:lpstr>Danksagungen / 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Computing Hackathon 2016</dc:title>
  <dc:creator>V K</dc:creator>
  <cp:lastModifiedBy>V K</cp:lastModifiedBy>
  <cp:revision>14</cp:revision>
  <dcterms:created xsi:type="dcterms:W3CDTF">2016-12-04T13:10:12Z</dcterms:created>
  <dcterms:modified xsi:type="dcterms:W3CDTF">2016-12-04T15:40:42Z</dcterms:modified>
</cp:coreProperties>
</file>