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2" r:id="rId3"/>
    <p:sldId id="264" r:id="rId4"/>
    <p:sldId id="273" r:id="rId5"/>
    <p:sldId id="272" r:id="rId6"/>
    <p:sldId id="279" r:id="rId7"/>
    <p:sldId id="280" r:id="rId8"/>
    <p:sldId id="263" r:id="rId9"/>
    <p:sldId id="281" r:id="rId10"/>
    <p:sldId id="257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Montserrat" pitchFamily="2" charset="0"/>
      <p:regular r:id="rId17"/>
      <p:bold r:id="rId18"/>
      <p:italic r:id="rId19"/>
      <p:boldItalic r:id="rId20"/>
    </p:embeddedFont>
    <p:embeddedFont>
      <p:font typeface="Montserrat Medium" pitchFamily="2" charset="0"/>
      <p:regular r:id="rId21"/>
      <p:bold r:id="rId22"/>
      <p:italic r:id="rId23"/>
      <p:boldItalic r:id="rId24"/>
    </p:embeddedFont>
    <p:embeddedFont>
      <p:font typeface="Montserrat SemiBold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AD21CA-4942-4B97-9039-34999C398390}">
  <a:tblStyle styleId="{BDAD21CA-4942-4B97-9039-34999C398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e95a381e3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e95a381e3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de95a381e3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de95a381e3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2a5868fc0f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2a5868fc0f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a5868fc0f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a5868fc0f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a5868fc0f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a5868fc0f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574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a5868fc0f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a5868fc0f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444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a5868fc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a5868fc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a5868fc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a5868fc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648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242259" y="1595206"/>
            <a:ext cx="5015044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Sales Analysis</a:t>
            </a:r>
            <a:endParaRPr dirty="0"/>
          </a:p>
        </p:txBody>
      </p:sp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242259" y="3166192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Pens and Printers Company</a:t>
            </a:r>
            <a:endParaRPr dirty="0"/>
          </a:p>
        </p:txBody>
      </p:sp>
      <p:sp>
        <p:nvSpPr>
          <p:cNvPr id="51" name="Google Shape;51;p15"/>
          <p:cNvSpPr/>
          <p:nvPr/>
        </p:nvSpPr>
        <p:spPr>
          <a:xfrm>
            <a:off x="5836014" y="714820"/>
            <a:ext cx="2428112" cy="1903515"/>
          </a:xfrm>
          <a:custGeom>
            <a:avLst/>
            <a:gdLst/>
            <a:ahLst/>
            <a:cxnLst/>
            <a:rect l="l" t="t" r="r" b="b"/>
            <a:pathLst>
              <a:path w="3248310" h="2546508" extrusionOk="0">
                <a:moveTo>
                  <a:pt x="3226880" y="2546509"/>
                </a:moveTo>
                <a:lnTo>
                  <a:pt x="21431" y="2546509"/>
                </a:lnTo>
                <a:cubicBezTo>
                  <a:pt x="9620" y="2546509"/>
                  <a:pt x="0" y="2536889"/>
                  <a:pt x="0" y="2525078"/>
                </a:cubicBezTo>
                <a:lnTo>
                  <a:pt x="0" y="21431"/>
                </a:lnTo>
                <a:cubicBezTo>
                  <a:pt x="0" y="9620"/>
                  <a:pt x="9620" y="0"/>
                  <a:pt x="21431" y="0"/>
                </a:cubicBezTo>
                <a:lnTo>
                  <a:pt x="3226880" y="0"/>
                </a:lnTo>
                <a:cubicBezTo>
                  <a:pt x="3238691" y="0"/>
                  <a:pt x="3248311" y="9620"/>
                  <a:pt x="3248311" y="21431"/>
                </a:cubicBezTo>
                <a:lnTo>
                  <a:pt x="3248311" y="2525173"/>
                </a:lnTo>
                <a:cubicBezTo>
                  <a:pt x="3248311" y="2536984"/>
                  <a:pt x="3238691" y="2546509"/>
                  <a:pt x="3226880" y="2546509"/>
                </a:cubicBezTo>
                <a:close/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5"/>
          <p:cNvSpPr/>
          <p:nvPr/>
        </p:nvSpPr>
        <p:spPr>
          <a:xfrm>
            <a:off x="5798914" y="676224"/>
            <a:ext cx="2502302" cy="1980695"/>
          </a:xfrm>
          <a:custGeom>
            <a:avLst/>
            <a:gdLst/>
            <a:ahLst/>
            <a:cxnLst/>
            <a:rect l="l" t="t" r="r" b="b"/>
            <a:pathLst>
              <a:path w="3347561" h="2649759" extrusionOk="0">
                <a:moveTo>
                  <a:pt x="3284791" y="2649760"/>
                </a:moveTo>
                <a:lnTo>
                  <a:pt x="62770" y="2649760"/>
                </a:lnTo>
                <a:cubicBezTo>
                  <a:pt x="28099" y="2649760"/>
                  <a:pt x="0" y="2621661"/>
                  <a:pt x="0" y="2586990"/>
                </a:cubicBezTo>
                <a:lnTo>
                  <a:pt x="0" y="62770"/>
                </a:lnTo>
                <a:cubicBezTo>
                  <a:pt x="0" y="28099"/>
                  <a:pt x="28099" y="0"/>
                  <a:pt x="62770" y="0"/>
                </a:cubicBezTo>
                <a:lnTo>
                  <a:pt x="3284791" y="0"/>
                </a:lnTo>
                <a:cubicBezTo>
                  <a:pt x="3319463" y="0"/>
                  <a:pt x="3347561" y="28099"/>
                  <a:pt x="3347561" y="62770"/>
                </a:cubicBezTo>
                <a:lnTo>
                  <a:pt x="3347561" y="2587085"/>
                </a:lnTo>
                <a:cubicBezTo>
                  <a:pt x="3347561" y="2621756"/>
                  <a:pt x="3319463" y="2649760"/>
                  <a:pt x="3284791" y="2649760"/>
                </a:cubicBezTo>
                <a:close/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p15"/>
          <p:cNvGrpSpPr/>
          <p:nvPr/>
        </p:nvGrpSpPr>
        <p:grpSpPr>
          <a:xfrm>
            <a:off x="5836014" y="714820"/>
            <a:ext cx="2429861" cy="1903769"/>
            <a:chOff x="4414170" y="1597247"/>
            <a:chExt cx="3250215" cy="2546508"/>
          </a:xfrm>
        </p:grpSpPr>
        <p:sp>
          <p:nvSpPr>
            <p:cNvPr id="54" name="Google Shape;54;p15"/>
            <p:cNvSpPr/>
            <p:nvPr/>
          </p:nvSpPr>
          <p:spPr>
            <a:xfrm>
              <a:off x="4878228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342286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806249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6270307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6734365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7198423" y="1597247"/>
              <a:ext cx="9525" cy="2546508"/>
            </a:xfrm>
            <a:custGeom>
              <a:avLst/>
              <a:gdLst/>
              <a:ahLst/>
              <a:cxnLst/>
              <a:rect l="l" t="t" r="r" b="b"/>
              <a:pathLst>
                <a:path w="9525" h="2546508" extrusionOk="0">
                  <a:moveTo>
                    <a:pt x="0" y="0"/>
                  </a:moveTo>
                  <a:lnTo>
                    <a:pt x="0" y="2546509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414170" y="1968341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414170" y="2325243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414170" y="2682144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3250216" y="0"/>
                  </a:moveTo>
                  <a:lnTo>
                    <a:pt x="0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414170" y="3039141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414170" y="3396043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414170" y="3752945"/>
              <a:ext cx="3250215" cy="9525"/>
            </a:xfrm>
            <a:custGeom>
              <a:avLst/>
              <a:gdLst/>
              <a:ahLst/>
              <a:cxnLst/>
              <a:rect l="l" t="t" r="r" b="b"/>
              <a:pathLst>
                <a:path w="3250215" h="9525" extrusionOk="0">
                  <a:moveTo>
                    <a:pt x="0" y="0"/>
                  </a:moveTo>
                  <a:lnTo>
                    <a:pt x="325021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5761316" y="610214"/>
            <a:ext cx="2576491" cy="104592"/>
          </a:xfrm>
          <a:custGeom>
            <a:avLst/>
            <a:gdLst/>
            <a:ahLst/>
            <a:cxnLst/>
            <a:rect l="l" t="t" r="r" b="b"/>
            <a:pathLst>
              <a:path w="3446811" h="139922" extrusionOk="0">
                <a:moveTo>
                  <a:pt x="0" y="0"/>
                </a:moveTo>
                <a:lnTo>
                  <a:pt x="3446812" y="0"/>
                </a:lnTo>
                <a:lnTo>
                  <a:pt x="3446812" y="139922"/>
                </a:lnTo>
                <a:lnTo>
                  <a:pt x="0" y="13992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937104" y="2657185"/>
            <a:ext cx="202633" cy="898038"/>
          </a:xfrm>
          <a:custGeom>
            <a:avLst/>
            <a:gdLst/>
            <a:ahLst/>
            <a:cxnLst/>
            <a:rect l="l" t="t" r="r" b="b"/>
            <a:pathLst>
              <a:path w="271081" h="1201388" extrusionOk="0">
                <a:moveTo>
                  <a:pt x="122968" y="1201388"/>
                </a:moveTo>
                <a:lnTo>
                  <a:pt x="271082" y="1201388"/>
                </a:lnTo>
                <a:lnTo>
                  <a:pt x="14811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424578" y="1441475"/>
            <a:ext cx="588605" cy="7120"/>
          </a:xfrm>
          <a:custGeom>
            <a:avLst/>
            <a:gdLst/>
            <a:ahLst/>
            <a:cxnLst/>
            <a:rect l="l" t="t" r="r" b="b"/>
            <a:pathLst>
              <a:path w="787431" h="9525" extrusionOk="0">
                <a:moveTo>
                  <a:pt x="0" y="0"/>
                </a:moveTo>
                <a:lnTo>
                  <a:pt x="787432" y="0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6403215" y="1619996"/>
            <a:ext cx="159913" cy="1447626"/>
          </a:xfrm>
          <a:custGeom>
            <a:avLst/>
            <a:gdLst/>
            <a:ahLst/>
            <a:cxnLst/>
            <a:rect l="l" t="t" r="r" b="b"/>
            <a:pathLst>
              <a:path w="213931" h="1936623" extrusionOk="0">
                <a:moveTo>
                  <a:pt x="166402" y="1936623"/>
                </a:moveTo>
                <a:lnTo>
                  <a:pt x="166402" y="118110"/>
                </a:lnTo>
                <a:lnTo>
                  <a:pt x="213931" y="118110"/>
                </a:lnTo>
                <a:lnTo>
                  <a:pt x="106966" y="0"/>
                </a:lnTo>
                <a:lnTo>
                  <a:pt x="0" y="118110"/>
                </a:lnTo>
                <a:lnTo>
                  <a:pt x="47530" y="118110"/>
                </a:lnTo>
                <a:lnTo>
                  <a:pt x="47530" y="193662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6705283" y="1784915"/>
            <a:ext cx="159913" cy="1282728"/>
          </a:xfrm>
          <a:custGeom>
            <a:avLst/>
            <a:gdLst/>
            <a:ahLst/>
            <a:cxnLst/>
            <a:rect l="l" t="t" r="r" b="b"/>
            <a:pathLst>
              <a:path w="213931" h="1716024" extrusionOk="0">
                <a:moveTo>
                  <a:pt x="166402" y="1716024"/>
                </a:moveTo>
                <a:lnTo>
                  <a:pt x="166402" y="118110"/>
                </a:lnTo>
                <a:lnTo>
                  <a:pt x="213931" y="118110"/>
                </a:lnTo>
                <a:lnTo>
                  <a:pt x="106966" y="0"/>
                </a:lnTo>
                <a:lnTo>
                  <a:pt x="0" y="118110"/>
                </a:lnTo>
                <a:lnTo>
                  <a:pt x="47530" y="118110"/>
                </a:lnTo>
                <a:lnTo>
                  <a:pt x="47530" y="171602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083416" y="2332726"/>
            <a:ext cx="159842" cy="734991"/>
          </a:xfrm>
          <a:custGeom>
            <a:avLst/>
            <a:gdLst/>
            <a:ahLst/>
            <a:cxnLst/>
            <a:rect l="l" t="t" r="r" b="b"/>
            <a:pathLst>
              <a:path w="213836" h="983265" extrusionOk="0">
                <a:moveTo>
                  <a:pt x="166306" y="983266"/>
                </a:moveTo>
                <a:lnTo>
                  <a:pt x="166306" y="118110"/>
                </a:lnTo>
                <a:lnTo>
                  <a:pt x="213836" y="118110"/>
                </a:lnTo>
                <a:lnTo>
                  <a:pt x="106966" y="0"/>
                </a:lnTo>
                <a:lnTo>
                  <a:pt x="0" y="118110"/>
                </a:lnTo>
                <a:lnTo>
                  <a:pt x="47530" y="118110"/>
                </a:lnTo>
                <a:lnTo>
                  <a:pt x="47530" y="9832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625614" y="1441475"/>
            <a:ext cx="2081228" cy="800423"/>
          </a:xfrm>
          <a:custGeom>
            <a:avLst/>
            <a:gdLst/>
            <a:ahLst/>
            <a:cxnLst/>
            <a:rect l="l" t="t" r="r" b="b"/>
            <a:pathLst>
              <a:path w="2784252" h="1070800" extrusionOk="0">
                <a:moveTo>
                  <a:pt x="0" y="713803"/>
                </a:moveTo>
                <a:lnTo>
                  <a:pt x="464058" y="1070801"/>
                </a:lnTo>
                <a:lnTo>
                  <a:pt x="1392079" y="713803"/>
                </a:lnTo>
                <a:lnTo>
                  <a:pt x="1856137" y="859536"/>
                </a:lnTo>
                <a:lnTo>
                  <a:pt x="2784253" y="0"/>
                </a:lnTo>
              </a:path>
            </a:pathLst>
          </a:custGeom>
          <a:noFill/>
          <a:ln w="237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939360" y="2208822"/>
            <a:ext cx="66357" cy="66357"/>
          </a:xfrm>
          <a:custGeom>
            <a:avLst/>
            <a:gdLst/>
            <a:ahLst/>
            <a:cxnLst/>
            <a:rect l="l" t="t" r="r" b="b"/>
            <a:pathLst>
              <a:path w="88772" h="88772" extrusionOk="0">
                <a:moveTo>
                  <a:pt x="88773" y="44387"/>
                </a:moveTo>
                <a:cubicBezTo>
                  <a:pt x="88773" y="68901"/>
                  <a:pt x="68901" y="88773"/>
                  <a:pt x="44386" y="88773"/>
                </a:cubicBezTo>
                <a:cubicBezTo>
                  <a:pt x="19872" y="88773"/>
                  <a:pt x="0" y="68901"/>
                  <a:pt x="0" y="44387"/>
                </a:cubicBezTo>
                <a:cubicBezTo>
                  <a:pt x="0" y="19873"/>
                  <a:pt x="19872" y="0"/>
                  <a:pt x="44386" y="0"/>
                </a:cubicBezTo>
                <a:cubicBezTo>
                  <a:pt x="68901" y="0"/>
                  <a:pt x="88773" y="19873"/>
                  <a:pt x="88773" y="443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633149" y="1941931"/>
            <a:ext cx="66357" cy="66357"/>
          </a:xfrm>
          <a:custGeom>
            <a:avLst/>
            <a:gdLst/>
            <a:ahLst/>
            <a:cxnLst/>
            <a:rect l="l" t="t" r="r" b="b"/>
            <a:pathLst>
              <a:path w="88772" h="88772" extrusionOk="0">
                <a:moveTo>
                  <a:pt x="88773" y="44386"/>
                </a:moveTo>
                <a:cubicBezTo>
                  <a:pt x="88773" y="68901"/>
                  <a:pt x="68901" y="88773"/>
                  <a:pt x="44387" y="88773"/>
                </a:cubicBezTo>
                <a:cubicBezTo>
                  <a:pt x="19872" y="88773"/>
                  <a:pt x="0" y="68901"/>
                  <a:pt x="0" y="44386"/>
                </a:cubicBezTo>
                <a:cubicBezTo>
                  <a:pt x="0" y="19872"/>
                  <a:pt x="19872" y="0"/>
                  <a:pt x="44387" y="0"/>
                </a:cubicBezTo>
                <a:cubicBezTo>
                  <a:pt x="68901" y="0"/>
                  <a:pt x="88773" y="19872"/>
                  <a:pt x="88773" y="44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980079" y="2049599"/>
            <a:ext cx="66358" cy="66357"/>
          </a:xfrm>
          <a:custGeom>
            <a:avLst/>
            <a:gdLst/>
            <a:ahLst/>
            <a:cxnLst/>
            <a:rect l="l" t="t" r="r" b="b"/>
            <a:pathLst>
              <a:path w="88773" h="88772" extrusionOk="0">
                <a:moveTo>
                  <a:pt x="88773" y="44387"/>
                </a:moveTo>
                <a:cubicBezTo>
                  <a:pt x="88773" y="68901"/>
                  <a:pt x="68900" y="88773"/>
                  <a:pt x="44386" y="88773"/>
                </a:cubicBezTo>
                <a:cubicBezTo>
                  <a:pt x="19872" y="88773"/>
                  <a:pt x="0" y="68901"/>
                  <a:pt x="0" y="44387"/>
                </a:cubicBezTo>
                <a:cubicBezTo>
                  <a:pt x="0" y="19873"/>
                  <a:pt x="19872" y="0"/>
                  <a:pt x="44386" y="0"/>
                </a:cubicBezTo>
                <a:cubicBezTo>
                  <a:pt x="68900" y="0"/>
                  <a:pt x="88773" y="19873"/>
                  <a:pt x="88773" y="443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673938" y="1408291"/>
            <a:ext cx="66358" cy="66358"/>
          </a:xfrm>
          <a:custGeom>
            <a:avLst/>
            <a:gdLst/>
            <a:ahLst/>
            <a:cxnLst/>
            <a:rect l="l" t="t" r="r" b="b"/>
            <a:pathLst>
              <a:path w="88773" h="88773" extrusionOk="0">
                <a:moveTo>
                  <a:pt x="88773" y="44387"/>
                </a:moveTo>
                <a:cubicBezTo>
                  <a:pt x="88773" y="68901"/>
                  <a:pt x="68900" y="88773"/>
                  <a:pt x="44386" y="88773"/>
                </a:cubicBezTo>
                <a:cubicBezTo>
                  <a:pt x="19872" y="88773"/>
                  <a:pt x="0" y="68901"/>
                  <a:pt x="0" y="44387"/>
                </a:cubicBezTo>
                <a:cubicBezTo>
                  <a:pt x="0" y="19873"/>
                  <a:pt x="19872" y="0"/>
                  <a:pt x="44386" y="0"/>
                </a:cubicBezTo>
                <a:cubicBezTo>
                  <a:pt x="68900" y="0"/>
                  <a:pt x="88773" y="19873"/>
                  <a:pt x="88773" y="4438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5839454" y="1308385"/>
            <a:ext cx="266143" cy="266143"/>
          </a:xfrm>
          <a:custGeom>
            <a:avLst/>
            <a:gdLst/>
            <a:ahLst/>
            <a:cxnLst/>
            <a:rect l="l" t="t" r="r" b="b"/>
            <a:pathLst>
              <a:path w="356044" h="356044" extrusionOk="0">
                <a:moveTo>
                  <a:pt x="178022" y="260985"/>
                </a:moveTo>
                <a:cubicBezTo>
                  <a:pt x="132302" y="260985"/>
                  <a:pt x="95060" y="223742"/>
                  <a:pt x="95060" y="178022"/>
                </a:cubicBezTo>
                <a:cubicBezTo>
                  <a:pt x="95060" y="132302"/>
                  <a:pt x="132302" y="95059"/>
                  <a:pt x="178022" y="95059"/>
                </a:cubicBezTo>
                <a:lnTo>
                  <a:pt x="178022" y="0"/>
                </a:lnTo>
                <a:cubicBezTo>
                  <a:pt x="79915" y="0"/>
                  <a:pt x="0" y="79820"/>
                  <a:pt x="0" y="178022"/>
                </a:cubicBezTo>
                <a:cubicBezTo>
                  <a:pt x="0" y="276130"/>
                  <a:pt x="79819" y="356044"/>
                  <a:pt x="178022" y="356044"/>
                </a:cubicBezTo>
                <a:cubicBezTo>
                  <a:pt x="276130" y="356044"/>
                  <a:pt x="356044" y="276225"/>
                  <a:pt x="356044" y="178022"/>
                </a:cubicBezTo>
                <a:lnTo>
                  <a:pt x="260985" y="178022"/>
                </a:lnTo>
                <a:cubicBezTo>
                  <a:pt x="260890" y="223742"/>
                  <a:pt x="223742" y="260985"/>
                  <a:pt x="178022" y="2609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972543" y="1308385"/>
            <a:ext cx="133071" cy="133071"/>
          </a:xfrm>
          <a:custGeom>
            <a:avLst/>
            <a:gdLst/>
            <a:ahLst/>
            <a:cxnLst/>
            <a:rect l="l" t="t" r="r" b="b"/>
            <a:pathLst>
              <a:path w="178022" h="178022" extrusionOk="0">
                <a:moveTo>
                  <a:pt x="0" y="0"/>
                </a:moveTo>
                <a:lnTo>
                  <a:pt x="0" y="0"/>
                </a:lnTo>
                <a:lnTo>
                  <a:pt x="0" y="95059"/>
                </a:lnTo>
                <a:lnTo>
                  <a:pt x="0" y="95059"/>
                </a:lnTo>
                <a:cubicBezTo>
                  <a:pt x="45720" y="95059"/>
                  <a:pt x="82963" y="132302"/>
                  <a:pt x="82963" y="178022"/>
                </a:cubicBezTo>
                <a:lnTo>
                  <a:pt x="178022" y="178022"/>
                </a:lnTo>
                <a:cubicBezTo>
                  <a:pt x="178022" y="79820"/>
                  <a:pt x="98107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354864" y="1332383"/>
            <a:ext cx="97686" cy="190387"/>
          </a:xfrm>
          <a:custGeom>
            <a:avLst/>
            <a:gdLst/>
            <a:ahLst/>
            <a:cxnLst/>
            <a:rect l="l" t="t" r="r" b="b"/>
            <a:pathLst>
              <a:path w="130683" h="254698" extrusionOk="0">
                <a:moveTo>
                  <a:pt x="54292" y="0"/>
                </a:moveTo>
                <a:lnTo>
                  <a:pt x="0" y="77914"/>
                </a:lnTo>
                <a:cubicBezTo>
                  <a:pt x="21527" y="92964"/>
                  <a:pt x="35624" y="117824"/>
                  <a:pt x="35624" y="145923"/>
                </a:cubicBezTo>
                <a:cubicBezTo>
                  <a:pt x="35624" y="164973"/>
                  <a:pt x="29051" y="182594"/>
                  <a:pt x="18193" y="196596"/>
                </a:cubicBezTo>
                <a:lnTo>
                  <a:pt x="93250" y="254698"/>
                </a:lnTo>
                <a:cubicBezTo>
                  <a:pt x="116586" y="224599"/>
                  <a:pt x="130683" y="186880"/>
                  <a:pt x="130683" y="145923"/>
                </a:cubicBezTo>
                <a:cubicBezTo>
                  <a:pt x="130588" y="85534"/>
                  <a:pt x="100394" y="32194"/>
                  <a:pt x="5429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186384" y="1308385"/>
            <a:ext cx="238162" cy="266143"/>
          </a:xfrm>
          <a:custGeom>
            <a:avLst/>
            <a:gdLst/>
            <a:ahLst/>
            <a:cxnLst/>
            <a:rect l="l" t="t" r="r" b="b"/>
            <a:pathLst>
              <a:path w="318611" h="356044" extrusionOk="0">
                <a:moveTo>
                  <a:pt x="178022" y="260985"/>
                </a:moveTo>
                <a:cubicBezTo>
                  <a:pt x="132302" y="260985"/>
                  <a:pt x="95060" y="223742"/>
                  <a:pt x="95060" y="178022"/>
                </a:cubicBezTo>
                <a:cubicBezTo>
                  <a:pt x="95060" y="132302"/>
                  <a:pt x="132302" y="95059"/>
                  <a:pt x="178022" y="95059"/>
                </a:cubicBezTo>
                <a:cubicBezTo>
                  <a:pt x="178022" y="95059"/>
                  <a:pt x="178022" y="95059"/>
                  <a:pt x="178022" y="95059"/>
                </a:cubicBezTo>
                <a:lnTo>
                  <a:pt x="178022" y="0"/>
                </a:lnTo>
                <a:cubicBezTo>
                  <a:pt x="178022" y="0"/>
                  <a:pt x="178022" y="0"/>
                  <a:pt x="178022" y="0"/>
                </a:cubicBezTo>
                <a:cubicBezTo>
                  <a:pt x="79915" y="0"/>
                  <a:pt x="0" y="79820"/>
                  <a:pt x="0" y="178022"/>
                </a:cubicBezTo>
                <a:cubicBezTo>
                  <a:pt x="0" y="276130"/>
                  <a:pt x="79820" y="356044"/>
                  <a:pt x="178022" y="356044"/>
                </a:cubicBezTo>
                <a:cubicBezTo>
                  <a:pt x="235172" y="356044"/>
                  <a:pt x="286036" y="328803"/>
                  <a:pt x="318611" y="286798"/>
                </a:cubicBezTo>
                <a:lnTo>
                  <a:pt x="243554" y="228695"/>
                </a:lnTo>
                <a:cubicBezTo>
                  <a:pt x="228314" y="248222"/>
                  <a:pt x="204597" y="260985"/>
                  <a:pt x="178022" y="26098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319473" y="1308385"/>
            <a:ext cx="75969" cy="82235"/>
          </a:xfrm>
          <a:custGeom>
            <a:avLst/>
            <a:gdLst/>
            <a:ahLst/>
            <a:cxnLst/>
            <a:rect l="l" t="t" r="r" b="b"/>
            <a:pathLst>
              <a:path w="101631" h="110013" extrusionOk="0">
                <a:moveTo>
                  <a:pt x="47339" y="110014"/>
                </a:moveTo>
                <a:lnTo>
                  <a:pt x="101632" y="32099"/>
                </a:lnTo>
                <a:cubicBezTo>
                  <a:pt x="72771" y="11906"/>
                  <a:pt x="37814" y="0"/>
                  <a:pt x="0" y="0"/>
                </a:cubicBezTo>
                <a:lnTo>
                  <a:pt x="0" y="95059"/>
                </a:lnTo>
                <a:cubicBezTo>
                  <a:pt x="17526" y="95059"/>
                  <a:pt x="33909" y="100584"/>
                  <a:pt x="47339" y="11001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707121" y="1842096"/>
            <a:ext cx="133071" cy="227055"/>
          </a:xfrm>
          <a:custGeom>
            <a:avLst/>
            <a:gdLst/>
            <a:ahLst/>
            <a:cxnLst/>
            <a:rect l="l" t="t" r="r" b="b"/>
            <a:pathLst>
              <a:path w="178022" h="303752" extrusionOk="0">
                <a:moveTo>
                  <a:pt x="0" y="0"/>
                </a:moveTo>
                <a:lnTo>
                  <a:pt x="0" y="95059"/>
                </a:lnTo>
                <a:cubicBezTo>
                  <a:pt x="45720" y="95059"/>
                  <a:pt x="82963" y="132302"/>
                  <a:pt x="82963" y="178022"/>
                </a:cubicBezTo>
                <a:cubicBezTo>
                  <a:pt x="82963" y="200882"/>
                  <a:pt x="73628" y="221647"/>
                  <a:pt x="58674" y="236601"/>
                </a:cubicBezTo>
                <a:lnTo>
                  <a:pt x="125825" y="303752"/>
                </a:lnTo>
                <a:cubicBezTo>
                  <a:pt x="158020" y="271558"/>
                  <a:pt x="178022" y="226981"/>
                  <a:pt x="178022" y="177927"/>
                </a:cubicBezTo>
                <a:cubicBezTo>
                  <a:pt x="178022" y="79819"/>
                  <a:pt x="98108" y="0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613126" y="2018979"/>
            <a:ext cx="188108" cy="89213"/>
          </a:xfrm>
          <a:custGeom>
            <a:avLst/>
            <a:gdLst/>
            <a:ahLst/>
            <a:cxnLst/>
            <a:rect l="l" t="t" r="r" b="b"/>
            <a:pathLst>
              <a:path w="251650" h="119348" extrusionOk="0">
                <a:moveTo>
                  <a:pt x="125730" y="24289"/>
                </a:moveTo>
                <a:cubicBezTo>
                  <a:pt x="102870" y="24289"/>
                  <a:pt x="82105" y="14954"/>
                  <a:pt x="67151" y="0"/>
                </a:cubicBezTo>
                <a:lnTo>
                  <a:pt x="0" y="67151"/>
                </a:lnTo>
                <a:cubicBezTo>
                  <a:pt x="32195" y="99346"/>
                  <a:pt x="76771" y="119348"/>
                  <a:pt x="125825" y="119348"/>
                </a:cubicBezTo>
                <a:cubicBezTo>
                  <a:pt x="174879" y="119348"/>
                  <a:pt x="219361" y="99346"/>
                  <a:pt x="251650" y="67151"/>
                </a:cubicBezTo>
                <a:lnTo>
                  <a:pt x="184499" y="0"/>
                </a:lnTo>
                <a:cubicBezTo>
                  <a:pt x="169354" y="14954"/>
                  <a:pt x="148590" y="24289"/>
                  <a:pt x="125730" y="2428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574032" y="1842025"/>
            <a:ext cx="133071" cy="227126"/>
          </a:xfrm>
          <a:custGeom>
            <a:avLst/>
            <a:gdLst/>
            <a:ahLst/>
            <a:cxnLst/>
            <a:rect l="l" t="t" r="r" b="b"/>
            <a:pathLst>
              <a:path w="178022" h="303847" extrusionOk="0">
                <a:moveTo>
                  <a:pt x="95060" y="178022"/>
                </a:moveTo>
                <a:cubicBezTo>
                  <a:pt x="95060" y="132302"/>
                  <a:pt x="132302" y="95059"/>
                  <a:pt x="178022" y="95059"/>
                </a:cubicBezTo>
                <a:cubicBezTo>
                  <a:pt x="178022" y="95059"/>
                  <a:pt x="178022" y="95059"/>
                  <a:pt x="178022" y="95059"/>
                </a:cubicBezTo>
                <a:lnTo>
                  <a:pt x="178022" y="0"/>
                </a:lnTo>
                <a:cubicBezTo>
                  <a:pt x="178022" y="0"/>
                  <a:pt x="178022" y="0"/>
                  <a:pt x="178022" y="0"/>
                </a:cubicBezTo>
                <a:cubicBezTo>
                  <a:pt x="79915" y="0"/>
                  <a:pt x="0" y="79819"/>
                  <a:pt x="0" y="178022"/>
                </a:cubicBezTo>
                <a:cubicBezTo>
                  <a:pt x="0" y="227076"/>
                  <a:pt x="20003" y="271558"/>
                  <a:pt x="52197" y="303848"/>
                </a:cubicBezTo>
                <a:lnTo>
                  <a:pt x="119348" y="236696"/>
                </a:lnTo>
                <a:cubicBezTo>
                  <a:pt x="104394" y="221647"/>
                  <a:pt x="95060" y="200882"/>
                  <a:pt x="95060" y="17802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996243" y="1424456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30" y="22765"/>
                </a:moveTo>
                <a:cubicBezTo>
                  <a:pt x="45530" y="35337"/>
                  <a:pt x="35337" y="45530"/>
                  <a:pt x="22765" y="45530"/>
                </a:cubicBezTo>
                <a:cubicBezTo>
                  <a:pt x="10192" y="45530"/>
                  <a:pt x="0" y="35337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7" y="0"/>
                  <a:pt x="45530" y="10192"/>
                  <a:pt x="45530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343172" y="2155202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29" y="22765"/>
                </a:moveTo>
                <a:cubicBezTo>
                  <a:pt x="45529" y="35338"/>
                  <a:pt x="35338" y="45529"/>
                  <a:pt x="22765" y="45529"/>
                </a:cubicBezTo>
                <a:cubicBezTo>
                  <a:pt x="10192" y="45529"/>
                  <a:pt x="0" y="35338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8" y="0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258790" y="2155201"/>
            <a:ext cx="34033" cy="34034"/>
          </a:xfrm>
          <a:custGeom>
            <a:avLst/>
            <a:gdLst/>
            <a:ahLst/>
            <a:cxnLst/>
            <a:rect l="l" t="t" r="r" b="b"/>
            <a:pathLst>
              <a:path w="45529" h="45530" extrusionOk="0">
                <a:moveTo>
                  <a:pt x="45529" y="22765"/>
                </a:moveTo>
                <a:cubicBezTo>
                  <a:pt x="45529" y="35338"/>
                  <a:pt x="35338" y="45530"/>
                  <a:pt x="22765" y="45530"/>
                </a:cubicBezTo>
                <a:cubicBezTo>
                  <a:pt x="10192" y="45530"/>
                  <a:pt x="0" y="35338"/>
                  <a:pt x="0" y="22765"/>
                </a:cubicBezTo>
                <a:cubicBezTo>
                  <a:pt x="0" y="10192"/>
                  <a:pt x="10192" y="1"/>
                  <a:pt x="22765" y="1"/>
                </a:cubicBezTo>
                <a:cubicBezTo>
                  <a:pt x="35338" y="-95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996243" y="1505705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29" y="22765"/>
                </a:moveTo>
                <a:cubicBezTo>
                  <a:pt x="45529" y="35338"/>
                  <a:pt x="35338" y="45529"/>
                  <a:pt x="22765" y="45529"/>
                </a:cubicBezTo>
                <a:cubicBezTo>
                  <a:pt x="10192" y="45529"/>
                  <a:pt x="0" y="35338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8" y="0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6996243" y="1587026"/>
            <a:ext cx="34033" cy="34033"/>
          </a:xfrm>
          <a:custGeom>
            <a:avLst/>
            <a:gdLst/>
            <a:ahLst/>
            <a:cxnLst/>
            <a:rect l="l" t="t" r="r" b="b"/>
            <a:pathLst>
              <a:path w="45529" h="45529" extrusionOk="0">
                <a:moveTo>
                  <a:pt x="45529" y="22765"/>
                </a:moveTo>
                <a:cubicBezTo>
                  <a:pt x="45529" y="35338"/>
                  <a:pt x="35338" y="45530"/>
                  <a:pt x="22765" y="45530"/>
                </a:cubicBezTo>
                <a:cubicBezTo>
                  <a:pt x="10192" y="45530"/>
                  <a:pt x="0" y="35338"/>
                  <a:pt x="0" y="22765"/>
                </a:cubicBezTo>
                <a:cubicBezTo>
                  <a:pt x="0" y="10192"/>
                  <a:pt x="10192" y="0"/>
                  <a:pt x="22765" y="0"/>
                </a:cubicBezTo>
                <a:cubicBezTo>
                  <a:pt x="35338" y="0"/>
                  <a:pt x="45529" y="10192"/>
                  <a:pt x="45529" y="227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360191" y="2082782"/>
            <a:ext cx="346883" cy="89426"/>
          </a:xfrm>
          <a:custGeom>
            <a:avLst/>
            <a:gdLst/>
            <a:ahLst/>
            <a:cxnLst/>
            <a:rect l="l" t="t" r="r" b="b"/>
            <a:pathLst>
              <a:path w="464058" h="119633" extrusionOk="0">
                <a:moveTo>
                  <a:pt x="464058" y="0"/>
                </a:moveTo>
                <a:lnTo>
                  <a:pt x="464058" y="119634"/>
                </a:lnTo>
                <a:lnTo>
                  <a:pt x="0" y="119634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405053" y="2361850"/>
            <a:ext cx="172089" cy="268492"/>
          </a:xfrm>
          <a:custGeom>
            <a:avLst/>
            <a:gdLst/>
            <a:ahLst/>
            <a:cxnLst/>
            <a:rect l="l" t="t" r="r" b="b"/>
            <a:pathLst>
              <a:path w="230219" h="359187" extrusionOk="0">
                <a:moveTo>
                  <a:pt x="28099" y="0"/>
                </a:moveTo>
                <a:cubicBezTo>
                  <a:pt x="28099" y="0"/>
                  <a:pt x="4191" y="19145"/>
                  <a:pt x="4191" y="74009"/>
                </a:cubicBezTo>
                <a:cubicBezTo>
                  <a:pt x="4191" y="99251"/>
                  <a:pt x="0" y="359188"/>
                  <a:pt x="0" y="359188"/>
                </a:cubicBezTo>
                <a:lnTo>
                  <a:pt x="230219" y="359188"/>
                </a:lnTo>
                <a:lnTo>
                  <a:pt x="230219" y="110681"/>
                </a:lnTo>
                <a:lnTo>
                  <a:pt x="280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413598" y="2482477"/>
            <a:ext cx="108792" cy="143822"/>
          </a:xfrm>
          <a:custGeom>
            <a:avLst/>
            <a:gdLst/>
            <a:ahLst/>
            <a:cxnLst/>
            <a:rect l="l" t="t" r="r" b="b"/>
            <a:pathLst>
              <a:path w="145541" h="192404" extrusionOk="0">
                <a:moveTo>
                  <a:pt x="0" y="192405"/>
                </a:moveTo>
                <a:lnTo>
                  <a:pt x="38671" y="0"/>
                </a:lnTo>
                <a:lnTo>
                  <a:pt x="126302" y="0"/>
                </a:lnTo>
                <a:lnTo>
                  <a:pt x="145542" y="192405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410172" y="2341001"/>
            <a:ext cx="154436" cy="174730"/>
          </a:xfrm>
          <a:custGeom>
            <a:avLst/>
            <a:gdLst/>
            <a:ahLst/>
            <a:cxnLst/>
            <a:rect l="l" t="t" r="r" b="b"/>
            <a:pathLst>
              <a:path w="206603" h="233753" extrusionOk="0">
                <a:moveTo>
                  <a:pt x="84973" y="359"/>
                </a:moveTo>
                <a:cubicBezTo>
                  <a:pt x="84973" y="359"/>
                  <a:pt x="22871" y="9789"/>
                  <a:pt x="8583" y="73321"/>
                </a:cubicBezTo>
                <a:cubicBezTo>
                  <a:pt x="-5704" y="136853"/>
                  <a:pt x="-11610" y="220863"/>
                  <a:pt x="69448" y="232769"/>
                </a:cubicBezTo>
                <a:cubicBezTo>
                  <a:pt x="138123" y="242961"/>
                  <a:pt x="171651" y="170666"/>
                  <a:pt x="171651" y="170666"/>
                </a:cubicBezTo>
                <a:cubicBezTo>
                  <a:pt x="171651" y="170666"/>
                  <a:pt x="198321" y="176477"/>
                  <a:pt x="205179" y="147330"/>
                </a:cubicBezTo>
                <a:cubicBezTo>
                  <a:pt x="212132" y="118184"/>
                  <a:pt x="191368" y="114659"/>
                  <a:pt x="191368" y="114659"/>
                </a:cubicBezTo>
                <a:cubicBezTo>
                  <a:pt x="191368" y="114659"/>
                  <a:pt x="216133" y="-7451"/>
                  <a:pt x="84973" y="359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423140" y="2318082"/>
            <a:ext cx="153983" cy="126496"/>
          </a:xfrm>
          <a:custGeom>
            <a:avLst/>
            <a:gdLst/>
            <a:ahLst/>
            <a:cxnLst/>
            <a:rect l="l" t="t" r="r" b="b"/>
            <a:pathLst>
              <a:path w="205997" h="169225" extrusionOk="0">
                <a:moveTo>
                  <a:pt x="0" y="77023"/>
                </a:moveTo>
                <a:cubicBezTo>
                  <a:pt x="0" y="77023"/>
                  <a:pt x="37624" y="177131"/>
                  <a:pt x="148400" y="154461"/>
                </a:cubicBezTo>
                <a:lnTo>
                  <a:pt x="171545" y="146270"/>
                </a:lnTo>
                <a:cubicBezTo>
                  <a:pt x="171545" y="146270"/>
                  <a:pt x="184976" y="147318"/>
                  <a:pt x="187452" y="169225"/>
                </a:cubicBezTo>
                <a:lnTo>
                  <a:pt x="205931" y="169225"/>
                </a:lnTo>
                <a:cubicBezTo>
                  <a:pt x="205931" y="169225"/>
                  <a:pt x="212027" y="2728"/>
                  <a:pt x="107442" y="61"/>
                </a:cubicBezTo>
                <a:cubicBezTo>
                  <a:pt x="2762" y="-2511"/>
                  <a:pt x="0" y="77023"/>
                  <a:pt x="0" y="770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344739" y="2888938"/>
            <a:ext cx="322034" cy="1018222"/>
          </a:xfrm>
          <a:custGeom>
            <a:avLst/>
            <a:gdLst/>
            <a:ahLst/>
            <a:cxnLst/>
            <a:rect l="l" t="t" r="r" b="b"/>
            <a:pathLst>
              <a:path w="430815" h="1362170" extrusionOk="0">
                <a:moveTo>
                  <a:pt x="80677" y="0"/>
                </a:moveTo>
                <a:cubicBezTo>
                  <a:pt x="80677" y="0"/>
                  <a:pt x="57055" y="106108"/>
                  <a:pt x="45720" y="219932"/>
                </a:cubicBezTo>
                <a:cubicBezTo>
                  <a:pt x="34480" y="333661"/>
                  <a:pt x="0" y="1362170"/>
                  <a:pt x="0" y="1362170"/>
                </a:cubicBezTo>
                <a:lnTo>
                  <a:pt x="101537" y="1362170"/>
                </a:lnTo>
                <a:lnTo>
                  <a:pt x="209550" y="427006"/>
                </a:lnTo>
                <a:lnTo>
                  <a:pt x="340709" y="1362170"/>
                </a:lnTo>
                <a:lnTo>
                  <a:pt x="430816" y="1362170"/>
                </a:lnTo>
                <a:cubicBezTo>
                  <a:pt x="430816" y="1362170"/>
                  <a:pt x="411289" y="253841"/>
                  <a:pt x="341090" y="0"/>
                </a:cubicBezTo>
                <a:lnTo>
                  <a:pt x="8067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420648" y="3094447"/>
            <a:ext cx="85083" cy="812740"/>
          </a:xfrm>
          <a:custGeom>
            <a:avLst/>
            <a:gdLst/>
            <a:ahLst/>
            <a:cxnLst/>
            <a:rect l="l" t="t" r="r" b="b"/>
            <a:pathLst>
              <a:path w="113823" h="1087278" extrusionOk="0">
                <a:moveTo>
                  <a:pt x="113824" y="153734"/>
                </a:moveTo>
                <a:lnTo>
                  <a:pt x="91059" y="0"/>
                </a:lnTo>
                <a:lnTo>
                  <a:pt x="0" y="1087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7289196" y="3907297"/>
            <a:ext cx="125240" cy="63296"/>
          </a:xfrm>
          <a:custGeom>
            <a:avLst/>
            <a:gdLst/>
            <a:ahLst/>
            <a:cxnLst/>
            <a:rect l="l" t="t" r="r" b="b"/>
            <a:pathLst>
              <a:path w="167545" h="84677" extrusionOk="0">
                <a:moveTo>
                  <a:pt x="82868" y="0"/>
                </a:moveTo>
                <a:lnTo>
                  <a:pt x="78581" y="42386"/>
                </a:lnTo>
                <a:lnTo>
                  <a:pt x="0" y="84677"/>
                </a:lnTo>
                <a:lnTo>
                  <a:pt x="74295" y="84677"/>
                </a:lnTo>
                <a:lnTo>
                  <a:pt x="126302" y="84677"/>
                </a:lnTo>
                <a:lnTo>
                  <a:pt x="154115" y="84677"/>
                </a:lnTo>
                <a:lnTo>
                  <a:pt x="167545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7554378" y="3907297"/>
            <a:ext cx="115200" cy="63296"/>
          </a:xfrm>
          <a:custGeom>
            <a:avLst/>
            <a:gdLst/>
            <a:ahLst/>
            <a:cxnLst/>
            <a:rect l="l" t="t" r="r" b="b"/>
            <a:pathLst>
              <a:path w="154114" h="84677" extrusionOk="0">
                <a:moveTo>
                  <a:pt x="64960" y="0"/>
                </a:moveTo>
                <a:lnTo>
                  <a:pt x="78486" y="42386"/>
                </a:lnTo>
                <a:lnTo>
                  <a:pt x="0" y="84677"/>
                </a:lnTo>
                <a:lnTo>
                  <a:pt x="74295" y="84677"/>
                </a:lnTo>
                <a:lnTo>
                  <a:pt x="126206" y="84677"/>
                </a:lnTo>
                <a:lnTo>
                  <a:pt x="154114" y="84677"/>
                </a:lnTo>
                <a:lnTo>
                  <a:pt x="147828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7214569" y="3950235"/>
            <a:ext cx="196510" cy="50337"/>
          </a:xfrm>
          <a:custGeom>
            <a:avLst/>
            <a:gdLst/>
            <a:ahLst/>
            <a:cxnLst/>
            <a:rect l="l" t="t" r="r" b="b"/>
            <a:pathLst>
              <a:path w="262890" h="67341" extrusionOk="0">
                <a:moveTo>
                  <a:pt x="262890" y="0"/>
                </a:moveTo>
                <a:cubicBezTo>
                  <a:pt x="212598" y="35719"/>
                  <a:pt x="128016" y="10478"/>
                  <a:pt x="128016" y="10478"/>
                </a:cubicBezTo>
                <a:lnTo>
                  <a:pt x="0" y="67342"/>
                </a:lnTo>
                <a:lnTo>
                  <a:pt x="183832" y="67342"/>
                </a:lnTo>
                <a:lnTo>
                  <a:pt x="205264" y="53435"/>
                </a:lnTo>
                <a:lnTo>
                  <a:pt x="210598" y="67342"/>
                </a:lnTo>
                <a:lnTo>
                  <a:pt x="262890" y="67342"/>
                </a:lnTo>
                <a:lnTo>
                  <a:pt x="26289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7475550" y="3950307"/>
            <a:ext cx="201280" cy="50337"/>
          </a:xfrm>
          <a:custGeom>
            <a:avLst/>
            <a:gdLst/>
            <a:ahLst/>
            <a:cxnLst/>
            <a:rect l="l" t="t" r="r" b="b"/>
            <a:pathLst>
              <a:path w="269271" h="67341" extrusionOk="0">
                <a:moveTo>
                  <a:pt x="262414" y="0"/>
                </a:moveTo>
                <a:cubicBezTo>
                  <a:pt x="212122" y="35719"/>
                  <a:pt x="128016" y="10478"/>
                  <a:pt x="128016" y="10478"/>
                </a:cubicBezTo>
                <a:lnTo>
                  <a:pt x="0" y="67342"/>
                </a:lnTo>
                <a:lnTo>
                  <a:pt x="183832" y="67342"/>
                </a:lnTo>
                <a:lnTo>
                  <a:pt x="205264" y="53435"/>
                </a:lnTo>
                <a:lnTo>
                  <a:pt x="210598" y="67342"/>
                </a:lnTo>
                <a:lnTo>
                  <a:pt x="269272" y="67342"/>
                </a:lnTo>
                <a:lnTo>
                  <a:pt x="26241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 rot="-1928859">
            <a:off x="7283265" y="2966295"/>
            <a:ext cx="139824" cy="205289"/>
          </a:xfrm>
          <a:custGeom>
            <a:avLst/>
            <a:gdLst/>
            <a:ahLst/>
            <a:cxnLst/>
            <a:rect l="l" t="t" r="r" b="b"/>
            <a:pathLst>
              <a:path w="187172" h="274805" extrusionOk="0">
                <a:moveTo>
                  <a:pt x="0" y="0"/>
                </a:moveTo>
                <a:lnTo>
                  <a:pt x="187173" y="0"/>
                </a:lnTo>
                <a:lnTo>
                  <a:pt x="187173" y="274806"/>
                </a:lnTo>
                <a:lnTo>
                  <a:pt x="0" y="274806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378915" y="3006860"/>
            <a:ext cx="99399" cy="99560"/>
          </a:xfrm>
          <a:custGeom>
            <a:avLst/>
            <a:gdLst/>
            <a:ahLst/>
            <a:cxnLst/>
            <a:rect l="l" t="t" r="r" b="b"/>
            <a:pathLst>
              <a:path w="132975" h="133191" extrusionOk="0">
                <a:moveTo>
                  <a:pt x="93066" y="0"/>
                </a:moveTo>
                <a:cubicBezTo>
                  <a:pt x="93066" y="0"/>
                  <a:pt x="26676" y="18574"/>
                  <a:pt x="25438" y="31718"/>
                </a:cubicBezTo>
                <a:cubicBezTo>
                  <a:pt x="24200" y="44863"/>
                  <a:pt x="59347" y="37243"/>
                  <a:pt x="59347" y="37243"/>
                </a:cubicBezTo>
                <a:cubicBezTo>
                  <a:pt x="59347" y="37243"/>
                  <a:pt x="-16853" y="104965"/>
                  <a:pt x="3435" y="122587"/>
                </a:cubicBezTo>
                <a:cubicBezTo>
                  <a:pt x="23724" y="140208"/>
                  <a:pt x="66110" y="148018"/>
                  <a:pt x="132975" y="44863"/>
                </a:cubicBezTo>
                <a:lnTo>
                  <a:pt x="93066" y="0"/>
                </a:lnTo>
                <a:close/>
              </a:path>
            </a:pathLst>
          </a:custGeom>
          <a:solidFill>
            <a:srgbClr val="FFFFFF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7054670" y="2319844"/>
            <a:ext cx="75720" cy="146805"/>
          </a:xfrm>
          <a:custGeom>
            <a:avLst/>
            <a:gdLst/>
            <a:ahLst/>
            <a:cxnLst/>
            <a:rect l="l" t="t" r="r" b="b"/>
            <a:pathLst>
              <a:path w="101298" h="196394" extrusionOk="0">
                <a:moveTo>
                  <a:pt x="101299" y="168772"/>
                </a:moveTo>
                <a:cubicBezTo>
                  <a:pt x="101299" y="168772"/>
                  <a:pt x="98251" y="112956"/>
                  <a:pt x="87678" y="94859"/>
                </a:cubicBezTo>
                <a:cubicBezTo>
                  <a:pt x="77105" y="76761"/>
                  <a:pt x="28814" y="-5345"/>
                  <a:pt x="21289" y="275"/>
                </a:cubicBezTo>
                <a:cubicBezTo>
                  <a:pt x="13764" y="5895"/>
                  <a:pt x="37862" y="73713"/>
                  <a:pt x="37862" y="73713"/>
                </a:cubicBezTo>
                <a:cubicBezTo>
                  <a:pt x="37862" y="73713"/>
                  <a:pt x="21670" y="72570"/>
                  <a:pt x="24242" y="86572"/>
                </a:cubicBezTo>
                <a:cubicBezTo>
                  <a:pt x="24242" y="86572"/>
                  <a:pt x="9192" y="82762"/>
                  <a:pt x="10240" y="96764"/>
                </a:cubicBezTo>
                <a:cubicBezTo>
                  <a:pt x="10240" y="96764"/>
                  <a:pt x="-1857" y="99049"/>
                  <a:pt x="3858" y="110765"/>
                </a:cubicBezTo>
                <a:cubicBezTo>
                  <a:pt x="3858" y="110765"/>
                  <a:pt x="-23288" y="121338"/>
                  <a:pt x="66437" y="196395"/>
                </a:cubicBezTo>
                <a:lnTo>
                  <a:pt x="101299" y="168772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7093069" y="2424599"/>
            <a:ext cx="551064" cy="618014"/>
          </a:xfrm>
          <a:custGeom>
            <a:avLst/>
            <a:gdLst/>
            <a:ahLst/>
            <a:cxnLst/>
            <a:rect l="l" t="t" r="r" b="b"/>
            <a:pathLst>
              <a:path w="737210" h="826774" extrusionOk="0">
                <a:moveTo>
                  <a:pt x="566476" y="191529"/>
                </a:moveTo>
                <a:cubicBezTo>
                  <a:pt x="566476" y="191529"/>
                  <a:pt x="552093" y="243822"/>
                  <a:pt x="501516" y="243822"/>
                </a:cubicBezTo>
                <a:cubicBezTo>
                  <a:pt x="451033" y="243822"/>
                  <a:pt x="444651" y="190672"/>
                  <a:pt x="444651" y="190672"/>
                </a:cubicBezTo>
                <a:cubicBezTo>
                  <a:pt x="444651" y="190672"/>
                  <a:pt x="384167" y="175527"/>
                  <a:pt x="223766" y="243822"/>
                </a:cubicBezTo>
                <a:cubicBezTo>
                  <a:pt x="223766" y="243822"/>
                  <a:pt x="70700" y="-9353"/>
                  <a:pt x="39458" y="267"/>
                </a:cubicBezTo>
                <a:cubicBezTo>
                  <a:pt x="8311" y="9888"/>
                  <a:pt x="-3500" y="43225"/>
                  <a:pt x="882" y="63990"/>
                </a:cubicBezTo>
                <a:cubicBezTo>
                  <a:pt x="5358" y="84754"/>
                  <a:pt x="157568" y="389935"/>
                  <a:pt x="199192" y="388411"/>
                </a:cubicBezTo>
                <a:cubicBezTo>
                  <a:pt x="240816" y="386887"/>
                  <a:pt x="385215" y="356598"/>
                  <a:pt x="385215" y="356598"/>
                </a:cubicBezTo>
                <a:cubicBezTo>
                  <a:pt x="385215" y="356598"/>
                  <a:pt x="352925" y="423463"/>
                  <a:pt x="398169" y="448704"/>
                </a:cubicBezTo>
                <a:lnTo>
                  <a:pt x="408170" y="635871"/>
                </a:lnTo>
                <a:lnTo>
                  <a:pt x="557808" y="635871"/>
                </a:lnTo>
                <a:cubicBezTo>
                  <a:pt x="557808" y="635871"/>
                  <a:pt x="460558" y="772173"/>
                  <a:pt x="469511" y="791509"/>
                </a:cubicBezTo>
                <a:cubicBezTo>
                  <a:pt x="478465" y="810845"/>
                  <a:pt x="490943" y="836467"/>
                  <a:pt x="520661" y="823037"/>
                </a:cubicBezTo>
                <a:cubicBezTo>
                  <a:pt x="550474" y="809702"/>
                  <a:pt x="728592" y="580911"/>
                  <a:pt x="731640" y="566052"/>
                </a:cubicBezTo>
                <a:cubicBezTo>
                  <a:pt x="734783" y="551289"/>
                  <a:pt x="777359" y="175242"/>
                  <a:pt x="566476" y="19152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7473556" y="2714619"/>
            <a:ext cx="82164" cy="236951"/>
          </a:xfrm>
          <a:custGeom>
            <a:avLst/>
            <a:gdLst/>
            <a:ahLst/>
            <a:cxnLst/>
            <a:rect l="l" t="t" r="r" b="b"/>
            <a:pathLst>
              <a:path w="109918" h="316991" extrusionOk="0">
                <a:moveTo>
                  <a:pt x="0" y="316992"/>
                </a:moveTo>
                <a:lnTo>
                  <a:pt x="109919" y="166402"/>
                </a:lnTo>
                <a:cubicBezTo>
                  <a:pt x="109919" y="166402"/>
                  <a:pt x="106966" y="65437"/>
                  <a:pt x="99536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412530" y="2563015"/>
            <a:ext cx="118262" cy="55536"/>
          </a:xfrm>
          <a:custGeom>
            <a:avLst/>
            <a:gdLst/>
            <a:ahLst/>
            <a:cxnLst/>
            <a:rect l="l" t="t" r="r" b="b"/>
            <a:pathLst>
              <a:path w="158210" h="74295" extrusionOk="0">
                <a:moveTo>
                  <a:pt x="0" y="0"/>
                </a:moveTo>
                <a:cubicBezTo>
                  <a:pt x="0" y="0"/>
                  <a:pt x="3143" y="74295"/>
                  <a:pt x="74009" y="74295"/>
                </a:cubicBezTo>
                <a:cubicBezTo>
                  <a:pt x="144780" y="74295"/>
                  <a:pt x="158210" y="1905"/>
                  <a:pt x="158210" y="1905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7371106" y="2677946"/>
            <a:ext cx="27249" cy="222070"/>
          </a:xfrm>
          <a:custGeom>
            <a:avLst/>
            <a:gdLst/>
            <a:ahLst/>
            <a:cxnLst/>
            <a:rect l="l" t="t" r="r" b="b"/>
            <a:pathLst>
              <a:path w="36454" h="297084" extrusionOk="0">
                <a:moveTo>
                  <a:pt x="18262" y="0"/>
                </a:moveTo>
                <a:cubicBezTo>
                  <a:pt x="18262" y="0"/>
                  <a:pt x="-27839" y="86201"/>
                  <a:pt x="26453" y="109919"/>
                </a:cubicBezTo>
                <a:lnTo>
                  <a:pt x="36455" y="297085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7391951" y="2897839"/>
            <a:ext cx="118262" cy="5164"/>
          </a:xfrm>
          <a:custGeom>
            <a:avLst/>
            <a:gdLst/>
            <a:ahLst/>
            <a:cxnLst/>
            <a:rect l="l" t="t" r="r" b="b"/>
            <a:pathLst>
              <a:path w="158210" h="6908" extrusionOk="0">
                <a:moveTo>
                  <a:pt x="0" y="0"/>
                </a:moveTo>
                <a:cubicBezTo>
                  <a:pt x="0" y="0"/>
                  <a:pt x="96964" y="13335"/>
                  <a:pt x="158210" y="2953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7945446" y="2945621"/>
            <a:ext cx="51267" cy="111199"/>
          </a:xfrm>
          <a:custGeom>
            <a:avLst/>
            <a:gdLst/>
            <a:ahLst/>
            <a:cxnLst/>
            <a:rect l="l" t="t" r="r" b="b"/>
            <a:pathLst>
              <a:path w="68584" h="148761" extrusionOk="0">
                <a:moveTo>
                  <a:pt x="60594" y="0"/>
                </a:moveTo>
                <a:cubicBezTo>
                  <a:pt x="60594" y="0"/>
                  <a:pt x="73739" y="35528"/>
                  <a:pt x="66309" y="68866"/>
                </a:cubicBezTo>
                <a:cubicBezTo>
                  <a:pt x="58880" y="102298"/>
                  <a:pt x="28495" y="152876"/>
                  <a:pt x="8207" y="148495"/>
                </a:cubicBezTo>
                <a:cubicBezTo>
                  <a:pt x="-12082" y="144113"/>
                  <a:pt x="11635" y="71914"/>
                  <a:pt x="11635" y="71914"/>
                </a:cubicBezTo>
                <a:cubicBezTo>
                  <a:pt x="11635" y="71914"/>
                  <a:pt x="-176" y="72580"/>
                  <a:pt x="4682" y="52388"/>
                </a:cubicBezTo>
                <a:cubicBezTo>
                  <a:pt x="9540" y="32195"/>
                  <a:pt x="14112" y="13049"/>
                  <a:pt x="14112" y="13049"/>
                </a:cubicBezTo>
                <a:lnTo>
                  <a:pt x="60594" y="0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7919253" y="2945621"/>
            <a:ext cx="328656" cy="1003697"/>
          </a:xfrm>
          <a:custGeom>
            <a:avLst/>
            <a:gdLst/>
            <a:ahLst/>
            <a:cxnLst/>
            <a:rect l="l" t="t" r="r" b="b"/>
            <a:pathLst>
              <a:path w="439674" h="1342739" extrusionOk="0">
                <a:moveTo>
                  <a:pt x="76867" y="1143"/>
                </a:moveTo>
                <a:lnTo>
                  <a:pt x="0" y="1342739"/>
                </a:lnTo>
                <a:lnTo>
                  <a:pt x="121063" y="1342739"/>
                </a:lnTo>
                <a:lnTo>
                  <a:pt x="215360" y="295942"/>
                </a:lnTo>
                <a:lnTo>
                  <a:pt x="332708" y="1342739"/>
                </a:lnTo>
                <a:lnTo>
                  <a:pt x="439674" y="1342739"/>
                </a:lnTo>
                <a:lnTo>
                  <a:pt x="362807" y="0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7829601" y="3949452"/>
            <a:ext cx="189319" cy="50337"/>
          </a:xfrm>
          <a:custGeom>
            <a:avLst/>
            <a:gdLst/>
            <a:ahLst/>
            <a:cxnLst/>
            <a:rect l="l" t="t" r="r" b="b"/>
            <a:pathLst>
              <a:path w="253269" h="67341" extrusionOk="0">
                <a:moveTo>
                  <a:pt x="136588" y="0"/>
                </a:moveTo>
                <a:lnTo>
                  <a:pt x="0" y="67342"/>
                </a:lnTo>
                <a:lnTo>
                  <a:pt x="253270" y="67342"/>
                </a:lnTo>
                <a:lnTo>
                  <a:pt x="23736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073918" y="3951090"/>
            <a:ext cx="186258" cy="50337"/>
          </a:xfrm>
          <a:custGeom>
            <a:avLst/>
            <a:gdLst/>
            <a:ahLst/>
            <a:cxnLst/>
            <a:rect l="l" t="t" r="r" b="b"/>
            <a:pathLst>
              <a:path w="249174" h="67341" extrusionOk="0">
                <a:moveTo>
                  <a:pt x="137636" y="0"/>
                </a:moveTo>
                <a:lnTo>
                  <a:pt x="0" y="67342"/>
                </a:lnTo>
                <a:lnTo>
                  <a:pt x="249174" y="67342"/>
                </a:lnTo>
                <a:lnTo>
                  <a:pt x="23317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8009759" y="3082199"/>
            <a:ext cx="70273" cy="867137"/>
          </a:xfrm>
          <a:custGeom>
            <a:avLst/>
            <a:gdLst/>
            <a:ahLst/>
            <a:cxnLst/>
            <a:rect l="l" t="t" r="r" b="b"/>
            <a:pathLst>
              <a:path w="94011" h="1160049" extrusionOk="0">
                <a:moveTo>
                  <a:pt x="94012" y="71247"/>
                </a:moveTo>
                <a:lnTo>
                  <a:pt x="82868" y="16383"/>
                </a:lnTo>
                <a:lnTo>
                  <a:pt x="68961" y="0"/>
                </a:lnTo>
                <a:lnTo>
                  <a:pt x="0" y="116005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 rot="-4777608">
            <a:off x="8115996" y="2964852"/>
            <a:ext cx="140329" cy="206030"/>
          </a:xfrm>
          <a:custGeom>
            <a:avLst/>
            <a:gdLst/>
            <a:ahLst/>
            <a:cxnLst/>
            <a:rect l="l" t="t" r="r" b="b"/>
            <a:pathLst>
              <a:path w="187167" h="274797" extrusionOk="0">
                <a:moveTo>
                  <a:pt x="0" y="0"/>
                </a:moveTo>
                <a:lnTo>
                  <a:pt x="187167" y="0"/>
                </a:lnTo>
                <a:lnTo>
                  <a:pt x="187167" y="274798"/>
                </a:lnTo>
                <a:lnTo>
                  <a:pt x="0" y="274798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8025781" y="2482477"/>
            <a:ext cx="108792" cy="196012"/>
          </a:xfrm>
          <a:custGeom>
            <a:avLst/>
            <a:gdLst/>
            <a:ahLst/>
            <a:cxnLst/>
            <a:rect l="l" t="t" r="r" b="b"/>
            <a:pathLst>
              <a:path w="145541" h="262223" extrusionOk="0">
                <a:moveTo>
                  <a:pt x="0" y="262223"/>
                </a:moveTo>
                <a:lnTo>
                  <a:pt x="38576" y="0"/>
                </a:lnTo>
                <a:lnTo>
                  <a:pt x="126206" y="0"/>
                </a:lnTo>
                <a:lnTo>
                  <a:pt x="145542" y="262223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168900" y="2948183"/>
            <a:ext cx="50242" cy="111806"/>
          </a:xfrm>
          <a:custGeom>
            <a:avLst/>
            <a:gdLst/>
            <a:ahLst/>
            <a:cxnLst/>
            <a:rect l="l" t="t" r="r" b="b"/>
            <a:pathLst>
              <a:path w="67213" h="149573" extrusionOk="0">
                <a:moveTo>
                  <a:pt x="8778" y="0"/>
                </a:moveTo>
                <a:cubicBezTo>
                  <a:pt x="8778" y="0"/>
                  <a:pt x="-4938" y="35243"/>
                  <a:pt x="1920" y="68771"/>
                </a:cubicBezTo>
                <a:cubicBezTo>
                  <a:pt x="8778" y="102299"/>
                  <a:pt x="38401" y="153353"/>
                  <a:pt x="58689" y="149352"/>
                </a:cubicBezTo>
                <a:cubicBezTo>
                  <a:pt x="79073" y="145352"/>
                  <a:pt x="56498" y="72676"/>
                  <a:pt x="56498" y="72676"/>
                </a:cubicBezTo>
                <a:cubicBezTo>
                  <a:pt x="56498" y="72676"/>
                  <a:pt x="68310" y="73533"/>
                  <a:pt x="63737" y="53245"/>
                </a:cubicBezTo>
                <a:cubicBezTo>
                  <a:pt x="59165" y="32957"/>
                  <a:pt x="54974" y="13811"/>
                  <a:pt x="54974" y="13811"/>
                </a:cubicBezTo>
                <a:lnTo>
                  <a:pt x="8778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7881223" y="2580532"/>
            <a:ext cx="413605" cy="387218"/>
          </a:xfrm>
          <a:custGeom>
            <a:avLst/>
            <a:gdLst/>
            <a:ahLst/>
            <a:cxnLst/>
            <a:rect l="l" t="t" r="r" b="b"/>
            <a:pathLst>
              <a:path w="553318" h="518018" extrusionOk="0">
                <a:moveTo>
                  <a:pt x="442918" y="62008"/>
                </a:moveTo>
                <a:cubicBezTo>
                  <a:pt x="398341" y="10001"/>
                  <a:pt x="329285" y="0"/>
                  <a:pt x="329285" y="0"/>
                </a:cubicBezTo>
                <a:lnTo>
                  <a:pt x="240893" y="131064"/>
                </a:lnTo>
                <a:lnTo>
                  <a:pt x="212699" y="0"/>
                </a:lnTo>
                <a:cubicBezTo>
                  <a:pt x="166693" y="10001"/>
                  <a:pt x="98304" y="36767"/>
                  <a:pt x="82683" y="50863"/>
                </a:cubicBezTo>
                <a:cubicBezTo>
                  <a:pt x="67062" y="64960"/>
                  <a:pt x="4673" y="228409"/>
                  <a:pt x="196" y="284035"/>
                </a:cubicBezTo>
                <a:cubicBezTo>
                  <a:pt x="-4281" y="339757"/>
                  <a:pt x="69157" y="513017"/>
                  <a:pt x="91446" y="517493"/>
                </a:cubicBezTo>
                <a:cubicBezTo>
                  <a:pt x="113734" y="521970"/>
                  <a:pt x="131736" y="496348"/>
                  <a:pt x="131736" y="496348"/>
                </a:cubicBezTo>
                <a:lnTo>
                  <a:pt x="395389" y="496348"/>
                </a:lnTo>
                <a:cubicBezTo>
                  <a:pt x="395389" y="496348"/>
                  <a:pt x="414724" y="514541"/>
                  <a:pt x="443680" y="514541"/>
                </a:cubicBezTo>
                <a:cubicBezTo>
                  <a:pt x="472636" y="514541"/>
                  <a:pt x="548646" y="321659"/>
                  <a:pt x="553123" y="286321"/>
                </a:cubicBezTo>
                <a:cubicBezTo>
                  <a:pt x="557504" y="250984"/>
                  <a:pt x="487495" y="114014"/>
                  <a:pt x="442918" y="62008"/>
                </a:cubicBezTo>
                <a:close/>
                <a:moveTo>
                  <a:pt x="116115" y="395478"/>
                </a:moveTo>
                <a:cubicBezTo>
                  <a:pt x="116115" y="395478"/>
                  <a:pt x="93827" y="310801"/>
                  <a:pt x="89350" y="301847"/>
                </a:cubicBezTo>
                <a:cubicBezTo>
                  <a:pt x="84873" y="292894"/>
                  <a:pt x="116115" y="221647"/>
                  <a:pt x="116115" y="221647"/>
                </a:cubicBezTo>
                <a:lnTo>
                  <a:pt x="116115" y="395478"/>
                </a:lnTo>
                <a:close/>
                <a:moveTo>
                  <a:pt x="395389" y="387287"/>
                </a:moveTo>
                <a:lnTo>
                  <a:pt x="383482" y="212026"/>
                </a:lnTo>
                <a:cubicBezTo>
                  <a:pt x="383482" y="212026"/>
                  <a:pt x="439203" y="267081"/>
                  <a:pt x="443680" y="282130"/>
                </a:cubicBezTo>
                <a:cubicBezTo>
                  <a:pt x="448062" y="297180"/>
                  <a:pt x="395389" y="387287"/>
                  <a:pt x="395389" y="38728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967314" y="2714619"/>
            <a:ext cx="208761" cy="241244"/>
          </a:xfrm>
          <a:custGeom>
            <a:avLst/>
            <a:gdLst/>
            <a:ahLst/>
            <a:cxnLst/>
            <a:rect l="l" t="t" r="r" b="b"/>
            <a:pathLst>
              <a:path w="279279" h="322735" extrusionOk="0">
                <a:moveTo>
                  <a:pt x="959" y="0"/>
                </a:moveTo>
                <a:cubicBezTo>
                  <a:pt x="959" y="0"/>
                  <a:pt x="-5803" y="235648"/>
                  <a:pt x="16580" y="318040"/>
                </a:cubicBezTo>
                <a:lnTo>
                  <a:pt x="25058" y="318706"/>
                </a:lnTo>
                <a:cubicBezTo>
                  <a:pt x="104687" y="324612"/>
                  <a:pt x="184601" y="324040"/>
                  <a:pt x="264135" y="316897"/>
                </a:cubicBezTo>
                <a:lnTo>
                  <a:pt x="279280" y="31556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8167914" y="2739043"/>
            <a:ext cx="44997" cy="214168"/>
          </a:xfrm>
          <a:custGeom>
            <a:avLst/>
            <a:gdLst/>
            <a:ahLst/>
            <a:cxnLst/>
            <a:rect l="l" t="t" r="r" b="b"/>
            <a:pathLst>
              <a:path w="60197" h="286512" extrusionOk="0">
                <a:moveTo>
                  <a:pt x="10954" y="286512"/>
                </a:moveTo>
                <a:cubicBezTo>
                  <a:pt x="-21717" y="236982"/>
                  <a:pt x="60198" y="70104"/>
                  <a:pt x="60198" y="70104"/>
                </a:cubicBez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009688" y="2580533"/>
            <a:ext cx="51619" cy="371019"/>
          </a:xfrm>
          <a:custGeom>
            <a:avLst/>
            <a:gdLst/>
            <a:ahLst/>
            <a:cxnLst/>
            <a:rect l="l" t="t" r="r" b="b"/>
            <a:pathLst>
              <a:path w="69056" h="496347" extrusionOk="0">
                <a:moveTo>
                  <a:pt x="69056" y="496348"/>
                </a:moveTo>
                <a:cubicBezTo>
                  <a:pt x="57150" y="391478"/>
                  <a:pt x="69056" y="131064"/>
                  <a:pt x="69056" y="131064"/>
                </a:cubicBezTo>
                <a:lnTo>
                  <a:pt x="40862" y="0"/>
                </a:lnTo>
                <a:lnTo>
                  <a:pt x="0" y="15430"/>
                </a:lnTo>
                <a:lnTo>
                  <a:pt x="21526" y="33814"/>
                </a:lnTo>
                <a:lnTo>
                  <a:pt x="13335" y="79820"/>
                </a:lnTo>
                <a:lnTo>
                  <a:pt x="69056" y="13106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8061315" y="2580533"/>
            <a:ext cx="93128" cy="97970"/>
          </a:xfrm>
          <a:custGeom>
            <a:avLst/>
            <a:gdLst/>
            <a:ahLst/>
            <a:cxnLst/>
            <a:rect l="l" t="t" r="r" b="b"/>
            <a:pathLst>
              <a:path w="124586" h="131063" extrusionOk="0">
                <a:moveTo>
                  <a:pt x="0" y="131064"/>
                </a:moveTo>
                <a:lnTo>
                  <a:pt x="88392" y="0"/>
                </a:lnTo>
                <a:lnTo>
                  <a:pt x="124587" y="13716"/>
                </a:lnTo>
                <a:lnTo>
                  <a:pt x="89154" y="41720"/>
                </a:lnTo>
                <a:lnTo>
                  <a:pt x="76486" y="92488"/>
                </a:lnTo>
                <a:lnTo>
                  <a:pt x="0" y="131064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8014548" y="2361637"/>
            <a:ext cx="46742" cy="95261"/>
          </a:xfrm>
          <a:custGeom>
            <a:avLst/>
            <a:gdLst/>
            <a:ahLst/>
            <a:cxnLst/>
            <a:rect l="l" t="t" r="r" b="b"/>
            <a:pathLst>
              <a:path w="62531" h="127440" extrusionOk="0">
                <a:moveTo>
                  <a:pt x="57983" y="70578"/>
                </a:moveTo>
                <a:cubicBezTo>
                  <a:pt x="49030" y="105535"/>
                  <a:pt x="29789" y="130872"/>
                  <a:pt x="15025" y="127062"/>
                </a:cubicBezTo>
                <a:cubicBezTo>
                  <a:pt x="262" y="123252"/>
                  <a:pt x="-4405" y="91914"/>
                  <a:pt x="4548" y="56862"/>
                </a:cubicBezTo>
                <a:cubicBezTo>
                  <a:pt x="13501" y="21906"/>
                  <a:pt x="32742" y="-3431"/>
                  <a:pt x="47506" y="379"/>
                </a:cubicBezTo>
                <a:cubicBezTo>
                  <a:pt x="62270" y="4189"/>
                  <a:pt x="66937" y="35622"/>
                  <a:pt x="57983" y="7057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8127689" y="2427401"/>
            <a:ext cx="57085" cy="89349"/>
          </a:xfrm>
          <a:custGeom>
            <a:avLst/>
            <a:gdLst/>
            <a:ahLst/>
            <a:cxnLst/>
            <a:rect l="l" t="t" r="r" b="b"/>
            <a:pathLst>
              <a:path w="76368" h="119530" extrusionOk="0">
                <a:moveTo>
                  <a:pt x="62854" y="72052"/>
                </a:moveTo>
                <a:cubicBezTo>
                  <a:pt x="46757" y="104342"/>
                  <a:pt x="22659" y="125011"/>
                  <a:pt x="9038" y="118249"/>
                </a:cubicBezTo>
                <a:cubicBezTo>
                  <a:pt x="-4583" y="111486"/>
                  <a:pt x="-2583" y="79768"/>
                  <a:pt x="13515" y="47478"/>
                </a:cubicBezTo>
                <a:cubicBezTo>
                  <a:pt x="29612" y="15188"/>
                  <a:pt x="53710" y="-5481"/>
                  <a:pt x="67331" y="1282"/>
                </a:cubicBezTo>
                <a:cubicBezTo>
                  <a:pt x="80952" y="8044"/>
                  <a:pt x="78951" y="39763"/>
                  <a:pt x="62854" y="7205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017351" y="2359943"/>
            <a:ext cx="159440" cy="182374"/>
          </a:xfrm>
          <a:custGeom>
            <a:avLst/>
            <a:gdLst/>
            <a:ahLst/>
            <a:cxnLst/>
            <a:rect l="l" t="t" r="r" b="b"/>
            <a:pathLst>
              <a:path w="213297" h="243979" extrusionOk="0">
                <a:moveTo>
                  <a:pt x="91668" y="359"/>
                </a:moveTo>
                <a:cubicBezTo>
                  <a:pt x="91668" y="359"/>
                  <a:pt x="29565" y="9789"/>
                  <a:pt x="15278" y="73321"/>
                </a:cubicBezTo>
                <a:cubicBezTo>
                  <a:pt x="990" y="136852"/>
                  <a:pt x="-28538" y="227816"/>
                  <a:pt x="72713" y="242580"/>
                </a:cubicBezTo>
                <a:cubicBezTo>
                  <a:pt x="163582" y="255820"/>
                  <a:pt x="178345" y="170761"/>
                  <a:pt x="178345" y="170761"/>
                </a:cubicBezTo>
                <a:cubicBezTo>
                  <a:pt x="178345" y="170761"/>
                  <a:pt x="205015" y="176572"/>
                  <a:pt x="211873" y="147425"/>
                </a:cubicBezTo>
                <a:cubicBezTo>
                  <a:pt x="218827" y="118279"/>
                  <a:pt x="198062" y="114754"/>
                  <a:pt x="198062" y="114754"/>
                </a:cubicBezTo>
                <a:cubicBezTo>
                  <a:pt x="198062" y="114754"/>
                  <a:pt x="222827" y="-7451"/>
                  <a:pt x="91668" y="359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8019729" y="2333010"/>
            <a:ext cx="169934" cy="135848"/>
          </a:xfrm>
          <a:custGeom>
            <a:avLst/>
            <a:gdLst/>
            <a:ahLst/>
            <a:cxnLst/>
            <a:rect l="l" t="t" r="r" b="b"/>
            <a:pathLst>
              <a:path w="227337" h="181736" extrusionOk="0">
                <a:moveTo>
                  <a:pt x="8096" y="45815"/>
                </a:moveTo>
                <a:cubicBezTo>
                  <a:pt x="8096" y="45815"/>
                  <a:pt x="33338" y="111538"/>
                  <a:pt x="93535" y="120491"/>
                </a:cubicBezTo>
                <a:cubicBezTo>
                  <a:pt x="153733" y="129445"/>
                  <a:pt x="171545" y="120491"/>
                  <a:pt x="171545" y="120491"/>
                </a:cubicBezTo>
                <a:lnTo>
                  <a:pt x="164878" y="181737"/>
                </a:lnTo>
                <a:lnTo>
                  <a:pt x="171545" y="181737"/>
                </a:lnTo>
                <a:lnTo>
                  <a:pt x="194976" y="150781"/>
                </a:lnTo>
                <a:lnTo>
                  <a:pt x="209264" y="165068"/>
                </a:lnTo>
                <a:lnTo>
                  <a:pt x="218408" y="164973"/>
                </a:lnTo>
                <a:cubicBezTo>
                  <a:pt x="218408" y="164973"/>
                  <a:pt x="243173" y="88011"/>
                  <a:pt x="210217" y="76962"/>
                </a:cubicBezTo>
                <a:cubicBezTo>
                  <a:pt x="210217" y="76962"/>
                  <a:pt x="182689" y="27908"/>
                  <a:pt x="138208" y="20098"/>
                </a:cubicBezTo>
                <a:cubicBezTo>
                  <a:pt x="93631" y="12287"/>
                  <a:pt x="66865" y="0"/>
                  <a:pt x="66865" y="0"/>
                </a:cubicBezTo>
                <a:lnTo>
                  <a:pt x="68008" y="15621"/>
                </a:lnTo>
                <a:lnTo>
                  <a:pt x="27908" y="0"/>
                </a:lnTo>
                <a:lnTo>
                  <a:pt x="30099" y="18955"/>
                </a:lnTo>
                <a:lnTo>
                  <a:pt x="0" y="18955"/>
                </a:lnTo>
                <a:lnTo>
                  <a:pt x="8096" y="4581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577761" y="2520147"/>
            <a:ext cx="209041" cy="686433"/>
          </a:xfrm>
          <a:custGeom>
            <a:avLst/>
            <a:gdLst/>
            <a:ahLst/>
            <a:cxnLst/>
            <a:rect l="l" t="t" r="r" b="b"/>
            <a:pathLst>
              <a:path w="279654" h="918305" extrusionOk="0">
                <a:moveTo>
                  <a:pt x="201073" y="875919"/>
                </a:moveTo>
                <a:lnTo>
                  <a:pt x="198882" y="833628"/>
                </a:lnTo>
                <a:lnTo>
                  <a:pt x="176213" y="0"/>
                </a:lnTo>
                <a:lnTo>
                  <a:pt x="0" y="1619"/>
                </a:lnTo>
                <a:lnTo>
                  <a:pt x="45339" y="248126"/>
                </a:lnTo>
                <a:cubicBezTo>
                  <a:pt x="45339" y="248126"/>
                  <a:pt x="38957" y="424625"/>
                  <a:pt x="116586" y="861822"/>
                </a:cubicBezTo>
                <a:lnTo>
                  <a:pt x="125540" y="918305"/>
                </a:lnTo>
                <a:lnTo>
                  <a:pt x="153352" y="918305"/>
                </a:lnTo>
                <a:lnTo>
                  <a:pt x="205359" y="918305"/>
                </a:lnTo>
                <a:lnTo>
                  <a:pt x="279654" y="918305"/>
                </a:lnTo>
                <a:lnTo>
                  <a:pt x="201073" y="875919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406504" y="2520076"/>
            <a:ext cx="156567" cy="686433"/>
          </a:xfrm>
          <a:custGeom>
            <a:avLst/>
            <a:gdLst/>
            <a:ahLst/>
            <a:cxnLst/>
            <a:rect l="l" t="t" r="r" b="b"/>
            <a:pathLst>
              <a:path w="209454" h="918305" extrusionOk="0">
                <a:moveTo>
                  <a:pt x="82201" y="833628"/>
                </a:moveTo>
                <a:lnTo>
                  <a:pt x="82201" y="833628"/>
                </a:lnTo>
                <a:lnTo>
                  <a:pt x="209455" y="24479"/>
                </a:lnTo>
                <a:lnTo>
                  <a:pt x="46482" y="0"/>
                </a:lnTo>
                <a:lnTo>
                  <a:pt x="31147" y="249174"/>
                </a:lnTo>
                <a:cubicBezTo>
                  <a:pt x="11906" y="385572"/>
                  <a:pt x="6286" y="833628"/>
                  <a:pt x="6286" y="833628"/>
                </a:cubicBezTo>
                <a:lnTo>
                  <a:pt x="0" y="918305"/>
                </a:lnTo>
                <a:lnTo>
                  <a:pt x="27813" y="918305"/>
                </a:lnTo>
                <a:lnTo>
                  <a:pt x="79820" y="918305"/>
                </a:lnTo>
                <a:lnTo>
                  <a:pt x="154115" y="918305"/>
                </a:lnTo>
                <a:lnTo>
                  <a:pt x="75533" y="876014"/>
                </a:lnTo>
                <a:lnTo>
                  <a:pt x="82201" y="833628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664921" y="3186306"/>
            <a:ext cx="196510" cy="50337"/>
          </a:xfrm>
          <a:custGeom>
            <a:avLst/>
            <a:gdLst/>
            <a:ahLst/>
            <a:cxnLst/>
            <a:rect l="l" t="t" r="r" b="b"/>
            <a:pathLst>
              <a:path w="262890" h="67341" extrusionOk="0">
                <a:moveTo>
                  <a:pt x="0" y="0"/>
                </a:moveTo>
                <a:cubicBezTo>
                  <a:pt x="50292" y="35719"/>
                  <a:pt x="134874" y="10478"/>
                  <a:pt x="134874" y="10478"/>
                </a:cubicBezTo>
                <a:lnTo>
                  <a:pt x="262890" y="67342"/>
                </a:lnTo>
                <a:lnTo>
                  <a:pt x="79058" y="67342"/>
                </a:lnTo>
                <a:lnTo>
                  <a:pt x="57626" y="53340"/>
                </a:lnTo>
                <a:lnTo>
                  <a:pt x="52292" y="67246"/>
                </a:lnTo>
                <a:lnTo>
                  <a:pt x="0" y="67246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399169" y="3186306"/>
            <a:ext cx="201280" cy="50337"/>
          </a:xfrm>
          <a:custGeom>
            <a:avLst/>
            <a:gdLst/>
            <a:ahLst/>
            <a:cxnLst/>
            <a:rect l="l" t="t" r="r" b="b"/>
            <a:pathLst>
              <a:path w="269271" h="67341" extrusionOk="0">
                <a:moveTo>
                  <a:pt x="6858" y="0"/>
                </a:moveTo>
                <a:cubicBezTo>
                  <a:pt x="57150" y="35719"/>
                  <a:pt x="141256" y="10478"/>
                  <a:pt x="141256" y="10478"/>
                </a:cubicBezTo>
                <a:lnTo>
                  <a:pt x="269272" y="67342"/>
                </a:lnTo>
                <a:lnTo>
                  <a:pt x="85439" y="67342"/>
                </a:lnTo>
                <a:lnTo>
                  <a:pt x="64008" y="53435"/>
                </a:lnTo>
                <a:lnTo>
                  <a:pt x="58674" y="67342"/>
                </a:lnTo>
                <a:lnTo>
                  <a:pt x="0" y="67342"/>
                </a:lnTo>
                <a:lnTo>
                  <a:pt x="685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498885" y="1619996"/>
            <a:ext cx="197697" cy="194303"/>
          </a:xfrm>
          <a:custGeom>
            <a:avLst/>
            <a:gdLst/>
            <a:ahLst/>
            <a:cxnLst/>
            <a:rect l="l" t="t" r="r" b="b"/>
            <a:pathLst>
              <a:path w="264478" h="259937" extrusionOk="0">
                <a:moveTo>
                  <a:pt x="26163" y="32004"/>
                </a:moveTo>
                <a:cubicBezTo>
                  <a:pt x="26163" y="32004"/>
                  <a:pt x="-41464" y="207931"/>
                  <a:pt x="40736" y="259937"/>
                </a:cubicBezTo>
                <a:lnTo>
                  <a:pt x="264479" y="259937"/>
                </a:lnTo>
                <a:cubicBezTo>
                  <a:pt x="264479" y="259937"/>
                  <a:pt x="251334" y="122968"/>
                  <a:pt x="262097" y="22098"/>
                </a:cubicBezTo>
                <a:lnTo>
                  <a:pt x="40641" y="0"/>
                </a:lnTo>
                <a:lnTo>
                  <a:pt x="26163" y="3200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5553621" y="1718548"/>
            <a:ext cx="108792" cy="143751"/>
          </a:xfrm>
          <a:custGeom>
            <a:avLst/>
            <a:gdLst/>
            <a:ahLst/>
            <a:cxnLst/>
            <a:rect l="l" t="t" r="r" b="b"/>
            <a:pathLst>
              <a:path w="145541" h="192309" extrusionOk="0">
                <a:moveTo>
                  <a:pt x="145542" y="192310"/>
                </a:moveTo>
                <a:lnTo>
                  <a:pt x="106966" y="0"/>
                </a:lnTo>
                <a:lnTo>
                  <a:pt x="19240" y="0"/>
                </a:lnTo>
                <a:lnTo>
                  <a:pt x="0" y="19231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529324" y="1568308"/>
            <a:ext cx="157066" cy="181545"/>
          </a:xfrm>
          <a:custGeom>
            <a:avLst/>
            <a:gdLst/>
            <a:ahLst/>
            <a:cxnLst/>
            <a:rect l="l" t="t" r="r" b="b"/>
            <a:pathLst>
              <a:path w="210122" h="242869" extrusionOk="0">
                <a:moveTo>
                  <a:pt x="158707" y="10464"/>
                </a:moveTo>
                <a:cubicBezTo>
                  <a:pt x="158707" y="10464"/>
                  <a:pt x="214428" y="37991"/>
                  <a:pt x="209856" y="102856"/>
                </a:cubicBezTo>
                <a:cubicBezTo>
                  <a:pt x="204046" y="185914"/>
                  <a:pt x="172327" y="256304"/>
                  <a:pt x="104605" y="240683"/>
                </a:cubicBezTo>
                <a:cubicBezTo>
                  <a:pt x="36977" y="224967"/>
                  <a:pt x="25166" y="147243"/>
                  <a:pt x="25166" y="147243"/>
                </a:cubicBezTo>
                <a:cubicBezTo>
                  <a:pt x="25166" y="147243"/>
                  <a:pt x="-1980" y="144861"/>
                  <a:pt x="115" y="114953"/>
                </a:cubicBezTo>
                <a:cubicBezTo>
                  <a:pt x="2211" y="85044"/>
                  <a:pt x="22975" y="87902"/>
                  <a:pt x="22975" y="87902"/>
                </a:cubicBezTo>
                <a:cubicBezTo>
                  <a:pt x="22975" y="87902"/>
                  <a:pt x="35929" y="-36114"/>
                  <a:pt x="158707" y="10464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5518373" y="1544439"/>
            <a:ext cx="178688" cy="103669"/>
          </a:xfrm>
          <a:custGeom>
            <a:avLst/>
            <a:gdLst/>
            <a:ahLst/>
            <a:cxnLst/>
            <a:rect l="l" t="t" r="r" b="b"/>
            <a:pathLst>
              <a:path w="239048" h="138688" extrusionOk="0">
                <a:moveTo>
                  <a:pt x="39815" y="121449"/>
                </a:moveTo>
                <a:cubicBezTo>
                  <a:pt x="39815" y="121449"/>
                  <a:pt x="55245" y="135451"/>
                  <a:pt x="89821" y="121449"/>
                </a:cubicBezTo>
                <a:cubicBezTo>
                  <a:pt x="89821" y="121449"/>
                  <a:pt x="103156" y="138594"/>
                  <a:pt x="125444" y="136403"/>
                </a:cubicBezTo>
                <a:cubicBezTo>
                  <a:pt x="147733" y="134212"/>
                  <a:pt x="211169" y="101161"/>
                  <a:pt x="211169" y="101161"/>
                </a:cubicBezTo>
                <a:cubicBezTo>
                  <a:pt x="211169" y="101161"/>
                  <a:pt x="208597" y="134688"/>
                  <a:pt x="224409" y="134879"/>
                </a:cubicBezTo>
                <a:cubicBezTo>
                  <a:pt x="260699" y="135165"/>
                  <a:pt x="226409" y="21246"/>
                  <a:pt x="155829" y="4767"/>
                </a:cubicBezTo>
                <a:cubicBezTo>
                  <a:pt x="85249" y="-11711"/>
                  <a:pt x="20574" y="10673"/>
                  <a:pt x="0" y="133164"/>
                </a:cubicBezTo>
                <a:lnTo>
                  <a:pt x="17621" y="138689"/>
                </a:lnTo>
                <a:cubicBezTo>
                  <a:pt x="17717" y="138594"/>
                  <a:pt x="22289" y="115448"/>
                  <a:pt x="39815" y="1214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433125" y="2116050"/>
            <a:ext cx="277579" cy="446179"/>
          </a:xfrm>
          <a:custGeom>
            <a:avLst/>
            <a:gdLst/>
            <a:ahLst/>
            <a:cxnLst/>
            <a:rect l="l" t="t" r="r" b="b"/>
            <a:pathLst>
              <a:path w="375107" h="602945" extrusionOk="0">
                <a:moveTo>
                  <a:pt x="41256" y="0"/>
                </a:moveTo>
                <a:lnTo>
                  <a:pt x="313671" y="0"/>
                </a:lnTo>
                <a:cubicBezTo>
                  <a:pt x="313671" y="0"/>
                  <a:pt x="372726" y="202787"/>
                  <a:pt x="375107" y="570452"/>
                </a:cubicBezTo>
                <a:cubicBezTo>
                  <a:pt x="375107" y="570452"/>
                  <a:pt x="192418" y="636651"/>
                  <a:pt x="4775" y="580072"/>
                </a:cubicBezTo>
                <a:cubicBezTo>
                  <a:pt x="3918" y="579787"/>
                  <a:pt x="4680" y="579311"/>
                  <a:pt x="3823" y="579025"/>
                </a:cubicBezTo>
                <a:cubicBezTo>
                  <a:pt x="3823" y="579025"/>
                  <a:pt x="2299" y="578739"/>
                  <a:pt x="2204" y="577596"/>
                </a:cubicBezTo>
                <a:cubicBezTo>
                  <a:pt x="1156" y="550355"/>
                  <a:pt x="-12084" y="207454"/>
                  <a:pt x="41256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 rot="-4312092">
            <a:off x="5346260" y="2289196"/>
            <a:ext cx="139827" cy="205293"/>
          </a:xfrm>
          <a:custGeom>
            <a:avLst/>
            <a:gdLst/>
            <a:ahLst/>
            <a:cxnLst/>
            <a:rect l="l" t="t" r="r" b="b"/>
            <a:pathLst>
              <a:path w="187160" h="274787" extrusionOk="0">
                <a:moveTo>
                  <a:pt x="0" y="0"/>
                </a:moveTo>
                <a:lnTo>
                  <a:pt x="187161" y="0"/>
                </a:lnTo>
                <a:lnTo>
                  <a:pt x="187161" y="274788"/>
                </a:lnTo>
                <a:lnTo>
                  <a:pt x="0" y="274788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5378713" y="2271628"/>
            <a:ext cx="75031" cy="113261"/>
          </a:xfrm>
          <a:custGeom>
            <a:avLst/>
            <a:gdLst/>
            <a:ahLst/>
            <a:cxnLst/>
            <a:rect l="l" t="t" r="r" b="b"/>
            <a:pathLst>
              <a:path w="100376" h="151520" extrusionOk="0">
                <a:moveTo>
                  <a:pt x="88704" y="10382"/>
                </a:moveTo>
                <a:cubicBezTo>
                  <a:pt x="88704" y="10382"/>
                  <a:pt x="107754" y="76581"/>
                  <a:pt x="97181" y="84582"/>
                </a:cubicBezTo>
                <a:cubicBezTo>
                  <a:pt x="86609" y="92583"/>
                  <a:pt x="74702" y="58674"/>
                  <a:pt x="74702" y="58674"/>
                </a:cubicBezTo>
                <a:cubicBezTo>
                  <a:pt x="74702" y="58674"/>
                  <a:pt x="56986" y="159067"/>
                  <a:pt x="31364" y="151067"/>
                </a:cubicBezTo>
                <a:cubicBezTo>
                  <a:pt x="5741" y="143066"/>
                  <a:pt x="-23215" y="111062"/>
                  <a:pt x="29554" y="0"/>
                </a:cubicBezTo>
                <a:lnTo>
                  <a:pt x="88704" y="10382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396103" y="1802076"/>
            <a:ext cx="604507" cy="482908"/>
          </a:xfrm>
          <a:custGeom>
            <a:avLst/>
            <a:gdLst/>
            <a:ahLst/>
            <a:cxnLst/>
            <a:rect l="l" t="t" r="r" b="b"/>
            <a:pathLst>
              <a:path w="808705" h="646031" extrusionOk="0">
                <a:moveTo>
                  <a:pt x="784770" y="109253"/>
                </a:moveTo>
                <a:cubicBezTo>
                  <a:pt x="753528" y="99632"/>
                  <a:pt x="561218" y="54579"/>
                  <a:pt x="561218" y="54579"/>
                </a:cubicBezTo>
                <a:cubicBezTo>
                  <a:pt x="400817" y="-13715"/>
                  <a:pt x="340334" y="1430"/>
                  <a:pt x="340334" y="1430"/>
                </a:cubicBezTo>
                <a:cubicBezTo>
                  <a:pt x="340334" y="1430"/>
                  <a:pt x="333952" y="54579"/>
                  <a:pt x="283469" y="54579"/>
                </a:cubicBezTo>
                <a:cubicBezTo>
                  <a:pt x="232987" y="54579"/>
                  <a:pt x="218509" y="2287"/>
                  <a:pt x="218509" y="2287"/>
                </a:cubicBezTo>
                <a:cubicBezTo>
                  <a:pt x="85921" y="-8000"/>
                  <a:pt x="53536" y="136875"/>
                  <a:pt x="48488" y="249461"/>
                </a:cubicBezTo>
                <a:lnTo>
                  <a:pt x="48488" y="249461"/>
                </a:lnTo>
                <a:cubicBezTo>
                  <a:pt x="48488" y="249461"/>
                  <a:pt x="-15901" y="616840"/>
                  <a:pt x="3720" y="633413"/>
                </a:cubicBezTo>
                <a:cubicBezTo>
                  <a:pt x="17531" y="645129"/>
                  <a:pt x="60584" y="652273"/>
                  <a:pt x="65347" y="638462"/>
                </a:cubicBezTo>
                <a:cubicBezTo>
                  <a:pt x="68014" y="630651"/>
                  <a:pt x="112591" y="511684"/>
                  <a:pt x="124497" y="440913"/>
                </a:cubicBezTo>
                <a:cubicBezTo>
                  <a:pt x="154501" y="446438"/>
                  <a:pt x="193839" y="452438"/>
                  <a:pt x="232034" y="453962"/>
                </a:cubicBezTo>
                <a:lnTo>
                  <a:pt x="376624" y="446819"/>
                </a:lnTo>
                <a:lnTo>
                  <a:pt x="390530" y="232506"/>
                </a:lnTo>
                <a:cubicBezTo>
                  <a:pt x="450538" y="200693"/>
                  <a:pt x="405104" y="129160"/>
                  <a:pt x="405104" y="129160"/>
                </a:cubicBezTo>
                <a:cubicBezTo>
                  <a:pt x="405104" y="129160"/>
                  <a:pt x="522642" y="156878"/>
                  <a:pt x="564171" y="158402"/>
                </a:cubicBezTo>
                <a:cubicBezTo>
                  <a:pt x="605795" y="159926"/>
                  <a:pt x="800391" y="187929"/>
                  <a:pt x="804773" y="167069"/>
                </a:cubicBezTo>
                <a:cubicBezTo>
                  <a:pt x="809345" y="146210"/>
                  <a:pt x="816012" y="118873"/>
                  <a:pt x="784770" y="109253"/>
                </a:cubicBezTo>
                <a:close/>
                <a:moveTo>
                  <a:pt x="231558" y="453200"/>
                </a:moveTo>
                <a:cubicBezTo>
                  <a:pt x="231558" y="453296"/>
                  <a:pt x="231653" y="453296"/>
                  <a:pt x="231653" y="453296"/>
                </a:cubicBezTo>
                <a:cubicBezTo>
                  <a:pt x="231653" y="453296"/>
                  <a:pt x="231558" y="453296"/>
                  <a:pt x="231558" y="45320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489177" y="2131632"/>
            <a:ext cx="194873" cy="11615"/>
          </a:xfrm>
          <a:custGeom>
            <a:avLst/>
            <a:gdLst/>
            <a:ahLst/>
            <a:cxnLst/>
            <a:rect l="l" t="t" r="r" b="b"/>
            <a:pathLst>
              <a:path w="260699" h="15538" extrusionOk="0">
                <a:moveTo>
                  <a:pt x="260699" y="2953"/>
                </a:moveTo>
                <a:cubicBezTo>
                  <a:pt x="260699" y="2953"/>
                  <a:pt x="130397" y="33147"/>
                  <a:pt x="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5453716" y="1913163"/>
            <a:ext cx="64862" cy="341757"/>
          </a:xfrm>
          <a:custGeom>
            <a:avLst/>
            <a:gdLst/>
            <a:ahLst/>
            <a:cxnLst/>
            <a:rect l="l" t="t" r="r" b="b"/>
            <a:pathLst>
              <a:path w="86772" h="457200" extrusionOk="0">
                <a:moveTo>
                  <a:pt x="0" y="457200"/>
                </a:moveTo>
                <a:cubicBezTo>
                  <a:pt x="0" y="457200"/>
                  <a:pt x="80867" y="227267"/>
                  <a:pt x="86773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543418" y="1796309"/>
            <a:ext cx="122024" cy="62390"/>
          </a:xfrm>
          <a:custGeom>
            <a:avLst/>
            <a:gdLst/>
            <a:ahLst/>
            <a:cxnLst/>
            <a:rect l="l" t="t" r="r" b="b"/>
            <a:pathLst>
              <a:path w="163243" h="83465" extrusionOk="0">
                <a:moveTo>
                  <a:pt x="599" y="0"/>
                </a:moveTo>
                <a:cubicBezTo>
                  <a:pt x="599" y="0"/>
                  <a:pt x="-12736" y="113633"/>
                  <a:pt x="86419" y="75724"/>
                </a:cubicBezTo>
                <a:cubicBezTo>
                  <a:pt x="86419" y="75724"/>
                  <a:pt x="184051" y="119158"/>
                  <a:pt x="159190" y="0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5608025" y="1852920"/>
            <a:ext cx="4683" cy="286506"/>
          </a:xfrm>
          <a:custGeom>
            <a:avLst/>
            <a:gdLst/>
            <a:ahLst/>
            <a:cxnLst/>
            <a:rect l="l" t="t" r="r" b="b"/>
            <a:pathLst>
              <a:path w="6265" h="383285" extrusionOk="0">
                <a:moveTo>
                  <a:pt x="0" y="0"/>
                </a:moveTo>
                <a:cubicBezTo>
                  <a:pt x="0" y="0"/>
                  <a:pt x="14097" y="207740"/>
                  <a:pt x="0" y="383286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5983937" y="1893153"/>
            <a:ext cx="112474" cy="68564"/>
          </a:xfrm>
          <a:custGeom>
            <a:avLst/>
            <a:gdLst/>
            <a:ahLst/>
            <a:cxnLst/>
            <a:rect l="l" t="t" r="r" b="b"/>
            <a:pathLst>
              <a:path w="150467" h="91724" extrusionOk="0">
                <a:moveTo>
                  <a:pt x="0" y="49244"/>
                </a:moveTo>
                <a:cubicBezTo>
                  <a:pt x="0" y="49244"/>
                  <a:pt x="60674" y="99536"/>
                  <a:pt x="70485" y="90678"/>
                </a:cubicBezTo>
                <a:cubicBezTo>
                  <a:pt x="87535" y="75438"/>
                  <a:pt x="53816" y="58388"/>
                  <a:pt x="53816" y="58388"/>
                </a:cubicBezTo>
                <a:cubicBezTo>
                  <a:pt x="53816" y="58388"/>
                  <a:pt x="145447" y="93440"/>
                  <a:pt x="149828" y="66865"/>
                </a:cubicBezTo>
                <a:cubicBezTo>
                  <a:pt x="154305" y="40386"/>
                  <a:pt x="137922" y="3334"/>
                  <a:pt x="15050" y="0"/>
                </a:cubicBezTo>
                <a:lnTo>
                  <a:pt x="0" y="49244"/>
                </a:lnTo>
                <a:close/>
              </a:path>
            </a:pathLst>
          </a:custGeom>
          <a:solidFill>
            <a:schemeClr val="lt1"/>
          </a:solidFill>
          <a:ln w="105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5"/>
          <p:cNvGrpSpPr/>
          <p:nvPr/>
        </p:nvGrpSpPr>
        <p:grpSpPr>
          <a:xfrm>
            <a:off x="5319843" y="3236580"/>
            <a:ext cx="563048" cy="767988"/>
            <a:chOff x="4005167" y="4369498"/>
            <a:chExt cx="753141" cy="1027271"/>
          </a:xfrm>
        </p:grpSpPr>
        <p:sp>
          <p:nvSpPr>
            <p:cNvPr id="144" name="Google Shape;144;p15"/>
            <p:cNvSpPr/>
            <p:nvPr/>
          </p:nvSpPr>
          <p:spPr>
            <a:xfrm>
              <a:off x="4005167" y="4369498"/>
              <a:ext cx="753141" cy="50958"/>
            </a:xfrm>
            <a:custGeom>
              <a:avLst/>
              <a:gdLst/>
              <a:ahLst/>
              <a:cxnLst/>
              <a:rect l="l" t="t" r="r" b="b"/>
              <a:pathLst>
                <a:path w="753141" h="50958" extrusionOk="0">
                  <a:moveTo>
                    <a:pt x="0" y="0"/>
                  </a:moveTo>
                  <a:lnTo>
                    <a:pt x="753142" y="0"/>
                  </a:lnTo>
                  <a:lnTo>
                    <a:pt x="753142" y="50959"/>
                  </a:lnTo>
                  <a:lnTo>
                    <a:pt x="0" y="509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4015644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123253" y="0"/>
                  </a:moveTo>
                  <a:lnTo>
                    <a:pt x="0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4403312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123254" y="0"/>
                  </a:moveTo>
                  <a:lnTo>
                    <a:pt x="0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4590954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0" y="0"/>
                  </a:moveTo>
                  <a:lnTo>
                    <a:pt x="123254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4211193" y="4395025"/>
              <a:ext cx="123253" cy="1001744"/>
            </a:xfrm>
            <a:custGeom>
              <a:avLst/>
              <a:gdLst/>
              <a:ahLst/>
              <a:cxnLst/>
              <a:rect l="l" t="t" r="r" b="b"/>
              <a:pathLst>
                <a:path w="123253" h="1001744" extrusionOk="0">
                  <a:moveTo>
                    <a:pt x="0" y="0"/>
                  </a:moveTo>
                  <a:lnTo>
                    <a:pt x="123253" y="1001744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115466" y="4585525"/>
              <a:ext cx="387667" cy="9525"/>
            </a:xfrm>
            <a:custGeom>
              <a:avLst/>
              <a:gdLst/>
              <a:ahLst/>
              <a:cxnLst/>
              <a:rect l="l" t="t" r="r" b="b"/>
              <a:pathLst>
                <a:path w="387667" h="9525" extrusionOk="0">
                  <a:moveTo>
                    <a:pt x="0" y="0"/>
                  </a:moveTo>
                  <a:lnTo>
                    <a:pt x="387667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090892" y="4781454"/>
              <a:ext cx="387762" cy="9525"/>
            </a:xfrm>
            <a:custGeom>
              <a:avLst/>
              <a:gdLst/>
              <a:ahLst/>
              <a:cxnLst/>
              <a:rect l="l" t="t" r="r" b="b"/>
              <a:pathLst>
                <a:path w="387762" h="9525" extrusionOk="0">
                  <a:moveTo>
                    <a:pt x="0" y="0"/>
                  </a:moveTo>
                  <a:lnTo>
                    <a:pt x="38776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068603" y="4977384"/>
              <a:ext cx="387762" cy="9525"/>
            </a:xfrm>
            <a:custGeom>
              <a:avLst/>
              <a:gdLst/>
              <a:ahLst/>
              <a:cxnLst/>
              <a:rect l="l" t="t" r="r" b="b"/>
              <a:pathLst>
                <a:path w="387762" h="9525" extrusionOk="0">
                  <a:moveTo>
                    <a:pt x="0" y="0"/>
                  </a:moveTo>
                  <a:lnTo>
                    <a:pt x="38776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040790" y="5173408"/>
              <a:ext cx="387762" cy="9525"/>
            </a:xfrm>
            <a:custGeom>
              <a:avLst/>
              <a:gdLst/>
              <a:ahLst/>
              <a:cxnLst/>
              <a:rect l="l" t="t" r="r" b="b"/>
              <a:pathLst>
                <a:path w="387762" h="9525" extrusionOk="0">
                  <a:moveTo>
                    <a:pt x="0" y="0"/>
                  </a:moveTo>
                  <a:lnTo>
                    <a:pt x="38776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033456" y="5252085"/>
              <a:ext cx="662940" cy="9525"/>
            </a:xfrm>
            <a:custGeom>
              <a:avLst/>
              <a:gdLst/>
              <a:ahLst/>
              <a:cxnLst/>
              <a:rect l="l" t="t" r="r" b="b"/>
              <a:pathLst>
                <a:path w="662940" h="9525" extrusionOk="0">
                  <a:moveTo>
                    <a:pt x="0" y="0"/>
                  </a:moveTo>
                  <a:lnTo>
                    <a:pt x="662940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5067123" y="4004568"/>
            <a:ext cx="3628662" cy="7121"/>
            <a:chOff x="3667125" y="5396769"/>
            <a:chExt cx="4853748" cy="9525"/>
          </a:xfrm>
        </p:grpSpPr>
        <p:sp>
          <p:nvSpPr>
            <p:cNvPr id="155" name="Google Shape;155;p15"/>
            <p:cNvSpPr/>
            <p:nvPr/>
          </p:nvSpPr>
          <p:spPr>
            <a:xfrm>
              <a:off x="3876484" y="5396769"/>
              <a:ext cx="4441602" cy="9525"/>
            </a:xfrm>
            <a:custGeom>
              <a:avLst/>
              <a:gdLst/>
              <a:ahLst/>
              <a:cxnLst/>
              <a:rect l="l" t="t" r="r" b="b"/>
              <a:pathLst>
                <a:path w="4441602" h="9525" extrusionOk="0">
                  <a:moveTo>
                    <a:pt x="0" y="0"/>
                  </a:moveTo>
                  <a:lnTo>
                    <a:pt x="4441603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8373808" y="5396769"/>
              <a:ext cx="147065" cy="9525"/>
            </a:xfrm>
            <a:custGeom>
              <a:avLst/>
              <a:gdLst/>
              <a:ahLst/>
              <a:cxnLst/>
              <a:rect l="l" t="t" r="r" b="b"/>
              <a:pathLst>
                <a:path w="147065" h="9525" extrusionOk="0">
                  <a:moveTo>
                    <a:pt x="0" y="0"/>
                  </a:moveTo>
                  <a:lnTo>
                    <a:pt x="147066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667125" y="5396769"/>
              <a:ext cx="164782" cy="9525"/>
            </a:xfrm>
            <a:custGeom>
              <a:avLst/>
              <a:gdLst/>
              <a:ahLst/>
              <a:cxnLst/>
              <a:rect l="l" t="t" r="r" b="b"/>
              <a:pathLst>
                <a:path w="164782" h="9525" extrusionOk="0">
                  <a:moveTo>
                    <a:pt x="164783" y="0"/>
                  </a:moveTo>
                  <a:lnTo>
                    <a:pt x="0" y="0"/>
                  </a:lnTo>
                </a:path>
              </a:pathLst>
            </a:custGeom>
            <a:noFill/>
            <a:ln w="1187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5"/>
          <p:cNvSpPr/>
          <p:nvPr/>
        </p:nvSpPr>
        <p:spPr>
          <a:xfrm>
            <a:off x="6595764" y="3380992"/>
            <a:ext cx="618722" cy="618722"/>
          </a:xfrm>
          <a:custGeom>
            <a:avLst/>
            <a:gdLst/>
            <a:ahLst/>
            <a:cxnLst/>
            <a:rect l="l" t="t" r="r" b="b"/>
            <a:pathLst>
              <a:path w="827722" h="827722" extrusionOk="0">
                <a:moveTo>
                  <a:pt x="827723" y="413861"/>
                </a:moveTo>
                <a:cubicBezTo>
                  <a:pt x="827723" y="642430"/>
                  <a:pt x="642431" y="827723"/>
                  <a:pt x="413861" y="827723"/>
                </a:cubicBezTo>
                <a:cubicBezTo>
                  <a:pt x="185292" y="827723"/>
                  <a:pt x="0" y="642431"/>
                  <a:pt x="0" y="413861"/>
                </a:cubicBezTo>
                <a:cubicBezTo>
                  <a:pt x="0" y="185292"/>
                  <a:pt x="185292" y="0"/>
                  <a:pt x="413861" y="0"/>
                </a:cubicBezTo>
                <a:cubicBezTo>
                  <a:pt x="642430" y="0"/>
                  <a:pt x="827723" y="185292"/>
                  <a:pt x="827723" y="41386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840923" y="1236892"/>
            <a:ext cx="142968" cy="142968"/>
          </a:xfrm>
          <a:custGeom>
            <a:avLst/>
            <a:gdLst/>
            <a:ahLst/>
            <a:cxnLst/>
            <a:rect l="l" t="t" r="r" b="b"/>
            <a:pathLst>
              <a:path w="191262" h="191261" extrusionOk="0">
                <a:moveTo>
                  <a:pt x="191262" y="95631"/>
                </a:moveTo>
                <a:cubicBezTo>
                  <a:pt x="191262" y="148447"/>
                  <a:pt x="148446" y="191262"/>
                  <a:pt x="95631" y="191262"/>
                </a:cubicBezTo>
                <a:cubicBezTo>
                  <a:pt x="42815" y="191262"/>
                  <a:pt x="0" y="148447"/>
                  <a:pt x="0" y="95631"/>
                </a:cubicBezTo>
                <a:cubicBezTo>
                  <a:pt x="0" y="42815"/>
                  <a:pt x="42815" y="0"/>
                  <a:pt x="95631" y="0"/>
                </a:cubicBezTo>
                <a:cubicBezTo>
                  <a:pt x="148446" y="0"/>
                  <a:pt x="191262" y="42815"/>
                  <a:pt x="191262" y="9563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5289437" y="1776085"/>
            <a:ext cx="76468" cy="76468"/>
          </a:xfrm>
          <a:custGeom>
            <a:avLst/>
            <a:gdLst/>
            <a:ahLst/>
            <a:cxnLst/>
            <a:rect l="l" t="t" r="r" b="b"/>
            <a:pathLst>
              <a:path w="102298" h="102298" extrusionOk="0">
                <a:moveTo>
                  <a:pt x="102299" y="51149"/>
                </a:moveTo>
                <a:cubicBezTo>
                  <a:pt x="102299" y="79343"/>
                  <a:pt x="79439" y="102298"/>
                  <a:pt x="51149" y="102298"/>
                </a:cubicBezTo>
                <a:cubicBezTo>
                  <a:pt x="22955" y="102298"/>
                  <a:pt x="0" y="79439"/>
                  <a:pt x="0" y="51149"/>
                </a:cubicBezTo>
                <a:cubicBezTo>
                  <a:pt x="0" y="22955"/>
                  <a:pt x="22860" y="0"/>
                  <a:pt x="51149" y="0"/>
                </a:cubicBezTo>
                <a:cubicBezTo>
                  <a:pt x="79343" y="95"/>
                  <a:pt x="102299" y="22955"/>
                  <a:pt x="102299" y="511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6514728" y="3489300"/>
            <a:ext cx="76468" cy="76468"/>
          </a:xfrm>
          <a:custGeom>
            <a:avLst/>
            <a:gdLst/>
            <a:ahLst/>
            <a:cxnLst/>
            <a:rect l="l" t="t" r="r" b="b"/>
            <a:pathLst>
              <a:path w="102298" h="102298" extrusionOk="0">
                <a:moveTo>
                  <a:pt x="102298" y="51149"/>
                </a:moveTo>
                <a:cubicBezTo>
                  <a:pt x="102298" y="79398"/>
                  <a:pt x="79398" y="102299"/>
                  <a:pt x="51149" y="102299"/>
                </a:cubicBezTo>
                <a:cubicBezTo>
                  <a:pt x="22900" y="102299"/>
                  <a:pt x="0" y="79398"/>
                  <a:pt x="0" y="51149"/>
                </a:cubicBezTo>
                <a:cubicBezTo>
                  <a:pt x="0" y="22900"/>
                  <a:pt x="22900" y="0"/>
                  <a:pt x="51149" y="0"/>
                </a:cubicBezTo>
                <a:cubicBezTo>
                  <a:pt x="79398" y="0"/>
                  <a:pt x="102298" y="22900"/>
                  <a:pt x="102298" y="5114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8443253" y="3516832"/>
            <a:ext cx="82804" cy="82786"/>
          </a:xfrm>
          <a:custGeom>
            <a:avLst/>
            <a:gdLst/>
            <a:ahLst/>
            <a:cxnLst/>
            <a:rect l="l" t="t" r="r" b="b"/>
            <a:pathLst>
              <a:path w="110775" h="110750" extrusionOk="0">
                <a:moveTo>
                  <a:pt x="109858" y="65281"/>
                </a:moveTo>
                <a:cubicBezTo>
                  <a:pt x="104334" y="95380"/>
                  <a:pt x="75568" y="115288"/>
                  <a:pt x="45469" y="109858"/>
                </a:cubicBezTo>
                <a:cubicBezTo>
                  <a:pt x="15370" y="104334"/>
                  <a:pt x="-4537" y="75568"/>
                  <a:pt x="892" y="45469"/>
                </a:cubicBezTo>
                <a:cubicBezTo>
                  <a:pt x="6417" y="15370"/>
                  <a:pt x="35182" y="-4537"/>
                  <a:pt x="65281" y="892"/>
                </a:cubicBezTo>
                <a:cubicBezTo>
                  <a:pt x="95380" y="6321"/>
                  <a:pt x="115383" y="35182"/>
                  <a:pt x="109858" y="652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8156240" y="1978877"/>
            <a:ext cx="58873" cy="58888"/>
          </a:xfrm>
          <a:custGeom>
            <a:avLst/>
            <a:gdLst/>
            <a:ahLst/>
            <a:cxnLst/>
            <a:rect l="l" t="t" r="r" b="b"/>
            <a:pathLst>
              <a:path w="78760" h="78780" extrusionOk="0">
                <a:moveTo>
                  <a:pt x="78480" y="34685"/>
                </a:moveTo>
                <a:cubicBezTo>
                  <a:pt x="81052" y="56307"/>
                  <a:pt x="65622" y="75928"/>
                  <a:pt x="44095" y="78500"/>
                </a:cubicBezTo>
                <a:cubicBezTo>
                  <a:pt x="22473" y="81072"/>
                  <a:pt x="2852" y="65641"/>
                  <a:pt x="280" y="44115"/>
                </a:cubicBezTo>
                <a:cubicBezTo>
                  <a:pt x="-2292" y="22493"/>
                  <a:pt x="13139" y="2872"/>
                  <a:pt x="34665" y="300"/>
                </a:cubicBezTo>
                <a:cubicBezTo>
                  <a:pt x="56287" y="-2367"/>
                  <a:pt x="75909" y="13063"/>
                  <a:pt x="78480" y="346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/>
          <p:nvPr/>
        </p:nvSpPr>
        <p:spPr>
          <a:xfrm rot="-2700000">
            <a:off x="5165712" y="1873097"/>
            <a:ext cx="108659" cy="108659"/>
          </a:xfrm>
          <a:custGeom>
            <a:avLst/>
            <a:gdLst/>
            <a:ahLst/>
            <a:cxnLst/>
            <a:rect l="l" t="t" r="r" b="b"/>
            <a:pathLst>
              <a:path w="144969" h="144969" extrusionOk="0">
                <a:moveTo>
                  <a:pt x="144969" y="72485"/>
                </a:moveTo>
                <a:cubicBezTo>
                  <a:pt x="144969" y="112517"/>
                  <a:pt x="112517" y="144969"/>
                  <a:pt x="72485" y="144969"/>
                </a:cubicBezTo>
                <a:cubicBezTo>
                  <a:pt x="32452" y="144969"/>
                  <a:pt x="0" y="112517"/>
                  <a:pt x="0" y="72485"/>
                </a:cubicBezTo>
                <a:cubicBezTo>
                  <a:pt x="0" y="32452"/>
                  <a:pt x="32452" y="0"/>
                  <a:pt x="72485" y="0"/>
                </a:cubicBezTo>
                <a:cubicBezTo>
                  <a:pt x="112517" y="0"/>
                  <a:pt x="144969" y="32452"/>
                  <a:pt x="144969" y="7248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/>
          <p:nvPr/>
        </p:nvSpPr>
        <p:spPr>
          <a:xfrm rot="-2700000">
            <a:off x="8211698" y="3620958"/>
            <a:ext cx="384091" cy="384091"/>
          </a:xfrm>
          <a:custGeom>
            <a:avLst/>
            <a:gdLst/>
            <a:ahLst/>
            <a:cxnLst/>
            <a:rect l="l" t="t" r="r" b="b"/>
            <a:pathLst>
              <a:path w="512440" h="512440" extrusionOk="0">
                <a:moveTo>
                  <a:pt x="512440" y="256220"/>
                </a:moveTo>
                <a:cubicBezTo>
                  <a:pt x="512440" y="397726"/>
                  <a:pt x="397726" y="512440"/>
                  <a:pt x="256220" y="512440"/>
                </a:cubicBezTo>
                <a:cubicBezTo>
                  <a:pt x="114714" y="512440"/>
                  <a:pt x="0" y="397726"/>
                  <a:pt x="0" y="256220"/>
                </a:cubicBezTo>
                <a:cubicBezTo>
                  <a:pt x="0" y="114714"/>
                  <a:pt x="114714" y="0"/>
                  <a:pt x="256220" y="0"/>
                </a:cubicBezTo>
                <a:cubicBezTo>
                  <a:pt x="397726" y="0"/>
                  <a:pt x="512440" y="114714"/>
                  <a:pt x="512440" y="25622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8303140" y="3714657"/>
            <a:ext cx="199785" cy="196974"/>
          </a:xfrm>
          <a:custGeom>
            <a:avLst/>
            <a:gdLst/>
            <a:ahLst/>
            <a:cxnLst/>
            <a:rect l="l" t="t" r="r" b="b"/>
            <a:pathLst>
              <a:path w="267271" h="263511" extrusionOk="0">
                <a:moveTo>
                  <a:pt x="0" y="147663"/>
                </a:moveTo>
                <a:cubicBezTo>
                  <a:pt x="0" y="137376"/>
                  <a:pt x="0" y="127089"/>
                  <a:pt x="0" y="116802"/>
                </a:cubicBezTo>
                <a:cubicBezTo>
                  <a:pt x="9620" y="111563"/>
                  <a:pt x="19907" y="107944"/>
                  <a:pt x="29908" y="103848"/>
                </a:cubicBezTo>
                <a:cubicBezTo>
                  <a:pt x="39529" y="99848"/>
                  <a:pt x="43910" y="88704"/>
                  <a:pt x="39624" y="79083"/>
                </a:cubicBezTo>
                <a:cubicBezTo>
                  <a:pt x="36004" y="71178"/>
                  <a:pt x="32671" y="63081"/>
                  <a:pt x="29146" y="55176"/>
                </a:cubicBezTo>
                <a:cubicBezTo>
                  <a:pt x="27527" y="51651"/>
                  <a:pt x="28099" y="48889"/>
                  <a:pt x="31052" y="46127"/>
                </a:cubicBezTo>
                <a:cubicBezTo>
                  <a:pt x="35814" y="41745"/>
                  <a:pt x="40577" y="37173"/>
                  <a:pt x="45053" y="32411"/>
                </a:cubicBezTo>
                <a:cubicBezTo>
                  <a:pt x="48006" y="29172"/>
                  <a:pt x="51054" y="28505"/>
                  <a:pt x="55054" y="30125"/>
                </a:cubicBezTo>
                <a:cubicBezTo>
                  <a:pt x="64008" y="33744"/>
                  <a:pt x="73057" y="37269"/>
                  <a:pt x="82105" y="40793"/>
                </a:cubicBezTo>
                <a:cubicBezTo>
                  <a:pt x="89345" y="43650"/>
                  <a:pt x="101346" y="38412"/>
                  <a:pt x="104299" y="31268"/>
                </a:cubicBezTo>
                <a:cubicBezTo>
                  <a:pt x="107728" y="22886"/>
                  <a:pt x="111252" y="14409"/>
                  <a:pt x="114586" y="6027"/>
                </a:cubicBezTo>
                <a:cubicBezTo>
                  <a:pt x="116205" y="1836"/>
                  <a:pt x="118872" y="-260"/>
                  <a:pt x="123635" y="26"/>
                </a:cubicBezTo>
                <a:cubicBezTo>
                  <a:pt x="129921" y="312"/>
                  <a:pt x="136303" y="312"/>
                  <a:pt x="142589" y="26"/>
                </a:cubicBezTo>
                <a:cubicBezTo>
                  <a:pt x="146971" y="-165"/>
                  <a:pt x="149638" y="1550"/>
                  <a:pt x="151352" y="5550"/>
                </a:cubicBezTo>
                <a:cubicBezTo>
                  <a:pt x="154781" y="13551"/>
                  <a:pt x="158401" y="21457"/>
                  <a:pt x="161735" y="29458"/>
                </a:cubicBezTo>
                <a:cubicBezTo>
                  <a:pt x="165830" y="39269"/>
                  <a:pt x="177260" y="43936"/>
                  <a:pt x="186880" y="39745"/>
                </a:cubicBezTo>
                <a:cubicBezTo>
                  <a:pt x="195072" y="36221"/>
                  <a:pt x="203359" y="32887"/>
                  <a:pt x="211455" y="29363"/>
                </a:cubicBezTo>
                <a:cubicBezTo>
                  <a:pt x="215170" y="27744"/>
                  <a:pt x="218122" y="28220"/>
                  <a:pt x="220980" y="31363"/>
                </a:cubicBezTo>
                <a:cubicBezTo>
                  <a:pt x="225457" y="36126"/>
                  <a:pt x="230124" y="40697"/>
                  <a:pt x="235077" y="44984"/>
                </a:cubicBezTo>
                <a:cubicBezTo>
                  <a:pt x="238220" y="47746"/>
                  <a:pt x="238887" y="50604"/>
                  <a:pt x="237363" y="54413"/>
                </a:cubicBezTo>
                <a:cubicBezTo>
                  <a:pt x="233744" y="62986"/>
                  <a:pt x="230314" y="71654"/>
                  <a:pt x="226790" y="80226"/>
                </a:cubicBezTo>
                <a:cubicBezTo>
                  <a:pt x="223456" y="88322"/>
                  <a:pt x="228314" y="100038"/>
                  <a:pt x="236506" y="103181"/>
                </a:cubicBezTo>
                <a:cubicBezTo>
                  <a:pt x="246793" y="107182"/>
                  <a:pt x="257365" y="110611"/>
                  <a:pt x="267271" y="115659"/>
                </a:cubicBezTo>
                <a:cubicBezTo>
                  <a:pt x="267271" y="125946"/>
                  <a:pt x="267271" y="136233"/>
                  <a:pt x="267271" y="146520"/>
                </a:cubicBezTo>
                <a:cubicBezTo>
                  <a:pt x="256889" y="152045"/>
                  <a:pt x="245936" y="155855"/>
                  <a:pt x="235172" y="160427"/>
                </a:cubicBezTo>
                <a:cubicBezTo>
                  <a:pt x="228695" y="163189"/>
                  <a:pt x="223838" y="175667"/>
                  <a:pt x="226600" y="182048"/>
                </a:cubicBezTo>
                <a:cubicBezTo>
                  <a:pt x="230314" y="190335"/>
                  <a:pt x="233839" y="198717"/>
                  <a:pt x="237649" y="207004"/>
                </a:cubicBezTo>
                <a:cubicBezTo>
                  <a:pt x="239649" y="211290"/>
                  <a:pt x="239268" y="214719"/>
                  <a:pt x="235363" y="218053"/>
                </a:cubicBezTo>
                <a:cubicBezTo>
                  <a:pt x="230696" y="222054"/>
                  <a:pt x="226314" y="226435"/>
                  <a:pt x="222218" y="230912"/>
                </a:cubicBezTo>
                <a:cubicBezTo>
                  <a:pt x="219265" y="234150"/>
                  <a:pt x="216218" y="234912"/>
                  <a:pt x="212217" y="233198"/>
                </a:cubicBezTo>
                <a:cubicBezTo>
                  <a:pt x="203835" y="229769"/>
                  <a:pt x="195263" y="226530"/>
                  <a:pt x="186785" y="223101"/>
                </a:cubicBezTo>
                <a:cubicBezTo>
                  <a:pt x="177355" y="219387"/>
                  <a:pt x="165830" y="224339"/>
                  <a:pt x="162115" y="233674"/>
                </a:cubicBezTo>
                <a:cubicBezTo>
                  <a:pt x="159068" y="241389"/>
                  <a:pt x="155734" y="249009"/>
                  <a:pt x="152781" y="256820"/>
                </a:cubicBezTo>
                <a:cubicBezTo>
                  <a:pt x="150971" y="261487"/>
                  <a:pt x="148209" y="263773"/>
                  <a:pt x="142970" y="263487"/>
                </a:cubicBezTo>
                <a:cubicBezTo>
                  <a:pt x="136874" y="263106"/>
                  <a:pt x="130683" y="263202"/>
                  <a:pt x="124587" y="263487"/>
                </a:cubicBezTo>
                <a:cubicBezTo>
                  <a:pt x="120205" y="263678"/>
                  <a:pt x="117443" y="262059"/>
                  <a:pt x="115824" y="258058"/>
                </a:cubicBezTo>
                <a:cubicBezTo>
                  <a:pt x="112109" y="249295"/>
                  <a:pt x="108299" y="240627"/>
                  <a:pt x="104489" y="231960"/>
                </a:cubicBezTo>
                <a:cubicBezTo>
                  <a:pt x="101441" y="224911"/>
                  <a:pt x="88963" y="220053"/>
                  <a:pt x="82010" y="223006"/>
                </a:cubicBezTo>
                <a:cubicBezTo>
                  <a:pt x="73438" y="226626"/>
                  <a:pt x="64865" y="230150"/>
                  <a:pt x="56293" y="233864"/>
                </a:cubicBezTo>
                <a:cubicBezTo>
                  <a:pt x="52197" y="235674"/>
                  <a:pt x="48958" y="235293"/>
                  <a:pt x="45720" y="231769"/>
                </a:cubicBezTo>
                <a:cubicBezTo>
                  <a:pt x="41434" y="227102"/>
                  <a:pt x="36957" y="222625"/>
                  <a:pt x="32195" y="218434"/>
                </a:cubicBezTo>
                <a:cubicBezTo>
                  <a:pt x="28765" y="215481"/>
                  <a:pt x="28289" y="212433"/>
                  <a:pt x="30004" y="208433"/>
                </a:cubicBezTo>
                <a:cubicBezTo>
                  <a:pt x="33338" y="200622"/>
                  <a:pt x="36481" y="192716"/>
                  <a:pt x="39719" y="184811"/>
                </a:cubicBezTo>
                <a:cubicBezTo>
                  <a:pt x="44101" y="174333"/>
                  <a:pt x="39624" y="163665"/>
                  <a:pt x="29051" y="159570"/>
                </a:cubicBezTo>
                <a:cubicBezTo>
                  <a:pt x="19336" y="155855"/>
                  <a:pt x="9335" y="152521"/>
                  <a:pt x="0" y="147663"/>
                </a:cubicBezTo>
                <a:close/>
                <a:moveTo>
                  <a:pt x="133636" y="172619"/>
                </a:moveTo>
                <a:cubicBezTo>
                  <a:pt x="157163" y="172619"/>
                  <a:pt x="175736" y="154616"/>
                  <a:pt x="175641" y="131947"/>
                </a:cubicBezTo>
                <a:cubicBezTo>
                  <a:pt x="175641" y="108515"/>
                  <a:pt x="157448" y="90609"/>
                  <a:pt x="133636" y="90609"/>
                </a:cubicBezTo>
                <a:cubicBezTo>
                  <a:pt x="110014" y="90609"/>
                  <a:pt x="91630" y="108515"/>
                  <a:pt x="91630" y="131280"/>
                </a:cubicBezTo>
                <a:cubicBezTo>
                  <a:pt x="91726" y="154807"/>
                  <a:pt x="109728" y="172619"/>
                  <a:pt x="133636" y="1726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8182939" y="2424656"/>
            <a:ext cx="220148" cy="1233244"/>
          </a:xfrm>
          <a:custGeom>
            <a:avLst/>
            <a:gdLst/>
            <a:ahLst/>
            <a:cxnLst/>
            <a:rect l="l" t="t" r="r" b="b"/>
            <a:pathLst>
              <a:path w="294513" h="1649825" extrusionOk="0">
                <a:moveTo>
                  <a:pt x="0" y="0"/>
                </a:moveTo>
                <a:lnTo>
                  <a:pt x="294513" y="0"/>
                </a:lnTo>
                <a:lnTo>
                  <a:pt x="294513" y="1649825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319843" y="1554768"/>
            <a:ext cx="200781" cy="124314"/>
          </a:xfrm>
          <a:custGeom>
            <a:avLst/>
            <a:gdLst/>
            <a:ahLst/>
            <a:cxnLst/>
            <a:rect l="l" t="t" r="r" b="b"/>
            <a:pathLst>
              <a:path w="268604" h="166306" extrusionOk="0">
                <a:moveTo>
                  <a:pt x="0" y="0"/>
                </a:moveTo>
                <a:lnTo>
                  <a:pt x="0" y="166306"/>
                </a:lnTo>
                <a:lnTo>
                  <a:pt x="268605" y="166306"/>
                </a:lnTo>
              </a:path>
            </a:pathLst>
          </a:custGeom>
          <a:noFill/>
          <a:ln w="118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15"/>
          <p:cNvGrpSpPr/>
          <p:nvPr/>
        </p:nvGrpSpPr>
        <p:grpSpPr>
          <a:xfrm>
            <a:off x="5059743" y="1131035"/>
            <a:ext cx="520087" cy="520087"/>
            <a:chOff x="3657254" y="1553092"/>
            <a:chExt cx="695675" cy="695675"/>
          </a:xfrm>
        </p:grpSpPr>
        <p:sp>
          <p:nvSpPr>
            <p:cNvPr id="170" name="Google Shape;170;p15"/>
            <p:cNvSpPr/>
            <p:nvPr/>
          </p:nvSpPr>
          <p:spPr>
            <a:xfrm rot="-1274586">
              <a:off x="3736362" y="1632200"/>
              <a:ext cx="537459" cy="537459"/>
            </a:xfrm>
            <a:custGeom>
              <a:avLst/>
              <a:gdLst/>
              <a:ahLst/>
              <a:cxnLst/>
              <a:rect l="l" t="t" r="r" b="b"/>
              <a:pathLst>
                <a:path w="537201" h="537201" extrusionOk="0">
                  <a:moveTo>
                    <a:pt x="537202" y="268601"/>
                  </a:moveTo>
                  <a:cubicBezTo>
                    <a:pt x="537202" y="416945"/>
                    <a:pt x="416945" y="537202"/>
                    <a:pt x="268601" y="537202"/>
                  </a:cubicBezTo>
                  <a:cubicBezTo>
                    <a:pt x="120257" y="537202"/>
                    <a:pt x="0" y="416945"/>
                    <a:pt x="0" y="268601"/>
                  </a:cubicBezTo>
                  <a:cubicBezTo>
                    <a:pt x="0" y="120257"/>
                    <a:pt x="120257" y="0"/>
                    <a:pt x="268601" y="0"/>
                  </a:cubicBezTo>
                  <a:cubicBezTo>
                    <a:pt x="416945" y="0"/>
                    <a:pt x="537202" y="120257"/>
                    <a:pt x="537202" y="2686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871436" y="1768671"/>
              <a:ext cx="267271" cy="263511"/>
            </a:xfrm>
            <a:custGeom>
              <a:avLst/>
              <a:gdLst/>
              <a:ahLst/>
              <a:cxnLst/>
              <a:rect l="l" t="t" r="r" b="b"/>
              <a:pathLst>
                <a:path w="267271" h="263511" extrusionOk="0">
                  <a:moveTo>
                    <a:pt x="0" y="147663"/>
                  </a:moveTo>
                  <a:cubicBezTo>
                    <a:pt x="0" y="137376"/>
                    <a:pt x="0" y="127089"/>
                    <a:pt x="0" y="116802"/>
                  </a:cubicBezTo>
                  <a:cubicBezTo>
                    <a:pt x="9620" y="111564"/>
                    <a:pt x="19907" y="107944"/>
                    <a:pt x="29908" y="103848"/>
                  </a:cubicBezTo>
                  <a:cubicBezTo>
                    <a:pt x="39529" y="99848"/>
                    <a:pt x="43910" y="88704"/>
                    <a:pt x="39624" y="79083"/>
                  </a:cubicBezTo>
                  <a:cubicBezTo>
                    <a:pt x="36004" y="71178"/>
                    <a:pt x="32671" y="63081"/>
                    <a:pt x="29146" y="55176"/>
                  </a:cubicBezTo>
                  <a:cubicBezTo>
                    <a:pt x="27527" y="51651"/>
                    <a:pt x="28099" y="48889"/>
                    <a:pt x="31051" y="46127"/>
                  </a:cubicBezTo>
                  <a:cubicBezTo>
                    <a:pt x="35814" y="41745"/>
                    <a:pt x="40576" y="37173"/>
                    <a:pt x="45053" y="32411"/>
                  </a:cubicBezTo>
                  <a:cubicBezTo>
                    <a:pt x="48006" y="29172"/>
                    <a:pt x="51054" y="28506"/>
                    <a:pt x="55054" y="30125"/>
                  </a:cubicBezTo>
                  <a:cubicBezTo>
                    <a:pt x="64008" y="33744"/>
                    <a:pt x="73057" y="37269"/>
                    <a:pt x="82105" y="40793"/>
                  </a:cubicBezTo>
                  <a:cubicBezTo>
                    <a:pt x="89344" y="43650"/>
                    <a:pt x="101346" y="38412"/>
                    <a:pt x="104299" y="31268"/>
                  </a:cubicBezTo>
                  <a:cubicBezTo>
                    <a:pt x="107728" y="22886"/>
                    <a:pt x="111252" y="14409"/>
                    <a:pt x="114586" y="6027"/>
                  </a:cubicBezTo>
                  <a:cubicBezTo>
                    <a:pt x="116205" y="1836"/>
                    <a:pt x="118872" y="-260"/>
                    <a:pt x="123634" y="26"/>
                  </a:cubicBezTo>
                  <a:cubicBezTo>
                    <a:pt x="129921" y="312"/>
                    <a:pt x="136303" y="312"/>
                    <a:pt x="142589" y="26"/>
                  </a:cubicBezTo>
                  <a:cubicBezTo>
                    <a:pt x="146971" y="-165"/>
                    <a:pt x="149638" y="1550"/>
                    <a:pt x="151352" y="5550"/>
                  </a:cubicBezTo>
                  <a:cubicBezTo>
                    <a:pt x="154781" y="13551"/>
                    <a:pt x="158401" y="21457"/>
                    <a:pt x="161735" y="29458"/>
                  </a:cubicBezTo>
                  <a:cubicBezTo>
                    <a:pt x="165830" y="39269"/>
                    <a:pt x="177260" y="43936"/>
                    <a:pt x="186880" y="39745"/>
                  </a:cubicBezTo>
                  <a:cubicBezTo>
                    <a:pt x="195072" y="36221"/>
                    <a:pt x="203359" y="32887"/>
                    <a:pt x="211455" y="29363"/>
                  </a:cubicBezTo>
                  <a:cubicBezTo>
                    <a:pt x="215170" y="27744"/>
                    <a:pt x="218122" y="28220"/>
                    <a:pt x="220980" y="31363"/>
                  </a:cubicBezTo>
                  <a:cubicBezTo>
                    <a:pt x="225457" y="36126"/>
                    <a:pt x="230124" y="40698"/>
                    <a:pt x="235077" y="44984"/>
                  </a:cubicBezTo>
                  <a:cubicBezTo>
                    <a:pt x="238220" y="47746"/>
                    <a:pt x="238887" y="50604"/>
                    <a:pt x="237363" y="54414"/>
                  </a:cubicBezTo>
                  <a:cubicBezTo>
                    <a:pt x="233744" y="62986"/>
                    <a:pt x="230315" y="71654"/>
                    <a:pt x="226790" y="80226"/>
                  </a:cubicBezTo>
                  <a:cubicBezTo>
                    <a:pt x="223456" y="88323"/>
                    <a:pt x="228314" y="100038"/>
                    <a:pt x="236506" y="103182"/>
                  </a:cubicBezTo>
                  <a:cubicBezTo>
                    <a:pt x="246793" y="107182"/>
                    <a:pt x="257366" y="110611"/>
                    <a:pt x="267271" y="115659"/>
                  </a:cubicBezTo>
                  <a:cubicBezTo>
                    <a:pt x="267271" y="125946"/>
                    <a:pt x="267271" y="136233"/>
                    <a:pt x="267271" y="146520"/>
                  </a:cubicBezTo>
                  <a:cubicBezTo>
                    <a:pt x="256985" y="152045"/>
                    <a:pt x="245936" y="155855"/>
                    <a:pt x="235172" y="160427"/>
                  </a:cubicBezTo>
                  <a:cubicBezTo>
                    <a:pt x="228695" y="163189"/>
                    <a:pt x="223838" y="175667"/>
                    <a:pt x="226600" y="182049"/>
                  </a:cubicBezTo>
                  <a:cubicBezTo>
                    <a:pt x="230315" y="190335"/>
                    <a:pt x="233839" y="198717"/>
                    <a:pt x="237649" y="207004"/>
                  </a:cubicBezTo>
                  <a:cubicBezTo>
                    <a:pt x="239649" y="211290"/>
                    <a:pt x="239268" y="214719"/>
                    <a:pt x="235363" y="218053"/>
                  </a:cubicBezTo>
                  <a:cubicBezTo>
                    <a:pt x="230695" y="222054"/>
                    <a:pt x="226314" y="226435"/>
                    <a:pt x="222218" y="230912"/>
                  </a:cubicBezTo>
                  <a:cubicBezTo>
                    <a:pt x="219266" y="234150"/>
                    <a:pt x="216218" y="234912"/>
                    <a:pt x="212217" y="233198"/>
                  </a:cubicBezTo>
                  <a:cubicBezTo>
                    <a:pt x="203835" y="229769"/>
                    <a:pt x="195263" y="226530"/>
                    <a:pt x="186785" y="223101"/>
                  </a:cubicBezTo>
                  <a:cubicBezTo>
                    <a:pt x="177355" y="219387"/>
                    <a:pt x="165830" y="224340"/>
                    <a:pt x="162116" y="233674"/>
                  </a:cubicBezTo>
                  <a:cubicBezTo>
                    <a:pt x="159068" y="241389"/>
                    <a:pt x="155734" y="249009"/>
                    <a:pt x="152781" y="256820"/>
                  </a:cubicBezTo>
                  <a:cubicBezTo>
                    <a:pt x="150971" y="261487"/>
                    <a:pt x="148209" y="263773"/>
                    <a:pt x="142970" y="263487"/>
                  </a:cubicBezTo>
                  <a:cubicBezTo>
                    <a:pt x="136874" y="263106"/>
                    <a:pt x="130683" y="263202"/>
                    <a:pt x="124587" y="263487"/>
                  </a:cubicBezTo>
                  <a:cubicBezTo>
                    <a:pt x="120205" y="263678"/>
                    <a:pt x="117443" y="262059"/>
                    <a:pt x="115824" y="258058"/>
                  </a:cubicBezTo>
                  <a:cubicBezTo>
                    <a:pt x="112109" y="249295"/>
                    <a:pt x="108299" y="240627"/>
                    <a:pt x="104489" y="231960"/>
                  </a:cubicBezTo>
                  <a:cubicBezTo>
                    <a:pt x="101441" y="224911"/>
                    <a:pt x="88964" y="220053"/>
                    <a:pt x="82010" y="223006"/>
                  </a:cubicBezTo>
                  <a:cubicBezTo>
                    <a:pt x="73438" y="226626"/>
                    <a:pt x="64865" y="230150"/>
                    <a:pt x="56293" y="233865"/>
                  </a:cubicBezTo>
                  <a:cubicBezTo>
                    <a:pt x="52197" y="235674"/>
                    <a:pt x="48958" y="235293"/>
                    <a:pt x="45720" y="231769"/>
                  </a:cubicBezTo>
                  <a:cubicBezTo>
                    <a:pt x="41434" y="227102"/>
                    <a:pt x="36957" y="222625"/>
                    <a:pt x="32194" y="218434"/>
                  </a:cubicBezTo>
                  <a:cubicBezTo>
                    <a:pt x="28765" y="215481"/>
                    <a:pt x="28289" y="212433"/>
                    <a:pt x="30004" y="208433"/>
                  </a:cubicBezTo>
                  <a:cubicBezTo>
                    <a:pt x="33338" y="200622"/>
                    <a:pt x="36481" y="192717"/>
                    <a:pt x="39719" y="184811"/>
                  </a:cubicBezTo>
                  <a:cubicBezTo>
                    <a:pt x="44101" y="174333"/>
                    <a:pt x="39624" y="163665"/>
                    <a:pt x="29051" y="159570"/>
                  </a:cubicBezTo>
                  <a:cubicBezTo>
                    <a:pt x="19336" y="155855"/>
                    <a:pt x="9334" y="152521"/>
                    <a:pt x="0" y="147663"/>
                  </a:cubicBezTo>
                  <a:close/>
                  <a:moveTo>
                    <a:pt x="133731" y="172619"/>
                  </a:moveTo>
                  <a:cubicBezTo>
                    <a:pt x="157258" y="172619"/>
                    <a:pt x="175831" y="154617"/>
                    <a:pt x="175736" y="131947"/>
                  </a:cubicBezTo>
                  <a:cubicBezTo>
                    <a:pt x="175736" y="108516"/>
                    <a:pt x="157544" y="90609"/>
                    <a:pt x="133731" y="90609"/>
                  </a:cubicBezTo>
                  <a:cubicBezTo>
                    <a:pt x="110109" y="90609"/>
                    <a:pt x="91726" y="108516"/>
                    <a:pt x="91726" y="131280"/>
                  </a:cubicBezTo>
                  <a:cubicBezTo>
                    <a:pt x="91726" y="154902"/>
                    <a:pt x="109823" y="172619"/>
                    <a:pt x="133731" y="1726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15"/>
          <p:cNvSpPr/>
          <p:nvPr/>
        </p:nvSpPr>
        <p:spPr>
          <a:xfrm>
            <a:off x="7936809" y="1474566"/>
            <a:ext cx="435308" cy="435308"/>
          </a:xfrm>
          <a:custGeom>
            <a:avLst/>
            <a:gdLst/>
            <a:ahLst/>
            <a:cxnLst/>
            <a:rect l="l" t="t" r="r" b="b"/>
            <a:pathLst>
              <a:path w="582352" h="582352" extrusionOk="0">
                <a:moveTo>
                  <a:pt x="582353" y="291176"/>
                </a:moveTo>
                <a:cubicBezTo>
                  <a:pt x="582353" y="451989"/>
                  <a:pt x="451989" y="582353"/>
                  <a:pt x="291176" y="582353"/>
                </a:cubicBezTo>
                <a:cubicBezTo>
                  <a:pt x="130364" y="582353"/>
                  <a:pt x="0" y="451989"/>
                  <a:pt x="0" y="291176"/>
                </a:cubicBezTo>
                <a:cubicBezTo>
                  <a:pt x="0" y="130364"/>
                  <a:pt x="130364" y="0"/>
                  <a:pt x="291176" y="0"/>
                </a:cubicBezTo>
                <a:cubicBezTo>
                  <a:pt x="451989" y="0"/>
                  <a:pt x="582353" y="130364"/>
                  <a:pt x="582353" y="29117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$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282374" y="3598107"/>
            <a:ext cx="401564" cy="401564"/>
          </a:xfrm>
          <a:custGeom>
            <a:avLst/>
            <a:gdLst/>
            <a:ahLst/>
            <a:cxnLst/>
            <a:rect l="l" t="t" r="r" b="b"/>
            <a:pathLst>
              <a:path w="537209" h="537209" extrusionOk="0">
                <a:moveTo>
                  <a:pt x="537210" y="268605"/>
                </a:moveTo>
                <a:cubicBezTo>
                  <a:pt x="537210" y="416951"/>
                  <a:pt x="416951" y="537210"/>
                  <a:pt x="268605" y="537210"/>
                </a:cubicBezTo>
                <a:cubicBezTo>
                  <a:pt x="120259" y="537210"/>
                  <a:pt x="0" y="416951"/>
                  <a:pt x="0" y="268605"/>
                </a:cubicBezTo>
                <a:cubicBezTo>
                  <a:pt x="0" y="120258"/>
                  <a:pt x="120259" y="0"/>
                  <a:pt x="268605" y="0"/>
                </a:cubicBezTo>
                <a:cubicBezTo>
                  <a:pt x="416951" y="0"/>
                  <a:pt x="537210" y="120258"/>
                  <a:pt x="537210" y="26860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€</a:t>
            </a: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720;p21">
            <a:extLst>
              <a:ext uri="{FF2B5EF4-FFF2-40B4-BE49-F238E27FC236}">
                <a16:creationId xmlns:a16="http://schemas.microsoft.com/office/drawing/2014/main" id="{B2F0DDE6-8BA5-76E7-F1C2-910660A3F04D}"/>
              </a:ext>
            </a:extLst>
          </p:cNvPr>
          <p:cNvSpPr txBox="1"/>
          <p:nvPr/>
        </p:nvSpPr>
        <p:spPr>
          <a:xfrm>
            <a:off x="8293013" y="4790749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>
            <a:spLocks noGrp="1"/>
          </p:cNvSpPr>
          <p:nvPr>
            <p:ph type="title"/>
          </p:nvPr>
        </p:nvSpPr>
        <p:spPr>
          <a:xfrm>
            <a:off x="457200" y="82746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2" name="Google Shape;720;p21">
            <a:extLst>
              <a:ext uri="{FF2B5EF4-FFF2-40B4-BE49-F238E27FC236}">
                <a16:creationId xmlns:a16="http://schemas.microsoft.com/office/drawing/2014/main" id="{ABE0A729-9065-2BF6-949D-D093DCB56D61}"/>
              </a:ext>
            </a:extLst>
          </p:cNvPr>
          <p:cNvSpPr txBox="1"/>
          <p:nvPr/>
        </p:nvSpPr>
        <p:spPr>
          <a:xfrm>
            <a:off x="8269615" y="4773621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10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A8C0F0-DC69-FF79-A452-9BBE64622235}"/>
              </a:ext>
            </a:extLst>
          </p:cNvPr>
          <p:cNvSpPr txBox="1"/>
          <p:nvPr/>
        </p:nvSpPr>
        <p:spPr>
          <a:xfrm>
            <a:off x="0" y="803303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I" b="1" dirty="0">
                <a:latin typeface="Montserrat" pitchFamily="2" charset="0"/>
              </a:rPr>
              <a:t>In </a:t>
            </a:r>
            <a:r>
              <a:rPr lang="fr-CI" b="1" dirty="0" err="1">
                <a:latin typeface="Montserrat" pitchFamily="2" charset="0"/>
              </a:rPr>
              <a:t>summary</a:t>
            </a:r>
            <a:r>
              <a:rPr lang="fr-CI" b="1" dirty="0">
                <a:latin typeface="Montserrat" pitchFamily="2" charset="0"/>
              </a:rPr>
              <a:t> :</a:t>
            </a:r>
          </a:p>
          <a:p>
            <a:endParaRPr lang="fr-CI" b="1" dirty="0">
              <a:latin typeface="Montserrat" pitchFamily="2" charset="0"/>
            </a:endParaRPr>
          </a:p>
          <a:p>
            <a:pPr marL="285750" indent="-285750">
              <a:buFontTx/>
              <a:buChar char="-"/>
            </a:pPr>
            <a:r>
              <a:rPr lang="fr-CI" dirty="0" err="1">
                <a:latin typeface="Montserrat" pitchFamily="2" charset="0"/>
              </a:rPr>
              <a:t>we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analyzed</a:t>
            </a:r>
            <a:r>
              <a:rPr lang="fr-CI" dirty="0">
                <a:latin typeface="Montserrat" pitchFamily="2" charset="0"/>
              </a:rPr>
              <a:t> data </a:t>
            </a:r>
            <a:r>
              <a:rPr lang="fr-CI" dirty="0" err="1">
                <a:latin typeface="Montserrat" pitchFamily="2" charset="0"/>
              </a:rPr>
              <a:t>relating</a:t>
            </a:r>
            <a:r>
              <a:rPr lang="fr-CI" dirty="0">
                <a:latin typeface="Montserrat" pitchFamily="2" charset="0"/>
              </a:rPr>
              <a:t> to the launch of </a:t>
            </a:r>
            <a:r>
              <a:rPr lang="fr-CI" dirty="0" err="1">
                <a:latin typeface="Montserrat" pitchFamily="2" charset="0"/>
              </a:rPr>
              <a:t>Pens</a:t>
            </a:r>
            <a:r>
              <a:rPr lang="fr-CI" dirty="0">
                <a:latin typeface="Montserrat" pitchFamily="2" charset="0"/>
              </a:rPr>
              <a:t> and Printers' new </a:t>
            </a:r>
            <a:r>
              <a:rPr lang="fr-CI" dirty="0" err="1">
                <a:latin typeface="Montserrat" pitchFamily="2" charset="0"/>
              </a:rPr>
              <a:t>product</a:t>
            </a:r>
            <a:r>
              <a:rPr lang="fr-CI" dirty="0">
                <a:latin typeface="Montserrat" pitchFamily="2" charset="0"/>
              </a:rPr>
              <a:t> range ;</a:t>
            </a:r>
          </a:p>
          <a:p>
            <a:endParaRPr lang="fr-CI" dirty="0">
              <a:latin typeface="Montserrat" pitchFamily="2" charset="0"/>
            </a:endParaRPr>
          </a:p>
          <a:p>
            <a:pPr marL="285750" indent="-285750">
              <a:buFontTx/>
              <a:buChar char="-"/>
            </a:pPr>
            <a:r>
              <a:rPr lang="fr-CI" dirty="0" err="1">
                <a:latin typeface="Montserrat" pitchFamily="2" charset="0"/>
              </a:rPr>
              <a:t>We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analysed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each</a:t>
            </a:r>
            <a:r>
              <a:rPr lang="fr-CI" dirty="0">
                <a:latin typeface="Montserrat" pitchFamily="2" charset="0"/>
              </a:rPr>
              <a:t> variable and the </a:t>
            </a:r>
            <a:r>
              <a:rPr lang="fr-CI" dirty="0" err="1">
                <a:latin typeface="Montserrat" pitchFamily="2" charset="0"/>
              </a:rPr>
              <a:t>relationships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that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might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exist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between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them</a:t>
            </a:r>
            <a:r>
              <a:rPr lang="fr-CI" dirty="0">
                <a:latin typeface="Montserrat" pitchFamily="2" charset="0"/>
              </a:rPr>
              <a:t> ;</a:t>
            </a:r>
          </a:p>
          <a:p>
            <a:pPr marL="285750" indent="-285750">
              <a:buFontTx/>
              <a:buChar char="-"/>
            </a:pPr>
            <a:endParaRPr lang="fr-CI" dirty="0">
              <a:latin typeface="Montserrat" pitchFamily="2" charset="0"/>
            </a:endParaRPr>
          </a:p>
          <a:p>
            <a:pPr marL="285750" indent="-285750">
              <a:buFontTx/>
              <a:buChar char="-"/>
            </a:pPr>
            <a:r>
              <a:rPr lang="fr-CI" dirty="0">
                <a:latin typeface="Montserrat" pitchFamily="2" charset="0"/>
              </a:rPr>
              <a:t>As a </a:t>
            </a:r>
            <a:r>
              <a:rPr lang="fr-CI" dirty="0" err="1">
                <a:latin typeface="Montserrat" pitchFamily="2" charset="0"/>
              </a:rPr>
              <a:t>result</a:t>
            </a:r>
            <a:r>
              <a:rPr lang="fr-CI" dirty="0">
                <a:latin typeface="Montserrat" pitchFamily="2" charset="0"/>
              </a:rPr>
              <a:t>, </a:t>
            </a:r>
            <a:r>
              <a:rPr lang="fr-CI" dirty="0" err="1">
                <a:latin typeface="Montserrat" pitchFamily="2" charset="0"/>
              </a:rPr>
              <a:t>we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found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that</a:t>
            </a:r>
            <a:r>
              <a:rPr lang="fr-CI" dirty="0">
                <a:latin typeface="Montserrat" pitchFamily="2" charset="0"/>
              </a:rPr>
              <a:t> the </a:t>
            </a:r>
            <a:r>
              <a:rPr lang="fr-CI" dirty="0" err="1">
                <a:latin typeface="Montserrat" pitchFamily="2" charset="0"/>
              </a:rPr>
              <a:t>most</a:t>
            </a:r>
            <a:r>
              <a:rPr lang="fr-CI" dirty="0">
                <a:latin typeface="Montserrat" pitchFamily="2" charset="0"/>
              </a:rPr>
              <a:t> profitable sales </a:t>
            </a:r>
            <a:r>
              <a:rPr lang="fr-CI" dirty="0" err="1">
                <a:latin typeface="Montserrat" pitchFamily="2" charset="0"/>
              </a:rPr>
              <a:t>method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was</a:t>
            </a:r>
            <a:r>
              <a:rPr lang="fr-CI" dirty="0">
                <a:latin typeface="Montserrat" pitchFamily="2" charset="0"/>
              </a:rPr>
              <a:t> the combination of calls and emails ('Email + Call’).</a:t>
            </a:r>
          </a:p>
          <a:p>
            <a:pPr marL="285750" indent="-285750">
              <a:buFontTx/>
              <a:buChar char="-"/>
            </a:pPr>
            <a:endParaRPr lang="fr-CI" dirty="0">
              <a:latin typeface="Montserrat" pitchFamily="2" charset="0"/>
            </a:endParaRPr>
          </a:p>
          <a:p>
            <a:pPr algn="ctr"/>
            <a:r>
              <a:rPr lang="fr-CI" b="1" dirty="0">
                <a:latin typeface="Montserrat" pitchFamily="2" charset="0"/>
              </a:rPr>
              <a:t>Recommandations :</a:t>
            </a:r>
          </a:p>
          <a:p>
            <a:pPr algn="ctr"/>
            <a:endParaRPr lang="fr-CI" b="1" dirty="0">
              <a:latin typeface="Montserrat" pitchFamily="2" charset="0"/>
            </a:endParaRPr>
          </a:p>
          <a:p>
            <a:pPr marL="285750" indent="-285750">
              <a:buFontTx/>
              <a:buChar char="-"/>
            </a:pPr>
            <a:r>
              <a:rPr lang="fr-CI" dirty="0" err="1">
                <a:latin typeface="Montserrat" pitchFamily="2" charset="0"/>
              </a:rPr>
              <a:t>Calculate</a:t>
            </a:r>
            <a:r>
              <a:rPr lang="fr-CI" dirty="0">
                <a:latin typeface="Montserrat" pitchFamily="2" charset="0"/>
              </a:rPr>
              <a:t> the </a:t>
            </a:r>
            <a:r>
              <a:rPr lang="fr-CI" dirty="0" err="1">
                <a:latin typeface="Montserrat" pitchFamily="2" charset="0"/>
              </a:rPr>
              <a:t>average</a:t>
            </a:r>
            <a:r>
              <a:rPr lang="fr-CI" dirty="0">
                <a:latin typeface="Montserrat" pitchFamily="2" charset="0"/>
              </a:rPr>
              <a:t> revenue per sales </a:t>
            </a:r>
            <a:r>
              <a:rPr lang="fr-CI" dirty="0" err="1">
                <a:latin typeface="Montserrat" pitchFamily="2" charset="0"/>
              </a:rPr>
              <a:t>method</a:t>
            </a:r>
            <a:r>
              <a:rPr lang="fr-CI" dirty="0">
                <a:latin typeface="Montserrat" pitchFamily="2" charset="0"/>
              </a:rPr>
              <a:t> ;</a:t>
            </a:r>
          </a:p>
          <a:p>
            <a:pPr marL="285750" indent="-285750">
              <a:buFontTx/>
              <a:buChar char="-"/>
            </a:pPr>
            <a:endParaRPr lang="fr-CI" dirty="0">
              <a:latin typeface="Montserrat" pitchFamily="2" charset="0"/>
            </a:endParaRPr>
          </a:p>
          <a:p>
            <a:pPr marL="285750" indent="-285750">
              <a:buFontTx/>
              <a:buChar char="-"/>
            </a:pPr>
            <a:r>
              <a:rPr lang="fr-CI" dirty="0">
                <a:latin typeface="Montserrat" pitchFamily="2" charset="0"/>
              </a:rPr>
              <a:t>Compare the </a:t>
            </a:r>
            <a:r>
              <a:rPr lang="fr-CI" dirty="0" err="1">
                <a:latin typeface="Montserrat" pitchFamily="2" charset="0"/>
              </a:rPr>
              <a:t>evolution</a:t>
            </a:r>
            <a:r>
              <a:rPr lang="fr-CI" dirty="0">
                <a:latin typeface="Montserrat" pitchFamily="2" charset="0"/>
              </a:rPr>
              <a:t> of </a:t>
            </a:r>
            <a:r>
              <a:rPr lang="fr-CI" dirty="0" err="1">
                <a:latin typeface="Montserrat" pitchFamily="2" charset="0"/>
              </a:rPr>
              <a:t>average</a:t>
            </a:r>
            <a:r>
              <a:rPr lang="fr-CI" dirty="0">
                <a:latin typeface="Montserrat" pitchFamily="2" charset="0"/>
              </a:rPr>
              <a:t> revenue ;</a:t>
            </a:r>
          </a:p>
          <a:p>
            <a:pPr marL="285750" indent="-285750">
              <a:buFontTx/>
              <a:buChar char="-"/>
            </a:pPr>
            <a:endParaRPr lang="fr-CI" dirty="0">
              <a:latin typeface="Montserrat" pitchFamily="2" charset="0"/>
            </a:endParaRPr>
          </a:p>
          <a:p>
            <a:pPr marL="285750" indent="-285750">
              <a:buFontTx/>
              <a:buChar char="-"/>
            </a:pPr>
            <a:r>
              <a:rPr lang="fr-CI" dirty="0">
                <a:latin typeface="Montserrat" pitchFamily="2" charset="0"/>
              </a:rPr>
              <a:t>monitor revenue dispersion (standard </a:t>
            </a:r>
            <a:r>
              <a:rPr lang="fr-CI" dirty="0" err="1">
                <a:latin typeface="Montserrat" pitchFamily="2" charset="0"/>
              </a:rPr>
              <a:t>deviation</a:t>
            </a:r>
            <a:r>
              <a:rPr lang="fr-CI" dirty="0">
                <a:latin typeface="Montserrat" pitchFamily="2" charset="0"/>
              </a:rPr>
              <a:t>) ;</a:t>
            </a:r>
          </a:p>
          <a:p>
            <a:pPr marL="285750" indent="-285750">
              <a:buFontTx/>
              <a:buChar char="-"/>
            </a:pPr>
            <a:endParaRPr lang="fr-CI" dirty="0">
              <a:latin typeface="Montserrat" pitchFamily="2" charset="0"/>
            </a:endParaRPr>
          </a:p>
          <a:p>
            <a:pPr marL="285750" indent="-285750">
              <a:buFontTx/>
              <a:buChar char="-"/>
            </a:pPr>
            <a:r>
              <a:rPr lang="fr-CI" dirty="0" err="1">
                <a:latin typeface="Montserrat" pitchFamily="2" charset="0"/>
              </a:rPr>
              <a:t>Analyze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other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factors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that</a:t>
            </a:r>
            <a:r>
              <a:rPr lang="fr-CI" dirty="0">
                <a:latin typeface="Montserrat" pitchFamily="2" charset="0"/>
              </a:rPr>
              <a:t> </a:t>
            </a:r>
            <a:r>
              <a:rPr lang="fr-CI" dirty="0" err="1">
                <a:latin typeface="Montserrat" pitchFamily="2" charset="0"/>
              </a:rPr>
              <a:t>could</a:t>
            </a:r>
            <a:r>
              <a:rPr lang="fr-CI" dirty="0">
                <a:latin typeface="Montserrat" pitchFamily="2" charset="0"/>
              </a:rPr>
              <a:t> impact revenue.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3" name="Google Shape;733;p21"/>
          <p:cNvCxnSpPr>
            <a:cxnSpLocks/>
            <a:stCxn id="719" idx="2"/>
            <a:endCxn id="672" idx="0"/>
          </p:cNvCxnSpPr>
          <p:nvPr/>
        </p:nvCxnSpPr>
        <p:spPr>
          <a:xfrm>
            <a:off x="8187594" y="1938000"/>
            <a:ext cx="13271" cy="4781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9" name="Google Shape;609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611" name="Google Shape;611;p21"/>
          <p:cNvSpPr txBox="1"/>
          <p:nvPr/>
        </p:nvSpPr>
        <p:spPr>
          <a:xfrm>
            <a:off x="428027" y="1572300"/>
            <a:ext cx="1674895" cy="36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DESCRIPTIVE STUDY</a:t>
            </a:r>
            <a:endParaRPr sz="105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2" name="Google Shape;612;p21"/>
          <p:cNvSpPr/>
          <p:nvPr/>
        </p:nvSpPr>
        <p:spPr>
          <a:xfrm>
            <a:off x="931725" y="2425663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13" name="Google Shape;613;p21"/>
          <p:cNvGrpSpPr/>
          <p:nvPr/>
        </p:nvGrpSpPr>
        <p:grpSpPr>
          <a:xfrm>
            <a:off x="1051330" y="2559389"/>
            <a:ext cx="400202" cy="400197"/>
            <a:chOff x="4139453" y="2994521"/>
            <a:chExt cx="367360" cy="367355"/>
          </a:xfrm>
        </p:grpSpPr>
        <p:sp>
          <p:nvSpPr>
            <p:cNvPr id="614" name="Google Shape;614;p21"/>
            <p:cNvSpPr/>
            <p:nvPr/>
          </p:nvSpPr>
          <p:spPr>
            <a:xfrm>
              <a:off x="4225362" y="2999910"/>
              <a:ext cx="276057" cy="356577"/>
            </a:xfrm>
            <a:custGeom>
              <a:avLst/>
              <a:gdLst/>
              <a:ahLst/>
              <a:cxnLst/>
              <a:rect l="l" t="t" r="r" b="b"/>
              <a:pathLst>
                <a:path w="276057" h="356577" extrusionOk="0">
                  <a:moveTo>
                    <a:pt x="64703" y="0"/>
                  </a:moveTo>
                  <a:lnTo>
                    <a:pt x="0" y="64699"/>
                  </a:lnTo>
                  <a:lnTo>
                    <a:pt x="0" y="356577"/>
                  </a:lnTo>
                  <a:lnTo>
                    <a:pt x="276057" y="356577"/>
                  </a:lnTo>
                  <a:lnTo>
                    <a:pt x="276057" y="0"/>
                  </a:lnTo>
                  <a:lnTo>
                    <a:pt x="64703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4225362" y="3103433"/>
              <a:ext cx="109272" cy="230047"/>
            </a:xfrm>
            <a:custGeom>
              <a:avLst/>
              <a:gdLst/>
              <a:ahLst/>
              <a:cxnLst/>
              <a:rect l="l" t="t" r="r" b="b"/>
              <a:pathLst>
                <a:path w="109272" h="230047" extrusionOk="0">
                  <a:moveTo>
                    <a:pt x="103518" y="230048"/>
                  </a:moveTo>
                  <a:lnTo>
                    <a:pt x="0" y="230048"/>
                  </a:lnTo>
                  <a:lnTo>
                    <a:pt x="0" y="0"/>
                  </a:lnTo>
                  <a:lnTo>
                    <a:pt x="103518" y="0"/>
                  </a:lnTo>
                  <a:cubicBezTo>
                    <a:pt x="106696" y="0"/>
                    <a:pt x="109272" y="2576"/>
                    <a:pt x="109272" y="5750"/>
                  </a:cubicBezTo>
                  <a:lnTo>
                    <a:pt x="109272" y="224298"/>
                  </a:lnTo>
                  <a:cubicBezTo>
                    <a:pt x="109272" y="227472"/>
                    <a:pt x="106696" y="230048"/>
                    <a:pt x="103518" y="230048"/>
                  </a:cubicBezTo>
                  <a:lnTo>
                    <a:pt x="103518" y="230048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4225362" y="2999915"/>
              <a:ext cx="64703" cy="64698"/>
            </a:xfrm>
            <a:custGeom>
              <a:avLst/>
              <a:gdLst/>
              <a:ahLst/>
              <a:cxnLst/>
              <a:rect l="l" t="t" r="r" b="b"/>
              <a:pathLst>
                <a:path w="64703" h="64698" extrusionOk="0">
                  <a:moveTo>
                    <a:pt x="64703" y="64699"/>
                  </a:moveTo>
                  <a:lnTo>
                    <a:pt x="64703" y="0"/>
                  </a:lnTo>
                  <a:lnTo>
                    <a:pt x="0" y="64699"/>
                  </a:lnTo>
                  <a:lnTo>
                    <a:pt x="64703" y="64699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4374890" y="3040170"/>
              <a:ext cx="86273" cy="184042"/>
            </a:xfrm>
            <a:custGeom>
              <a:avLst/>
              <a:gdLst/>
              <a:ahLst/>
              <a:cxnLst/>
              <a:rect l="l" t="t" r="r" b="b"/>
              <a:pathLst>
                <a:path w="86273" h="184042" extrusionOk="0">
                  <a:moveTo>
                    <a:pt x="77647" y="74766"/>
                  </a:moveTo>
                  <a:cubicBezTo>
                    <a:pt x="82414" y="74766"/>
                    <a:pt x="86274" y="70906"/>
                    <a:pt x="86274" y="66140"/>
                  </a:cubicBezTo>
                  <a:lnTo>
                    <a:pt x="86274" y="57513"/>
                  </a:lnTo>
                  <a:cubicBezTo>
                    <a:pt x="86274" y="38485"/>
                    <a:pt x="70796" y="23007"/>
                    <a:pt x="51768" y="23007"/>
                  </a:cubicBezTo>
                  <a:lnTo>
                    <a:pt x="51768" y="8631"/>
                  </a:lnTo>
                  <a:cubicBezTo>
                    <a:pt x="51768" y="3864"/>
                    <a:pt x="47903" y="0"/>
                    <a:pt x="43137" y="0"/>
                  </a:cubicBezTo>
                  <a:cubicBezTo>
                    <a:pt x="38375" y="0"/>
                    <a:pt x="34510" y="3864"/>
                    <a:pt x="34510" y="8631"/>
                  </a:cubicBezTo>
                  <a:lnTo>
                    <a:pt x="34510" y="23253"/>
                  </a:lnTo>
                  <a:cubicBezTo>
                    <a:pt x="15126" y="25405"/>
                    <a:pt x="4" y="41883"/>
                    <a:pt x="4" y="61831"/>
                  </a:cubicBezTo>
                  <a:cubicBezTo>
                    <a:pt x="4" y="83236"/>
                    <a:pt x="17418" y="100650"/>
                    <a:pt x="38824" y="100650"/>
                  </a:cubicBezTo>
                  <a:lnTo>
                    <a:pt x="47450" y="100650"/>
                  </a:lnTo>
                  <a:cubicBezTo>
                    <a:pt x="59343" y="100650"/>
                    <a:pt x="69021" y="110323"/>
                    <a:pt x="69021" y="122216"/>
                  </a:cubicBezTo>
                  <a:cubicBezTo>
                    <a:pt x="69021" y="134105"/>
                    <a:pt x="59343" y="143782"/>
                    <a:pt x="47450" y="143782"/>
                  </a:cubicBezTo>
                  <a:lnTo>
                    <a:pt x="34510" y="143782"/>
                  </a:lnTo>
                  <a:cubicBezTo>
                    <a:pt x="24994" y="143782"/>
                    <a:pt x="17257" y="136041"/>
                    <a:pt x="17257" y="126530"/>
                  </a:cubicBezTo>
                  <a:cubicBezTo>
                    <a:pt x="17257" y="121763"/>
                    <a:pt x="13393" y="117903"/>
                    <a:pt x="8631" y="117903"/>
                  </a:cubicBezTo>
                  <a:cubicBezTo>
                    <a:pt x="3864" y="117903"/>
                    <a:pt x="0" y="121763"/>
                    <a:pt x="0" y="126530"/>
                  </a:cubicBezTo>
                  <a:cubicBezTo>
                    <a:pt x="0" y="145558"/>
                    <a:pt x="15482" y="161036"/>
                    <a:pt x="34506" y="161036"/>
                  </a:cubicBezTo>
                  <a:lnTo>
                    <a:pt x="34506" y="175412"/>
                  </a:lnTo>
                  <a:cubicBezTo>
                    <a:pt x="34506" y="180178"/>
                    <a:pt x="38370" y="184042"/>
                    <a:pt x="43133" y="184042"/>
                  </a:cubicBezTo>
                  <a:cubicBezTo>
                    <a:pt x="47899" y="184042"/>
                    <a:pt x="51763" y="180178"/>
                    <a:pt x="51763" y="175412"/>
                  </a:cubicBezTo>
                  <a:lnTo>
                    <a:pt x="51763" y="160790"/>
                  </a:lnTo>
                  <a:cubicBezTo>
                    <a:pt x="71143" y="158637"/>
                    <a:pt x="86269" y="142160"/>
                    <a:pt x="86269" y="122216"/>
                  </a:cubicBezTo>
                  <a:cubicBezTo>
                    <a:pt x="86269" y="100811"/>
                    <a:pt x="68856" y="83397"/>
                    <a:pt x="47450" y="83397"/>
                  </a:cubicBezTo>
                  <a:lnTo>
                    <a:pt x="38824" y="83397"/>
                  </a:lnTo>
                  <a:cubicBezTo>
                    <a:pt x="26935" y="83397"/>
                    <a:pt x="17257" y="73720"/>
                    <a:pt x="17257" y="61831"/>
                  </a:cubicBezTo>
                  <a:cubicBezTo>
                    <a:pt x="17257" y="49937"/>
                    <a:pt x="26935" y="40264"/>
                    <a:pt x="38824" y="40264"/>
                  </a:cubicBezTo>
                  <a:lnTo>
                    <a:pt x="51763" y="40264"/>
                  </a:lnTo>
                  <a:cubicBezTo>
                    <a:pt x="61275" y="40264"/>
                    <a:pt x="69016" y="48005"/>
                    <a:pt x="69016" y="57513"/>
                  </a:cubicBezTo>
                  <a:lnTo>
                    <a:pt x="69016" y="66144"/>
                  </a:lnTo>
                  <a:cubicBezTo>
                    <a:pt x="69021" y="70906"/>
                    <a:pt x="72881" y="74766"/>
                    <a:pt x="77647" y="74766"/>
                  </a:cubicBezTo>
                  <a:lnTo>
                    <a:pt x="77647" y="74766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4144842" y="3097679"/>
              <a:ext cx="172534" cy="218548"/>
            </a:xfrm>
            <a:custGeom>
              <a:avLst/>
              <a:gdLst/>
              <a:ahLst/>
              <a:cxnLst/>
              <a:rect l="l" t="t" r="r" b="b"/>
              <a:pathLst>
                <a:path w="172534" h="218548" extrusionOk="0">
                  <a:moveTo>
                    <a:pt x="0" y="0"/>
                  </a:moveTo>
                  <a:lnTo>
                    <a:pt x="172535" y="0"/>
                  </a:lnTo>
                  <a:lnTo>
                    <a:pt x="172535" y="218548"/>
                  </a:lnTo>
                  <a:lnTo>
                    <a:pt x="0" y="218548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4144846" y="3097679"/>
              <a:ext cx="172534" cy="218548"/>
            </a:xfrm>
            <a:custGeom>
              <a:avLst/>
              <a:gdLst/>
              <a:ahLst/>
              <a:cxnLst/>
              <a:rect l="l" t="t" r="r" b="b"/>
              <a:pathLst>
                <a:path w="172534" h="218548" extrusionOk="0">
                  <a:moveTo>
                    <a:pt x="17253" y="189792"/>
                  </a:moveTo>
                  <a:lnTo>
                    <a:pt x="17253" y="0"/>
                  </a:lnTo>
                  <a:lnTo>
                    <a:pt x="0" y="0"/>
                  </a:lnTo>
                  <a:lnTo>
                    <a:pt x="0" y="218548"/>
                  </a:lnTo>
                  <a:lnTo>
                    <a:pt x="172535" y="218548"/>
                  </a:lnTo>
                  <a:lnTo>
                    <a:pt x="172535" y="201300"/>
                  </a:lnTo>
                  <a:lnTo>
                    <a:pt x="28752" y="201300"/>
                  </a:lnTo>
                  <a:cubicBezTo>
                    <a:pt x="22401" y="201300"/>
                    <a:pt x="17253" y="196148"/>
                    <a:pt x="17253" y="189792"/>
                  </a:cubicBezTo>
                  <a:lnTo>
                    <a:pt x="17253" y="189792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4167849" y="3120686"/>
              <a:ext cx="126529" cy="34506"/>
            </a:xfrm>
            <a:custGeom>
              <a:avLst/>
              <a:gdLst/>
              <a:ahLst/>
              <a:cxnLst/>
              <a:rect l="l" t="t" r="r" b="b"/>
              <a:pathLst>
                <a:path w="126529" h="34506" extrusionOk="0">
                  <a:moveTo>
                    <a:pt x="0" y="0"/>
                  </a:moveTo>
                  <a:lnTo>
                    <a:pt x="126529" y="0"/>
                  </a:lnTo>
                  <a:lnTo>
                    <a:pt x="126529" y="34506"/>
                  </a:lnTo>
                  <a:lnTo>
                    <a:pt x="0" y="34506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4167849" y="3120686"/>
              <a:ext cx="82498" cy="34506"/>
            </a:xfrm>
            <a:custGeom>
              <a:avLst/>
              <a:gdLst/>
              <a:ahLst/>
              <a:cxnLst/>
              <a:rect l="l" t="t" r="r" b="b"/>
              <a:pathLst>
                <a:path w="82498" h="34506" extrusionOk="0">
                  <a:moveTo>
                    <a:pt x="0" y="0"/>
                  </a:moveTo>
                  <a:lnTo>
                    <a:pt x="0" y="34506"/>
                  </a:lnTo>
                  <a:lnTo>
                    <a:pt x="34087" y="34506"/>
                  </a:lnTo>
                  <a:lnTo>
                    <a:pt x="824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64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4248369" y="3178199"/>
              <a:ext cx="46009" cy="46009"/>
            </a:xfrm>
            <a:custGeom>
              <a:avLst/>
              <a:gdLst/>
              <a:ahLst/>
              <a:cxnLst/>
              <a:rect l="l" t="t" r="r" b="b"/>
              <a:pathLst>
                <a:path w="46009" h="46009" extrusionOk="0">
                  <a:moveTo>
                    <a:pt x="0" y="0"/>
                  </a:moveTo>
                  <a:lnTo>
                    <a:pt x="46010" y="0"/>
                  </a:lnTo>
                  <a:lnTo>
                    <a:pt x="46010" y="46009"/>
                  </a:lnTo>
                  <a:lnTo>
                    <a:pt x="0" y="46009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4248365" y="3178199"/>
              <a:ext cx="46009" cy="46009"/>
            </a:xfrm>
            <a:custGeom>
              <a:avLst/>
              <a:gdLst/>
              <a:ahLst/>
              <a:cxnLst/>
              <a:rect l="l" t="t" r="r" b="b"/>
              <a:pathLst>
                <a:path w="46009" h="46009" extrusionOk="0">
                  <a:moveTo>
                    <a:pt x="11503" y="34506"/>
                  </a:moveTo>
                  <a:lnTo>
                    <a:pt x="11503" y="0"/>
                  </a:lnTo>
                  <a:lnTo>
                    <a:pt x="0" y="0"/>
                  </a:lnTo>
                  <a:lnTo>
                    <a:pt x="0" y="46010"/>
                  </a:lnTo>
                  <a:lnTo>
                    <a:pt x="46010" y="46010"/>
                  </a:lnTo>
                  <a:lnTo>
                    <a:pt x="46010" y="34502"/>
                  </a:lnTo>
                  <a:lnTo>
                    <a:pt x="11503" y="34502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4167849" y="3178199"/>
              <a:ext cx="46009" cy="46009"/>
            </a:xfrm>
            <a:custGeom>
              <a:avLst/>
              <a:gdLst/>
              <a:ahLst/>
              <a:cxnLst/>
              <a:rect l="l" t="t" r="r" b="b"/>
              <a:pathLst>
                <a:path w="46009" h="46009" extrusionOk="0">
                  <a:moveTo>
                    <a:pt x="0" y="0"/>
                  </a:moveTo>
                  <a:lnTo>
                    <a:pt x="46010" y="0"/>
                  </a:lnTo>
                  <a:lnTo>
                    <a:pt x="46010" y="46009"/>
                  </a:lnTo>
                  <a:lnTo>
                    <a:pt x="0" y="46009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4167849" y="3178199"/>
              <a:ext cx="46009" cy="46009"/>
            </a:xfrm>
            <a:custGeom>
              <a:avLst/>
              <a:gdLst/>
              <a:ahLst/>
              <a:cxnLst/>
              <a:rect l="l" t="t" r="r" b="b"/>
              <a:pathLst>
                <a:path w="46009" h="46009" extrusionOk="0">
                  <a:moveTo>
                    <a:pt x="11503" y="34506"/>
                  </a:moveTo>
                  <a:lnTo>
                    <a:pt x="11503" y="0"/>
                  </a:lnTo>
                  <a:lnTo>
                    <a:pt x="0" y="0"/>
                  </a:lnTo>
                  <a:lnTo>
                    <a:pt x="0" y="46010"/>
                  </a:lnTo>
                  <a:lnTo>
                    <a:pt x="46010" y="46010"/>
                  </a:lnTo>
                  <a:lnTo>
                    <a:pt x="46010" y="34502"/>
                  </a:lnTo>
                  <a:lnTo>
                    <a:pt x="11503" y="34502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4248369" y="3247215"/>
              <a:ext cx="46009" cy="46009"/>
            </a:xfrm>
            <a:custGeom>
              <a:avLst/>
              <a:gdLst/>
              <a:ahLst/>
              <a:cxnLst/>
              <a:rect l="l" t="t" r="r" b="b"/>
              <a:pathLst>
                <a:path w="46009" h="46009" extrusionOk="0">
                  <a:moveTo>
                    <a:pt x="0" y="0"/>
                  </a:moveTo>
                  <a:lnTo>
                    <a:pt x="46010" y="0"/>
                  </a:lnTo>
                  <a:lnTo>
                    <a:pt x="46010" y="46009"/>
                  </a:lnTo>
                  <a:lnTo>
                    <a:pt x="0" y="46009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4248365" y="3247211"/>
              <a:ext cx="46009" cy="46009"/>
            </a:xfrm>
            <a:custGeom>
              <a:avLst/>
              <a:gdLst/>
              <a:ahLst/>
              <a:cxnLst/>
              <a:rect l="l" t="t" r="r" b="b"/>
              <a:pathLst>
                <a:path w="46009" h="46009" extrusionOk="0">
                  <a:moveTo>
                    <a:pt x="11503" y="34510"/>
                  </a:moveTo>
                  <a:lnTo>
                    <a:pt x="11503" y="0"/>
                  </a:lnTo>
                  <a:lnTo>
                    <a:pt x="0" y="0"/>
                  </a:lnTo>
                  <a:lnTo>
                    <a:pt x="0" y="46009"/>
                  </a:lnTo>
                  <a:lnTo>
                    <a:pt x="46010" y="46009"/>
                  </a:lnTo>
                  <a:lnTo>
                    <a:pt x="46010" y="34506"/>
                  </a:lnTo>
                  <a:lnTo>
                    <a:pt x="11503" y="34506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4167849" y="3247215"/>
              <a:ext cx="46009" cy="46009"/>
            </a:xfrm>
            <a:custGeom>
              <a:avLst/>
              <a:gdLst/>
              <a:ahLst/>
              <a:cxnLst/>
              <a:rect l="l" t="t" r="r" b="b"/>
              <a:pathLst>
                <a:path w="46009" h="46009" extrusionOk="0">
                  <a:moveTo>
                    <a:pt x="0" y="0"/>
                  </a:moveTo>
                  <a:lnTo>
                    <a:pt x="46010" y="0"/>
                  </a:lnTo>
                  <a:lnTo>
                    <a:pt x="46010" y="46009"/>
                  </a:lnTo>
                  <a:lnTo>
                    <a:pt x="0" y="46009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4167849" y="3247211"/>
              <a:ext cx="46009" cy="46009"/>
            </a:xfrm>
            <a:custGeom>
              <a:avLst/>
              <a:gdLst/>
              <a:ahLst/>
              <a:cxnLst/>
              <a:rect l="l" t="t" r="r" b="b"/>
              <a:pathLst>
                <a:path w="46009" h="46009" extrusionOk="0">
                  <a:moveTo>
                    <a:pt x="11503" y="34510"/>
                  </a:moveTo>
                  <a:lnTo>
                    <a:pt x="11503" y="0"/>
                  </a:lnTo>
                  <a:lnTo>
                    <a:pt x="0" y="0"/>
                  </a:lnTo>
                  <a:lnTo>
                    <a:pt x="0" y="46009"/>
                  </a:lnTo>
                  <a:lnTo>
                    <a:pt x="46010" y="46009"/>
                  </a:lnTo>
                  <a:lnTo>
                    <a:pt x="46010" y="34506"/>
                  </a:lnTo>
                  <a:lnTo>
                    <a:pt x="11503" y="34506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4139453" y="2994521"/>
              <a:ext cx="367360" cy="367355"/>
            </a:xfrm>
            <a:custGeom>
              <a:avLst/>
              <a:gdLst/>
              <a:ahLst/>
              <a:cxnLst/>
              <a:rect l="l" t="t" r="r" b="b"/>
              <a:pathLst>
                <a:path w="367360" h="367355" extrusionOk="0">
                  <a:moveTo>
                    <a:pt x="361971" y="0"/>
                  </a:moveTo>
                  <a:lnTo>
                    <a:pt x="150612" y="0"/>
                  </a:lnTo>
                  <a:cubicBezTo>
                    <a:pt x="149193" y="0"/>
                    <a:pt x="147799" y="581"/>
                    <a:pt x="146799" y="1580"/>
                  </a:cubicBezTo>
                  <a:lnTo>
                    <a:pt x="82100" y="66279"/>
                  </a:lnTo>
                  <a:cubicBezTo>
                    <a:pt x="81100" y="67283"/>
                    <a:pt x="80520" y="68677"/>
                    <a:pt x="80520" y="70093"/>
                  </a:cubicBezTo>
                  <a:lnTo>
                    <a:pt x="80520" y="97769"/>
                  </a:lnTo>
                  <a:lnTo>
                    <a:pt x="5394" y="97769"/>
                  </a:lnTo>
                  <a:cubicBezTo>
                    <a:pt x="2415" y="97769"/>
                    <a:pt x="0" y="100184"/>
                    <a:pt x="0" y="103158"/>
                  </a:cubicBezTo>
                  <a:lnTo>
                    <a:pt x="0" y="178284"/>
                  </a:lnTo>
                  <a:cubicBezTo>
                    <a:pt x="0" y="181263"/>
                    <a:pt x="2415" y="183678"/>
                    <a:pt x="5394" y="183678"/>
                  </a:cubicBezTo>
                  <a:cubicBezTo>
                    <a:pt x="8372" y="183678"/>
                    <a:pt x="10783" y="181263"/>
                    <a:pt x="10783" y="178284"/>
                  </a:cubicBezTo>
                  <a:lnTo>
                    <a:pt x="10783" y="108548"/>
                  </a:lnTo>
                  <a:lnTo>
                    <a:pt x="172535" y="108548"/>
                  </a:lnTo>
                  <a:lnTo>
                    <a:pt x="172535" y="316309"/>
                  </a:lnTo>
                  <a:lnTo>
                    <a:pt x="10783" y="316309"/>
                  </a:lnTo>
                  <a:lnTo>
                    <a:pt x="10783" y="204160"/>
                  </a:lnTo>
                  <a:cubicBezTo>
                    <a:pt x="10783" y="201181"/>
                    <a:pt x="8368" y="198766"/>
                    <a:pt x="5394" y="198766"/>
                  </a:cubicBezTo>
                  <a:cubicBezTo>
                    <a:pt x="2415" y="198766"/>
                    <a:pt x="0" y="201181"/>
                    <a:pt x="0" y="204160"/>
                  </a:cubicBezTo>
                  <a:lnTo>
                    <a:pt x="0" y="321698"/>
                  </a:lnTo>
                  <a:cubicBezTo>
                    <a:pt x="0" y="324677"/>
                    <a:pt x="2415" y="327092"/>
                    <a:pt x="5394" y="327092"/>
                  </a:cubicBezTo>
                  <a:lnTo>
                    <a:pt x="80516" y="327092"/>
                  </a:lnTo>
                  <a:lnTo>
                    <a:pt x="80516" y="361962"/>
                  </a:lnTo>
                  <a:cubicBezTo>
                    <a:pt x="80516" y="364941"/>
                    <a:pt x="82935" y="367356"/>
                    <a:pt x="85909" y="367356"/>
                  </a:cubicBezTo>
                  <a:lnTo>
                    <a:pt x="361966" y="367356"/>
                  </a:lnTo>
                  <a:cubicBezTo>
                    <a:pt x="364941" y="367356"/>
                    <a:pt x="367360" y="364941"/>
                    <a:pt x="367360" y="361962"/>
                  </a:cubicBezTo>
                  <a:lnTo>
                    <a:pt x="367360" y="5385"/>
                  </a:lnTo>
                  <a:cubicBezTo>
                    <a:pt x="367360" y="2411"/>
                    <a:pt x="364945" y="0"/>
                    <a:pt x="361971" y="0"/>
                  </a:cubicBezTo>
                  <a:lnTo>
                    <a:pt x="361971" y="0"/>
                  </a:lnTo>
                  <a:close/>
                  <a:moveTo>
                    <a:pt x="145215" y="18405"/>
                  </a:moveTo>
                  <a:lnTo>
                    <a:pt x="145215" y="64699"/>
                  </a:lnTo>
                  <a:lnTo>
                    <a:pt x="98925" y="64699"/>
                  </a:lnTo>
                  <a:lnTo>
                    <a:pt x="145215" y="18405"/>
                  </a:lnTo>
                  <a:close/>
                  <a:moveTo>
                    <a:pt x="356577" y="356577"/>
                  </a:moveTo>
                  <a:lnTo>
                    <a:pt x="91303" y="356577"/>
                  </a:lnTo>
                  <a:lnTo>
                    <a:pt x="91303" y="327100"/>
                  </a:lnTo>
                  <a:lnTo>
                    <a:pt x="177928" y="327100"/>
                  </a:lnTo>
                  <a:cubicBezTo>
                    <a:pt x="180907" y="327100"/>
                    <a:pt x="183318" y="324685"/>
                    <a:pt x="183318" y="321706"/>
                  </a:cubicBezTo>
                  <a:lnTo>
                    <a:pt x="183318" y="103158"/>
                  </a:lnTo>
                  <a:cubicBezTo>
                    <a:pt x="183318" y="100179"/>
                    <a:pt x="180903" y="97769"/>
                    <a:pt x="177928" y="97769"/>
                  </a:cubicBezTo>
                  <a:lnTo>
                    <a:pt x="91303" y="97769"/>
                  </a:lnTo>
                  <a:lnTo>
                    <a:pt x="91303" y="75482"/>
                  </a:lnTo>
                  <a:lnTo>
                    <a:pt x="150612" y="75482"/>
                  </a:lnTo>
                  <a:cubicBezTo>
                    <a:pt x="153587" y="75482"/>
                    <a:pt x="156002" y="73067"/>
                    <a:pt x="156002" y="70088"/>
                  </a:cubicBezTo>
                  <a:lnTo>
                    <a:pt x="156002" y="10779"/>
                  </a:lnTo>
                  <a:lnTo>
                    <a:pt x="356577" y="10779"/>
                  </a:lnTo>
                  <a:lnTo>
                    <a:pt x="356577" y="3565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4369496" y="3034781"/>
              <a:ext cx="97056" cy="194821"/>
            </a:xfrm>
            <a:custGeom>
              <a:avLst/>
              <a:gdLst/>
              <a:ahLst/>
              <a:cxnLst/>
              <a:rect l="l" t="t" r="r" b="b"/>
              <a:pathLst>
                <a:path w="97056" h="194821" extrusionOk="0">
                  <a:moveTo>
                    <a:pt x="52844" y="143778"/>
                  </a:moveTo>
                  <a:lnTo>
                    <a:pt x="39904" y="143778"/>
                  </a:lnTo>
                  <a:cubicBezTo>
                    <a:pt x="33362" y="143778"/>
                    <a:pt x="28041" y="138461"/>
                    <a:pt x="28041" y="131919"/>
                  </a:cubicBezTo>
                  <a:cubicBezTo>
                    <a:pt x="28041" y="124186"/>
                    <a:pt x="21753" y="117899"/>
                    <a:pt x="14024" y="117899"/>
                  </a:cubicBezTo>
                  <a:cubicBezTo>
                    <a:pt x="6292" y="117899"/>
                    <a:pt x="4" y="124186"/>
                    <a:pt x="4" y="131919"/>
                  </a:cubicBezTo>
                  <a:cubicBezTo>
                    <a:pt x="4" y="152091"/>
                    <a:pt x="15050" y="168814"/>
                    <a:pt x="34515" y="171454"/>
                  </a:cubicBezTo>
                  <a:lnTo>
                    <a:pt x="34515" y="180801"/>
                  </a:lnTo>
                  <a:cubicBezTo>
                    <a:pt x="34515" y="188533"/>
                    <a:pt x="40802" y="194821"/>
                    <a:pt x="48531" y="194821"/>
                  </a:cubicBezTo>
                  <a:cubicBezTo>
                    <a:pt x="56263" y="194821"/>
                    <a:pt x="62551" y="188533"/>
                    <a:pt x="62551" y="180801"/>
                  </a:cubicBezTo>
                  <a:lnTo>
                    <a:pt x="62551" y="170738"/>
                  </a:lnTo>
                  <a:cubicBezTo>
                    <a:pt x="82532" y="166281"/>
                    <a:pt x="97057" y="148519"/>
                    <a:pt x="97057" y="127606"/>
                  </a:cubicBezTo>
                  <a:cubicBezTo>
                    <a:pt x="97057" y="103226"/>
                    <a:pt x="77224" y="83392"/>
                    <a:pt x="52848" y="83392"/>
                  </a:cubicBezTo>
                  <a:lnTo>
                    <a:pt x="44217" y="83392"/>
                  </a:lnTo>
                  <a:cubicBezTo>
                    <a:pt x="35303" y="83392"/>
                    <a:pt x="28041" y="76139"/>
                    <a:pt x="28041" y="67216"/>
                  </a:cubicBezTo>
                  <a:cubicBezTo>
                    <a:pt x="28041" y="58293"/>
                    <a:pt x="35298" y="51039"/>
                    <a:pt x="44217" y="51039"/>
                  </a:cubicBezTo>
                  <a:lnTo>
                    <a:pt x="57157" y="51039"/>
                  </a:lnTo>
                  <a:cubicBezTo>
                    <a:pt x="63699" y="51039"/>
                    <a:pt x="69021" y="56361"/>
                    <a:pt x="69021" y="62902"/>
                  </a:cubicBezTo>
                  <a:lnTo>
                    <a:pt x="69021" y="71529"/>
                  </a:lnTo>
                  <a:cubicBezTo>
                    <a:pt x="69021" y="79257"/>
                    <a:pt x="75308" y="85545"/>
                    <a:pt x="83037" y="85545"/>
                  </a:cubicBezTo>
                  <a:cubicBezTo>
                    <a:pt x="90765" y="85545"/>
                    <a:pt x="97053" y="79257"/>
                    <a:pt x="97053" y="71529"/>
                  </a:cubicBezTo>
                  <a:lnTo>
                    <a:pt x="97053" y="62902"/>
                  </a:lnTo>
                  <a:cubicBezTo>
                    <a:pt x="97053" y="42726"/>
                    <a:pt x="82011" y="26007"/>
                    <a:pt x="62547" y="23363"/>
                  </a:cubicBezTo>
                  <a:lnTo>
                    <a:pt x="62547" y="14016"/>
                  </a:lnTo>
                  <a:cubicBezTo>
                    <a:pt x="62547" y="6288"/>
                    <a:pt x="56259" y="0"/>
                    <a:pt x="48526" y="0"/>
                  </a:cubicBezTo>
                  <a:cubicBezTo>
                    <a:pt x="40798" y="0"/>
                    <a:pt x="34510" y="6288"/>
                    <a:pt x="34510" y="14016"/>
                  </a:cubicBezTo>
                  <a:lnTo>
                    <a:pt x="34510" y="24079"/>
                  </a:lnTo>
                  <a:cubicBezTo>
                    <a:pt x="14529" y="28536"/>
                    <a:pt x="0" y="46298"/>
                    <a:pt x="0" y="67216"/>
                  </a:cubicBezTo>
                  <a:cubicBezTo>
                    <a:pt x="0" y="91591"/>
                    <a:pt x="19838" y="111424"/>
                    <a:pt x="44213" y="111424"/>
                  </a:cubicBezTo>
                  <a:lnTo>
                    <a:pt x="52840" y="111424"/>
                  </a:lnTo>
                  <a:cubicBezTo>
                    <a:pt x="61759" y="111424"/>
                    <a:pt x="69016" y="118682"/>
                    <a:pt x="69016" y="127601"/>
                  </a:cubicBezTo>
                  <a:cubicBezTo>
                    <a:pt x="69021" y="136520"/>
                    <a:pt x="61763" y="143778"/>
                    <a:pt x="52844" y="143778"/>
                  </a:cubicBezTo>
                  <a:lnTo>
                    <a:pt x="52844" y="143778"/>
                  </a:lnTo>
                  <a:close/>
                  <a:moveTo>
                    <a:pt x="52844" y="100641"/>
                  </a:moveTo>
                  <a:lnTo>
                    <a:pt x="44217" y="100641"/>
                  </a:lnTo>
                  <a:cubicBezTo>
                    <a:pt x="25786" y="100641"/>
                    <a:pt x="10787" y="85647"/>
                    <a:pt x="10787" y="67216"/>
                  </a:cubicBezTo>
                  <a:cubicBezTo>
                    <a:pt x="10787" y="50162"/>
                    <a:pt x="23562" y="35879"/>
                    <a:pt x="40501" y="33998"/>
                  </a:cubicBezTo>
                  <a:cubicBezTo>
                    <a:pt x="43230" y="33697"/>
                    <a:pt x="45298" y="31388"/>
                    <a:pt x="45298" y="28642"/>
                  </a:cubicBezTo>
                  <a:lnTo>
                    <a:pt x="45298" y="14020"/>
                  </a:lnTo>
                  <a:cubicBezTo>
                    <a:pt x="45298" y="12236"/>
                    <a:pt x="46747" y="10783"/>
                    <a:pt x="48531" y="10783"/>
                  </a:cubicBezTo>
                  <a:cubicBezTo>
                    <a:pt x="50319" y="10783"/>
                    <a:pt x="51768" y="12236"/>
                    <a:pt x="51768" y="14020"/>
                  </a:cubicBezTo>
                  <a:lnTo>
                    <a:pt x="51768" y="28396"/>
                  </a:lnTo>
                  <a:cubicBezTo>
                    <a:pt x="51768" y="31375"/>
                    <a:pt x="54183" y="33786"/>
                    <a:pt x="57161" y="33786"/>
                  </a:cubicBezTo>
                  <a:cubicBezTo>
                    <a:pt x="73215" y="33786"/>
                    <a:pt x="86278" y="46848"/>
                    <a:pt x="86278" y="62898"/>
                  </a:cubicBezTo>
                  <a:lnTo>
                    <a:pt x="86278" y="71529"/>
                  </a:lnTo>
                  <a:cubicBezTo>
                    <a:pt x="86278" y="73313"/>
                    <a:pt x="84825" y="74762"/>
                    <a:pt x="83041" y="74762"/>
                  </a:cubicBezTo>
                  <a:cubicBezTo>
                    <a:pt x="81257" y="74762"/>
                    <a:pt x="79808" y="73313"/>
                    <a:pt x="79808" y="71529"/>
                  </a:cubicBezTo>
                  <a:lnTo>
                    <a:pt x="79808" y="62898"/>
                  </a:lnTo>
                  <a:cubicBezTo>
                    <a:pt x="79808" y="50412"/>
                    <a:pt x="69648" y="40251"/>
                    <a:pt x="57161" y="40251"/>
                  </a:cubicBezTo>
                  <a:lnTo>
                    <a:pt x="44222" y="40251"/>
                  </a:lnTo>
                  <a:cubicBezTo>
                    <a:pt x="29358" y="40251"/>
                    <a:pt x="17262" y="52344"/>
                    <a:pt x="17262" y="67211"/>
                  </a:cubicBezTo>
                  <a:cubicBezTo>
                    <a:pt x="17262" y="82075"/>
                    <a:pt x="29354" y="94171"/>
                    <a:pt x="44222" y="94171"/>
                  </a:cubicBezTo>
                  <a:lnTo>
                    <a:pt x="52848" y="94171"/>
                  </a:lnTo>
                  <a:cubicBezTo>
                    <a:pt x="71283" y="94171"/>
                    <a:pt x="86278" y="109170"/>
                    <a:pt x="86278" y="127601"/>
                  </a:cubicBezTo>
                  <a:cubicBezTo>
                    <a:pt x="86278" y="144655"/>
                    <a:pt x="73503" y="158938"/>
                    <a:pt x="56568" y="160815"/>
                  </a:cubicBezTo>
                  <a:cubicBezTo>
                    <a:pt x="53840" y="161120"/>
                    <a:pt x="51772" y="163429"/>
                    <a:pt x="51772" y="166175"/>
                  </a:cubicBezTo>
                  <a:lnTo>
                    <a:pt x="51772" y="180797"/>
                  </a:lnTo>
                  <a:cubicBezTo>
                    <a:pt x="51772" y="182581"/>
                    <a:pt x="50319" y="184034"/>
                    <a:pt x="48535" y="184034"/>
                  </a:cubicBezTo>
                  <a:cubicBezTo>
                    <a:pt x="46751" y="184034"/>
                    <a:pt x="45302" y="182581"/>
                    <a:pt x="45302" y="180797"/>
                  </a:cubicBezTo>
                  <a:lnTo>
                    <a:pt x="45302" y="166421"/>
                  </a:lnTo>
                  <a:cubicBezTo>
                    <a:pt x="45302" y="163442"/>
                    <a:pt x="42887" y="161027"/>
                    <a:pt x="39908" y="161027"/>
                  </a:cubicBezTo>
                  <a:cubicBezTo>
                    <a:pt x="23854" y="161027"/>
                    <a:pt x="10792" y="147969"/>
                    <a:pt x="10792" y="131910"/>
                  </a:cubicBezTo>
                  <a:cubicBezTo>
                    <a:pt x="10792" y="130127"/>
                    <a:pt x="12241" y="128677"/>
                    <a:pt x="14029" y="128677"/>
                  </a:cubicBezTo>
                  <a:cubicBezTo>
                    <a:pt x="15812" y="128677"/>
                    <a:pt x="17262" y="130127"/>
                    <a:pt x="17262" y="131910"/>
                  </a:cubicBezTo>
                  <a:cubicBezTo>
                    <a:pt x="17262" y="144401"/>
                    <a:pt x="27422" y="154557"/>
                    <a:pt x="39908" y="154557"/>
                  </a:cubicBezTo>
                  <a:lnTo>
                    <a:pt x="52848" y="154557"/>
                  </a:lnTo>
                  <a:cubicBezTo>
                    <a:pt x="67716" y="154557"/>
                    <a:pt x="79808" y="142465"/>
                    <a:pt x="79808" y="127597"/>
                  </a:cubicBezTo>
                  <a:cubicBezTo>
                    <a:pt x="79808" y="112730"/>
                    <a:pt x="67711" y="100641"/>
                    <a:pt x="52844" y="100641"/>
                  </a:cubicBezTo>
                  <a:lnTo>
                    <a:pt x="52844" y="1006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4346498" y="3253321"/>
              <a:ext cx="51043" cy="10787"/>
            </a:xfrm>
            <a:custGeom>
              <a:avLst/>
              <a:gdLst/>
              <a:ahLst/>
              <a:cxnLst/>
              <a:rect l="l" t="t" r="r" b="b"/>
              <a:pathLst>
                <a:path w="51043" h="10787" extrusionOk="0">
                  <a:moveTo>
                    <a:pt x="5390" y="10787"/>
                  </a:moveTo>
                  <a:lnTo>
                    <a:pt x="45649" y="10787"/>
                  </a:lnTo>
                  <a:cubicBezTo>
                    <a:pt x="48628" y="10787"/>
                    <a:pt x="51043" y="8372"/>
                    <a:pt x="51043" y="5394"/>
                  </a:cubicBezTo>
                  <a:cubicBezTo>
                    <a:pt x="51043" y="2415"/>
                    <a:pt x="48628" y="0"/>
                    <a:pt x="45649" y="0"/>
                  </a:cubicBezTo>
                  <a:lnTo>
                    <a:pt x="5390" y="0"/>
                  </a:lnTo>
                  <a:cubicBezTo>
                    <a:pt x="2411" y="0"/>
                    <a:pt x="0" y="2415"/>
                    <a:pt x="0" y="5394"/>
                  </a:cubicBezTo>
                  <a:cubicBezTo>
                    <a:pt x="0" y="8372"/>
                    <a:pt x="2415" y="10787"/>
                    <a:pt x="5390" y="10787"/>
                  </a:cubicBezTo>
                  <a:lnTo>
                    <a:pt x="5390" y="107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4409760" y="3253321"/>
              <a:ext cx="68296" cy="10787"/>
            </a:xfrm>
            <a:custGeom>
              <a:avLst/>
              <a:gdLst/>
              <a:ahLst/>
              <a:cxnLst/>
              <a:rect l="l" t="t" r="r" b="b"/>
              <a:pathLst>
                <a:path w="68296" h="10787" extrusionOk="0">
                  <a:moveTo>
                    <a:pt x="0" y="5394"/>
                  </a:moveTo>
                  <a:cubicBezTo>
                    <a:pt x="0" y="8372"/>
                    <a:pt x="2415" y="10787"/>
                    <a:pt x="5389" y="10787"/>
                  </a:cubicBezTo>
                  <a:lnTo>
                    <a:pt x="62902" y="10787"/>
                  </a:lnTo>
                  <a:cubicBezTo>
                    <a:pt x="65881" y="10787"/>
                    <a:pt x="68296" y="8372"/>
                    <a:pt x="68296" y="5394"/>
                  </a:cubicBezTo>
                  <a:cubicBezTo>
                    <a:pt x="68296" y="2415"/>
                    <a:pt x="65881" y="0"/>
                    <a:pt x="62902" y="0"/>
                  </a:cubicBezTo>
                  <a:lnTo>
                    <a:pt x="5385" y="0"/>
                  </a:lnTo>
                  <a:cubicBezTo>
                    <a:pt x="2411" y="4"/>
                    <a:pt x="0" y="2415"/>
                    <a:pt x="0" y="5394"/>
                  </a:cubicBezTo>
                  <a:lnTo>
                    <a:pt x="0" y="53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4346498" y="3282082"/>
              <a:ext cx="33781" cy="10783"/>
            </a:xfrm>
            <a:custGeom>
              <a:avLst/>
              <a:gdLst/>
              <a:ahLst/>
              <a:cxnLst/>
              <a:rect l="l" t="t" r="r" b="b"/>
              <a:pathLst>
                <a:path w="33781" h="10783" extrusionOk="0">
                  <a:moveTo>
                    <a:pt x="5390" y="10783"/>
                  </a:moveTo>
                  <a:lnTo>
                    <a:pt x="28392" y="10783"/>
                  </a:lnTo>
                  <a:cubicBezTo>
                    <a:pt x="31371" y="10783"/>
                    <a:pt x="33782" y="8368"/>
                    <a:pt x="33782" y="5394"/>
                  </a:cubicBezTo>
                  <a:cubicBezTo>
                    <a:pt x="33782" y="2415"/>
                    <a:pt x="31366" y="0"/>
                    <a:pt x="28392" y="0"/>
                  </a:cubicBezTo>
                  <a:lnTo>
                    <a:pt x="5390" y="0"/>
                  </a:lnTo>
                  <a:cubicBezTo>
                    <a:pt x="2411" y="0"/>
                    <a:pt x="0" y="2415"/>
                    <a:pt x="0" y="5394"/>
                  </a:cubicBezTo>
                  <a:cubicBezTo>
                    <a:pt x="0" y="8368"/>
                    <a:pt x="2415" y="10783"/>
                    <a:pt x="5390" y="10783"/>
                  </a:cubicBezTo>
                  <a:lnTo>
                    <a:pt x="5390" y="107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4392507" y="3282082"/>
              <a:ext cx="85553" cy="10787"/>
            </a:xfrm>
            <a:custGeom>
              <a:avLst/>
              <a:gdLst/>
              <a:ahLst/>
              <a:cxnLst/>
              <a:rect l="l" t="t" r="r" b="b"/>
              <a:pathLst>
                <a:path w="85553" h="10787" extrusionOk="0">
                  <a:moveTo>
                    <a:pt x="80160" y="0"/>
                  </a:moveTo>
                  <a:lnTo>
                    <a:pt x="5394" y="0"/>
                  </a:lnTo>
                  <a:cubicBezTo>
                    <a:pt x="2415" y="0"/>
                    <a:pt x="0" y="2415"/>
                    <a:pt x="0" y="5394"/>
                  </a:cubicBezTo>
                  <a:cubicBezTo>
                    <a:pt x="0" y="8372"/>
                    <a:pt x="2415" y="10787"/>
                    <a:pt x="5394" y="10787"/>
                  </a:cubicBezTo>
                  <a:lnTo>
                    <a:pt x="80160" y="10787"/>
                  </a:lnTo>
                  <a:cubicBezTo>
                    <a:pt x="83138" y="10787"/>
                    <a:pt x="85553" y="8372"/>
                    <a:pt x="85553" y="5394"/>
                  </a:cubicBezTo>
                  <a:cubicBezTo>
                    <a:pt x="85549" y="2415"/>
                    <a:pt x="83134" y="0"/>
                    <a:pt x="80160" y="0"/>
                  </a:cubicBezTo>
                  <a:lnTo>
                    <a:pt x="801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4346498" y="3310834"/>
              <a:ext cx="68296" cy="10787"/>
            </a:xfrm>
            <a:custGeom>
              <a:avLst/>
              <a:gdLst/>
              <a:ahLst/>
              <a:cxnLst/>
              <a:rect l="l" t="t" r="r" b="b"/>
              <a:pathLst>
                <a:path w="68296" h="10787" extrusionOk="0">
                  <a:moveTo>
                    <a:pt x="5390" y="10787"/>
                  </a:moveTo>
                  <a:lnTo>
                    <a:pt x="62903" y="10787"/>
                  </a:lnTo>
                  <a:cubicBezTo>
                    <a:pt x="65881" y="10787"/>
                    <a:pt x="68296" y="8372"/>
                    <a:pt x="68296" y="5394"/>
                  </a:cubicBezTo>
                  <a:cubicBezTo>
                    <a:pt x="68296" y="2415"/>
                    <a:pt x="65881" y="0"/>
                    <a:pt x="62903" y="0"/>
                  </a:cubicBezTo>
                  <a:lnTo>
                    <a:pt x="5390" y="0"/>
                  </a:lnTo>
                  <a:cubicBezTo>
                    <a:pt x="2411" y="0"/>
                    <a:pt x="0" y="2415"/>
                    <a:pt x="0" y="5394"/>
                  </a:cubicBezTo>
                  <a:cubicBezTo>
                    <a:pt x="0" y="8372"/>
                    <a:pt x="2415" y="10787"/>
                    <a:pt x="5390" y="10787"/>
                  </a:cubicBezTo>
                  <a:lnTo>
                    <a:pt x="5390" y="107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4427013" y="3310834"/>
              <a:ext cx="51047" cy="10787"/>
            </a:xfrm>
            <a:custGeom>
              <a:avLst/>
              <a:gdLst/>
              <a:ahLst/>
              <a:cxnLst/>
              <a:rect l="l" t="t" r="r" b="b"/>
              <a:pathLst>
                <a:path w="51047" h="10787" extrusionOk="0">
                  <a:moveTo>
                    <a:pt x="45654" y="0"/>
                  </a:moveTo>
                  <a:lnTo>
                    <a:pt x="5394" y="0"/>
                  </a:lnTo>
                  <a:cubicBezTo>
                    <a:pt x="2415" y="0"/>
                    <a:pt x="0" y="2415"/>
                    <a:pt x="0" y="5394"/>
                  </a:cubicBezTo>
                  <a:cubicBezTo>
                    <a:pt x="0" y="8372"/>
                    <a:pt x="2415" y="10787"/>
                    <a:pt x="5394" y="10787"/>
                  </a:cubicBezTo>
                  <a:lnTo>
                    <a:pt x="45654" y="10787"/>
                  </a:lnTo>
                  <a:cubicBezTo>
                    <a:pt x="48628" y="10787"/>
                    <a:pt x="51047" y="8372"/>
                    <a:pt x="51047" y="5394"/>
                  </a:cubicBezTo>
                  <a:cubicBezTo>
                    <a:pt x="51043" y="2415"/>
                    <a:pt x="48628" y="0"/>
                    <a:pt x="45654" y="0"/>
                  </a:cubicBezTo>
                  <a:lnTo>
                    <a:pt x="456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4162451" y="3115292"/>
              <a:ext cx="137316" cy="45293"/>
            </a:xfrm>
            <a:custGeom>
              <a:avLst/>
              <a:gdLst/>
              <a:ahLst/>
              <a:cxnLst/>
              <a:rect l="l" t="t" r="r" b="b"/>
              <a:pathLst>
                <a:path w="137316" h="45293" extrusionOk="0">
                  <a:moveTo>
                    <a:pt x="137317" y="5394"/>
                  </a:moveTo>
                  <a:cubicBezTo>
                    <a:pt x="137317" y="2415"/>
                    <a:pt x="134902" y="0"/>
                    <a:pt x="131923" y="0"/>
                  </a:cubicBezTo>
                  <a:lnTo>
                    <a:pt x="5394" y="0"/>
                  </a:lnTo>
                  <a:cubicBezTo>
                    <a:pt x="2415" y="0"/>
                    <a:pt x="0" y="2415"/>
                    <a:pt x="0" y="5394"/>
                  </a:cubicBezTo>
                  <a:lnTo>
                    <a:pt x="0" y="39900"/>
                  </a:lnTo>
                  <a:cubicBezTo>
                    <a:pt x="0" y="42878"/>
                    <a:pt x="2415" y="45293"/>
                    <a:pt x="5394" y="45293"/>
                  </a:cubicBezTo>
                  <a:lnTo>
                    <a:pt x="131923" y="45293"/>
                  </a:lnTo>
                  <a:cubicBezTo>
                    <a:pt x="134902" y="45293"/>
                    <a:pt x="137317" y="42878"/>
                    <a:pt x="137317" y="39900"/>
                  </a:cubicBezTo>
                  <a:lnTo>
                    <a:pt x="137317" y="5394"/>
                  </a:lnTo>
                  <a:close/>
                  <a:moveTo>
                    <a:pt x="126534" y="34510"/>
                  </a:moveTo>
                  <a:lnTo>
                    <a:pt x="10787" y="34510"/>
                  </a:lnTo>
                  <a:lnTo>
                    <a:pt x="10787" y="10787"/>
                  </a:lnTo>
                  <a:lnTo>
                    <a:pt x="126534" y="10787"/>
                  </a:lnTo>
                  <a:lnTo>
                    <a:pt x="126534" y="345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4242971" y="3172805"/>
              <a:ext cx="56796" cy="56792"/>
            </a:xfrm>
            <a:custGeom>
              <a:avLst/>
              <a:gdLst/>
              <a:ahLst/>
              <a:cxnLst/>
              <a:rect l="l" t="t" r="r" b="b"/>
              <a:pathLst>
                <a:path w="56796" h="56792" extrusionOk="0">
                  <a:moveTo>
                    <a:pt x="56797" y="5394"/>
                  </a:moveTo>
                  <a:cubicBezTo>
                    <a:pt x="56797" y="2415"/>
                    <a:pt x="54382" y="0"/>
                    <a:pt x="51403" y="0"/>
                  </a:cubicBezTo>
                  <a:lnTo>
                    <a:pt x="5394" y="0"/>
                  </a:lnTo>
                  <a:cubicBezTo>
                    <a:pt x="2415" y="0"/>
                    <a:pt x="0" y="2415"/>
                    <a:pt x="0" y="5394"/>
                  </a:cubicBezTo>
                  <a:lnTo>
                    <a:pt x="0" y="51403"/>
                  </a:lnTo>
                  <a:cubicBezTo>
                    <a:pt x="0" y="54382"/>
                    <a:pt x="2415" y="56793"/>
                    <a:pt x="5394" y="56793"/>
                  </a:cubicBezTo>
                  <a:lnTo>
                    <a:pt x="51403" y="56793"/>
                  </a:lnTo>
                  <a:cubicBezTo>
                    <a:pt x="54382" y="56793"/>
                    <a:pt x="56797" y="54378"/>
                    <a:pt x="56797" y="51403"/>
                  </a:cubicBezTo>
                  <a:lnTo>
                    <a:pt x="56797" y="5394"/>
                  </a:lnTo>
                  <a:close/>
                  <a:moveTo>
                    <a:pt x="46014" y="46014"/>
                  </a:moveTo>
                  <a:lnTo>
                    <a:pt x="10787" y="46014"/>
                  </a:lnTo>
                  <a:lnTo>
                    <a:pt x="10787" y="10787"/>
                  </a:lnTo>
                  <a:lnTo>
                    <a:pt x="46014" y="10787"/>
                  </a:lnTo>
                  <a:lnTo>
                    <a:pt x="46014" y="460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4162455" y="3172810"/>
              <a:ext cx="56796" cy="56792"/>
            </a:xfrm>
            <a:custGeom>
              <a:avLst/>
              <a:gdLst/>
              <a:ahLst/>
              <a:cxnLst/>
              <a:rect l="l" t="t" r="r" b="b"/>
              <a:pathLst>
                <a:path w="56796" h="56792" extrusionOk="0">
                  <a:moveTo>
                    <a:pt x="4" y="51403"/>
                  </a:moveTo>
                  <a:cubicBezTo>
                    <a:pt x="4" y="54382"/>
                    <a:pt x="2419" y="56793"/>
                    <a:pt x="5398" y="56793"/>
                  </a:cubicBezTo>
                  <a:lnTo>
                    <a:pt x="51403" y="56793"/>
                  </a:lnTo>
                  <a:cubicBezTo>
                    <a:pt x="54382" y="56793"/>
                    <a:pt x="56797" y="54378"/>
                    <a:pt x="56797" y="51403"/>
                  </a:cubicBezTo>
                  <a:lnTo>
                    <a:pt x="56797" y="5394"/>
                  </a:lnTo>
                  <a:cubicBezTo>
                    <a:pt x="56797" y="2415"/>
                    <a:pt x="54382" y="0"/>
                    <a:pt x="51403" y="0"/>
                  </a:cubicBezTo>
                  <a:lnTo>
                    <a:pt x="5394" y="0"/>
                  </a:lnTo>
                  <a:cubicBezTo>
                    <a:pt x="2415" y="0"/>
                    <a:pt x="0" y="2415"/>
                    <a:pt x="0" y="5394"/>
                  </a:cubicBezTo>
                  <a:lnTo>
                    <a:pt x="4" y="51403"/>
                  </a:lnTo>
                  <a:lnTo>
                    <a:pt x="4" y="51403"/>
                  </a:lnTo>
                  <a:close/>
                  <a:moveTo>
                    <a:pt x="10783" y="10783"/>
                  </a:moveTo>
                  <a:lnTo>
                    <a:pt x="46010" y="10783"/>
                  </a:lnTo>
                  <a:lnTo>
                    <a:pt x="46010" y="46009"/>
                  </a:lnTo>
                  <a:lnTo>
                    <a:pt x="10783" y="46009"/>
                  </a:lnTo>
                  <a:lnTo>
                    <a:pt x="10783" y="107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4242975" y="3241822"/>
              <a:ext cx="56796" cy="56792"/>
            </a:xfrm>
            <a:custGeom>
              <a:avLst/>
              <a:gdLst/>
              <a:ahLst/>
              <a:cxnLst/>
              <a:rect l="l" t="t" r="r" b="b"/>
              <a:pathLst>
                <a:path w="56796" h="56792" extrusionOk="0">
                  <a:moveTo>
                    <a:pt x="51403" y="0"/>
                  </a:moveTo>
                  <a:lnTo>
                    <a:pt x="5394" y="0"/>
                  </a:lnTo>
                  <a:cubicBezTo>
                    <a:pt x="2415" y="0"/>
                    <a:pt x="0" y="2415"/>
                    <a:pt x="0" y="5394"/>
                  </a:cubicBezTo>
                  <a:lnTo>
                    <a:pt x="0" y="51403"/>
                  </a:lnTo>
                  <a:cubicBezTo>
                    <a:pt x="0" y="54382"/>
                    <a:pt x="2415" y="56793"/>
                    <a:pt x="5394" y="56793"/>
                  </a:cubicBezTo>
                  <a:lnTo>
                    <a:pt x="51403" y="56793"/>
                  </a:lnTo>
                  <a:cubicBezTo>
                    <a:pt x="54382" y="56793"/>
                    <a:pt x="56797" y="54378"/>
                    <a:pt x="56797" y="51403"/>
                  </a:cubicBezTo>
                  <a:lnTo>
                    <a:pt x="56797" y="5394"/>
                  </a:lnTo>
                  <a:cubicBezTo>
                    <a:pt x="56793" y="2415"/>
                    <a:pt x="54382" y="0"/>
                    <a:pt x="51403" y="0"/>
                  </a:cubicBezTo>
                  <a:lnTo>
                    <a:pt x="51403" y="0"/>
                  </a:lnTo>
                  <a:close/>
                  <a:moveTo>
                    <a:pt x="46009" y="46009"/>
                  </a:moveTo>
                  <a:lnTo>
                    <a:pt x="10783" y="46009"/>
                  </a:lnTo>
                  <a:lnTo>
                    <a:pt x="10783" y="10783"/>
                  </a:lnTo>
                  <a:lnTo>
                    <a:pt x="46009" y="10783"/>
                  </a:lnTo>
                  <a:lnTo>
                    <a:pt x="46009" y="460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162455" y="3241822"/>
              <a:ext cx="56796" cy="56792"/>
            </a:xfrm>
            <a:custGeom>
              <a:avLst/>
              <a:gdLst/>
              <a:ahLst/>
              <a:cxnLst/>
              <a:rect l="l" t="t" r="r" b="b"/>
              <a:pathLst>
                <a:path w="56796" h="56792" extrusionOk="0">
                  <a:moveTo>
                    <a:pt x="4" y="51403"/>
                  </a:moveTo>
                  <a:cubicBezTo>
                    <a:pt x="4" y="54382"/>
                    <a:pt x="2419" y="56793"/>
                    <a:pt x="5398" y="56793"/>
                  </a:cubicBezTo>
                  <a:lnTo>
                    <a:pt x="51403" y="56793"/>
                  </a:lnTo>
                  <a:cubicBezTo>
                    <a:pt x="54382" y="56793"/>
                    <a:pt x="56797" y="54378"/>
                    <a:pt x="56797" y="51403"/>
                  </a:cubicBezTo>
                  <a:lnTo>
                    <a:pt x="56797" y="5394"/>
                  </a:lnTo>
                  <a:cubicBezTo>
                    <a:pt x="56797" y="2415"/>
                    <a:pt x="54382" y="0"/>
                    <a:pt x="51403" y="0"/>
                  </a:cubicBezTo>
                  <a:lnTo>
                    <a:pt x="5394" y="0"/>
                  </a:lnTo>
                  <a:cubicBezTo>
                    <a:pt x="2415" y="0"/>
                    <a:pt x="0" y="2415"/>
                    <a:pt x="0" y="5394"/>
                  </a:cubicBezTo>
                  <a:lnTo>
                    <a:pt x="4" y="51403"/>
                  </a:lnTo>
                  <a:lnTo>
                    <a:pt x="4" y="51403"/>
                  </a:lnTo>
                  <a:close/>
                  <a:moveTo>
                    <a:pt x="10783" y="10783"/>
                  </a:moveTo>
                  <a:lnTo>
                    <a:pt x="46010" y="10783"/>
                  </a:lnTo>
                  <a:lnTo>
                    <a:pt x="46010" y="46009"/>
                  </a:lnTo>
                  <a:lnTo>
                    <a:pt x="10783" y="46009"/>
                  </a:lnTo>
                  <a:lnTo>
                    <a:pt x="10783" y="107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179713" y="3190063"/>
              <a:ext cx="22282" cy="22290"/>
            </a:xfrm>
            <a:custGeom>
              <a:avLst/>
              <a:gdLst/>
              <a:ahLst/>
              <a:cxnLst/>
              <a:rect l="l" t="t" r="r" b="b"/>
              <a:pathLst>
                <a:path w="22282" h="22290" extrusionOk="0">
                  <a:moveTo>
                    <a:pt x="16893" y="5750"/>
                  </a:moveTo>
                  <a:lnTo>
                    <a:pt x="16533" y="5750"/>
                  </a:lnTo>
                  <a:lnTo>
                    <a:pt x="16533" y="5394"/>
                  </a:lnTo>
                  <a:cubicBezTo>
                    <a:pt x="16533" y="2415"/>
                    <a:pt x="14118" y="0"/>
                    <a:pt x="11139" y="0"/>
                  </a:cubicBezTo>
                  <a:cubicBezTo>
                    <a:pt x="8160" y="0"/>
                    <a:pt x="5750" y="2415"/>
                    <a:pt x="5750" y="5394"/>
                  </a:cubicBezTo>
                  <a:lnTo>
                    <a:pt x="5750" y="5750"/>
                  </a:lnTo>
                  <a:lnTo>
                    <a:pt x="5389" y="5750"/>
                  </a:lnTo>
                  <a:cubicBezTo>
                    <a:pt x="2411" y="5750"/>
                    <a:pt x="0" y="8165"/>
                    <a:pt x="0" y="11143"/>
                  </a:cubicBezTo>
                  <a:cubicBezTo>
                    <a:pt x="0" y="14122"/>
                    <a:pt x="2415" y="16537"/>
                    <a:pt x="5389" y="16537"/>
                  </a:cubicBezTo>
                  <a:lnTo>
                    <a:pt x="5750" y="16537"/>
                  </a:lnTo>
                  <a:lnTo>
                    <a:pt x="5750" y="16897"/>
                  </a:lnTo>
                  <a:cubicBezTo>
                    <a:pt x="5750" y="19876"/>
                    <a:pt x="8165" y="22291"/>
                    <a:pt x="11139" y="22291"/>
                  </a:cubicBezTo>
                  <a:cubicBezTo>
                    <a:pt x="14118" y="22291"/>
                    <a:pt x="16533" y="19876"/>
                    <a:pt x="16533" y="16897"/>
                  </a:cubicBezTo>
                  <a:lnTo>
                    <a:pt x="16533" y="16537"/>
                  </a:lnTo>
                  <a:lnTo>
                    <a:pt x="16893" y="16537"/>
                  </a:lnTo>
                  <a:cubicBezTo>
                    <a:pt x="19867" y="16537"/>
                    <a:pt x="22282" y="14122"/>
                    <a:pt x="22282" y="11143"/>
                  </a:cubicBezTo>
                  <a:cubicBezTo>
                    <a:pt x="22287" y="8165"/>
                    <a:pt x="19867" y="5750"/>
                    <a:pt x="16893" y="5750"/>
                  </a:cubicBezTo>
                  <a:lnTo>
                    <a:pt x="16893" y="57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4260228" y="3195808"/>
              <a:ext cx="22290" cy="10787"/>
            </a:xfrm>
            <a:custGeom>
              <a:avLst/>
              <a:gdLst/>
              <a:ahLst/>
              <a:cxnLst/>
              <a:rect l="l" t="t" r="r" b="b"/>
              <a:pathLst>
                <a:path w="22290" h="10787" extrusionOk="0">
                  <a:moveTo>
                    <a:pt x="5394" y="10787"/>
                  </a:moveTo>
                  <a:lnTo>
                    <a:pt x="16897" y="10787"/>
                  </a:lnTo>
                  <a:cubicBezTo>
                    <a:pt x="19876" y="10787"/>
                    <a:pt x="22291" y="8372"/>
                    <a:pt x="22291" y="5394"/>
                  </a:cubicBezTo>
                  <a:cubicBezTo>
                    <a:pt x="22291" y="2415"/>
                    <a:pt x="19876" y="0"/>
                    <a:pt x="16897" y="0"/>
                  </a:cubicBezTo>
                  <a:lnTo>
                    <a:pt x="5394" y="0"/>
                  </a:lnTo>
                  <a:cubicBezTo>
                    <a:pt x="2415" y="0"/>
                    <a:pt x="0" y="2415"/>
                    <a:pt x="0" y="5394"/>
                  </a:cubicBezTo>
                  <a:cubicBezTo>
                    <a:pt x="0" y="8372"/>
                    <a:pt x="2415" y="10787"/>
                    <a:pt x="5394" y="10787"/>
                  </a:cubicBezTo>
                  <a:lnTo>
                    <a:pt x="5394" y="107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4179714" y="3259076"/>
              <a:ext cx="22288" cy="22281"/>
            </a:xfrm>
            <a:custGeom>
              <a:avLst/>
              <a:gdLst/>
              <a:ahLst/>
              <a:cxnLst/>
              <a:rect l="l" t="t" r="r" b="b"/>
              <a:pathLst>
                <a:path w="22288" h="22281" extrusionOk="0">
                  <a:moveTo>
                    <a:pt x="20705" y="1579"/>
                  </a:moveTo>
                  <a:cubicBezTo>
                    <a:pt x="18599" y="-526"/>
                    <a:pt x="15184" y="-526"/>
                    <a:pt x="13079" y="1579"/>
                  </a:cubicBezTo>
                  <a:lnTo>
                    <a:pt x="11142" y="3516"/>
                  </a:lnTo>
                  <a:lnTo>
                    <a:pt x="9206" y="1579"/>
                  </a:lnTo>
                  <a:cubicBezTo>
                    <a:pt x="7096" y="-526"/>
                    <a:pt x="3685" y="-526"/>
                    <a:pt x="1579" y="1579"/>
                  </a:cubicBezTo>
                  <a:cubicBezTo>
                    <a:pt x="-526" y="3685"/>
                    <a:pt x="-526" y="7096"/>
                    <a:pt x="1579" y="9202"/>
                  </a:cubicBezTo>
                  <a:lnTo>
                    <a:pt x="3516" y="11138"/>
                  </a:lnTo>
                  <a:lnTo>
                    <a:pt x="1579" y="13078"/>
                  </a:lnTo>
                  <a:cubicBezTo>
                    <a:pt x="-526" y="15184"/>
                    <a:pt x="-526" y="18595"/>
                    <a:pt x="1579" y="20701"/>
                  </a:cubicBezTo>
                  <a:cubicBezTo>
                    <a:pt x="2634" y="21756"/>
                    <a:pt x="4016" y="22281"/>
                    <a:pt x="5393" y="22281"/>
                  </a:cubicBezTo>
                  <a:cubicBezTo>
                    <a:pt x="6774" y="22281"/>
                    <a:pt x="8155" y="21756"/>
                    <a:pt x="9206" y="20701"/>
                  </a:cubicBezTo>
                  <a:lnTo>
                    <a:pt x="11146" y="18765"/>
                  </a:lnTo>
                  <a:lnTo>
                    <a:pt x="13083" y="20701"/>
                  </a:lnTo>
                  <a:cubicBezTo>
                    <a:pt x="14134" y="21756"/>
                    <a:pt x="15519" y="22281"/>
                    <a:pt x="16896" y="22281"/>
                  </a:cubicBezTo>
                  <a:cubicBezTo>
                    <a:pt x="18277" y="22281"/>
                    <a:pt x="19659" y="21756"/>
                    <a:pt x="20709" y="20701"/>
                  </a:cubicBezTo>
                  <a:cubicBezTo>
                    <a:pt x="22815" y="18595"/>
                    <a:pt x="22815" y="15184"/>
                    <a:pt x="20709" y="13078"/>
                  </a:cubicBezTo>
                  <a:lnTo>
                    <a:pt x="18773" y="11138"/>
                  </a:lnTo>
                  <a:lnTo>
                    <a:pt x="20709" y="9202"/>
                  </a:lnTo>
                  <a:cubicBezTo>
                    <a:pt x="22811" y="7100"/>
                    <a:pt x="22811" y="3685"/>
                    <a:pt x="20705" y="1579"/>
                  </a:cubicBezTo>
                  <a:lnTo>
                    <a:pt x="20705" y="1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4260269" y="3259076"/>
              <a:ext cx="22249" cy="22285"/>
            </a:xfrm>
            <a:custGeom>
              <a:avLst/>
              <a:gdLst/>
              <a:ahLst/>
              <a:cxnLst/>
              <a:rect l="l" t="t" r="r" b="b"/>
              <a:pathLst>
                <a:path w="22249" h="22285" extrusionOk="0">
                  <a:moveTo>
                    <a:pt x="5353" y="22285"/>
                  </a:moveTo>
                  <a:cubicBezTo>
                    <a:pt x="6730" y="22285"/>
                    <a:pt x="8116" y="21760"/>
                    <a:pt x="9167" y="20705"/>
                  </a:cubicBezTo>
                  <a:lnTo>
                    <a:pt x="20670" y="9202"/>
                  </a:lnTo>
                  <a:cubicBezTo>
                    <a:pt x="22776" y="7096"/>
                    <a:pt x="22776" y="3685"/>
                    <a:pt x="20670" y="1579"/>
                  </a:cubicBezTo>
                  <a:cubicBezTo>
                    <a:pt x="18564" y="-526"/>
                    <a:pt x="15149" y="-526"/>
                    <a:pt x="13043" y="1579"/>
                  </a:cubicBezTo>
                  <a:lnTo>
                    <a:pt x="1540" y="13083"/>
                  </a:lnTo>
                  <a:cubicBezTo>
                    <a:pt x="-1786" y="16405"/>
                    <a:pt x="638" y="22285"/>
                    <a:pt x="5353" y="22285"/>
                  </a:cubicBezTo>
                  <a:lnTo>
                    <a:pt x="5353" y="22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21"/>
          <p:cNvSpPr/>
          <p:nvPr/>
        </p:nvSpPr>
        <p:spPr>
          <a:xfrm>
            <a:off x="2753066" y="2419792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48" name="Google Shape;648;p21"/>
          <p:cNvGrpSpPr/>
          <p:nvPr/>
        </p:nvGrpSpPr>
        <p:grpSpPr>
          <a:xfrm>
            <a:off x="2872677" y="2557277"/>
            <a:ext cx="409054" cy="409054"/>
            <a:chOff x="6255654" y="1583517"/>
            <a:chExt cx="375486" cy="375486"/>
          </a:xfrm>
        </p:grpSpPr>
        <p:sp>
          <p:nvSpPr>
            <p:cNvPr id="649" name="Google Shape;649;p21"/>
            <p:cNvSpPr/>
            <p:nvPr/>
          </p:nvSpPr>
          <p:spPr>
            <a:xfrm>
              <a:off x="6261166" y="1589029"/>
              <a:ext cx="364461" cy="282158"/>
            </a:xfrm>
            <a:custGeom>
              <a:avLst/>
              <a:gdLst/>
              <a:ahLst/>
              <a:cxnLst/>
              <a:rect l="l" t="t" r="r" b="b"/>
              <a:pathLst>
                <a:path w="364461" h="282158" extrusionOk="0">
                  <a:moveTo>
                    <a:pt x="346827" y="282158"/>
                  </a:moveTo>
                  <a:lnTo>
                    <a:pt x="17634" y="282158"/>
                  </a:lnTo>
                  <a:cubicBezTo>
                    <a:pt x="7893" y="282158"/>
                    <a:pt x="0" y="274265"/>
                    <a:pt x="0" y="264524"/>
                  </a:cubicBezTo>
                  <a:lnTo>
                    <a:pt x="0" y="17634"/>
                  </a:lnTo>
                  <a:cubicBezTo>
                    <a:pt x="0" y="7893"/>
                    <a:pt x="7898" y="0"/>
                    <a:pt x="17634" y="0"/>
                  </a:cubicBezTo>
                  <a:lnTo>
                    <a:pt x="346827" y="0"/>
                  </a:lnTo>
                  <a:cubicBezTo>
                    <a:pt x="356568" y="0"/>
                    <a:pt x="364462" y="7898"/>
                    <a:pt x="364462" y="17634"/>
                  </a:cubicBezTo>
                  <a:lnTo>
                    <a:pt x="364462" y="264524"/>
                  </a:lnTo>
                  <a:cubicBezTo>
                    <a:pt x="364462" y="274265"/>
                    <a:pt x="356568" y="282158"/>
                    <a:pt x="346827" y="282158"/>
                  </a:cubicBezTo>
                  <a:lnTo>
                    <a:pt x="346827" y="282158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6261166" y="1589029"/>
              <a:ext cx="35268" cy="282158"/>
            </a:xfrm>
            <a:custGeom>
              <a:avLst/>
              <a:gdLst/>
              <a:ahLst/>
              <a:cxnLst/>
              <a:rect l="l" t="t" r="r" b="b"/>
              <a:pathLst>
                <a:path w="35268" h="282158" extrusionOk="0">
                  <a:moveTo>
                    <a:pt x="17634" y="264524"/>
                  </a:moveTo>
                  <a:lnTo>
                    <a:pt x="17634" y="17634"/>
                  </a:lnTo>
                  <a:cubicBezTo>
                    <a:pt x="17634" y="7893"/>
                    <a:pt x="25528" y="0"/>
                    <a:pt x="35268" y="0"/>
                  </a:cubicBezTo>
                  <a:lnTo>
                    <a:pt x="17634" y="0"/>
                  </a:lnTo>
                  <a:cubicBezTo>
                    <a:pt x="7893" y="0"/>
                    <a:pt x="0" y="7898"/>
                    <a:pt x="0" y="17634"/>
                  </a:cubicBezTo>
                  <a:lnTo>
                    <a:pt x="0" y="264524"/>
                  </a:lnTo>
                  <a:cubicBezTo>
                    <a:pt x="0" y="274265"/>
                    <a:pt x="7898" y="282158"/>
                    <a:pt x="17634" y="282158"/>
                  </a:cubicBezTo>
                  <a:lnTo>
                    <a:pt x="35268" y="282158"/>
                  </a:lnTo>
                  <a:cubicBezTo>
                    <a:pt x="25532" y="282158"/>
                    <a:pt x="17634" y="274265"/>
                    <a:pt x="17634" y="264524"/>
                  </a:cubicBezTo>
                  <a:lnTo>
                    <a:pt x="17634" y="264524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6261166" y="1589029"/>
              <a:ext cx="364461" cy="35268"/>
            </a:xfrm>
            <a:custGeom>
              <a:avLst/>
              <a:gdLst/>
              <a:ahLst/>
              <a:cxnLst/>
              <a:rect l="l" t="t" r="r" b="b"/>
              <a:pathLst>
                <a:path w="364461" h="35268" extrusionOk="0">
                  <a:moveTo>
                    <a:pt x="364462" y="35269"/>
                  </a:moveTo>
                  <a:lnTo>
                    <a:pt x="0" y="35269"/>
                  </a:lnTo>
                  <a:lnTo>
                    <a:pt x="0" y="17634"/>
                  </a:lnTo>
                  <a:cubicBezTo>
                    <a:pt x="0" y="7893"/>
                    <a:pt x="7898" y="0"/>
                    <a:pt x="17634" y="0"/>
                  </a:cubicBezTo>
                  <a:lnTo>
                    <a:pt x="346827" y="0"/>
                  </a:lnTo>
                  <a:cubicBezTo>
                    <a:pt x="356568" y="0"/>
                    <a:pt x="364462" y="7898"/>
                    <a:pt x="364462" y="17634"/>
                  </a:cubicBezTo>
                  <a:lnTo>
                    <a:pt x="364462" y="35269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6261170" y="1589025"/>
              <a:ext cx="35268" cy="35268"/>
            </a:xfrm>
            <a:custGeom>
              <a:avLst/>
              <a:gdLst/>
              <a:ahLst/>
              <a:cxnLst/>
              <a:rect l="l" t="t" r="r" b="b"/>
              <a:pathLst>
                <a:path w="35268" h="35268" extrusionOk="0">
                  <a:moveTo>
                    <a:pt x="35269" y="0"/>
                  </a:moveTo>
                  <a:lnTo>
                    <a:pt x="17634" y="0"/>
                  </a:lnTo>
                  <a:cubicBezTo>
                    <a:pt x="7893" y="0"/>
                    <a:pt x="0" y="7898"/>
                    <a:pt x="0" y="17634"/>
                  </a:cubicBezTo>
                  <a:lnTo>
                    <a:pt x="0" y="35269"/>
                  </a:lnTo>
                  <a:lnTo>
                    <a:pt x="17634" y="35269"/>
                  </a:lnTo>
                  <a:lnTo>
                    <a:pt x="17634" y="17634"/>
                  </a:lnTo>
                  <a:cubicBezTo>
                    <a:pt x="17630" y="7898"/>
                    <a:pt x="25528" y="0"/>
                    <a:pt x="35269" y="0"/>
                  </a:cubicBezTo>
                  <a:lnTo>
                    <a:pt x="35269" y="0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6261166" y="1824161"/>
              <a:ext cx="364461" cy="47026"/>
            </a:xfrm>
            <a:custGeom>
              <a:avLst/>
              <a:gdLst/>
              <a:ahLst/>
              <a:cxnLst/>
              <a:rect l="l" t="t" r="r" b="b"/>
              <a:pathLst>
                <a:path w="364461" h="47026" extrusionOk="0">
                  <a:moveTo>
                    <a:pt x="346827" y="47027"/>
                  </a:moveTo>
                  <a:lnTo>
                    <a:pt x="17634" y="47027"/>
                  </a:lnTo>
                  <a:cubicBezTo>
                    <a:pt x="7893" y="47027"/>
                    <a:pt x="0" y="39133"/>
                    <a:pt x="0" y="29392"/>
                  </a:cubicBezTo>
                  <a:lnTo>
                    <a:pt x="0" y="0"/>
                  </a:lnTo>
                  <a:lnTo>
                    <a:pt x="364462" y="0"/>
                  </a:lnTo>
                  <a:lnTo>
                    <a:pt x="364462" y="29392"/>
                  </a:lnTo>
                  <a:cubicBezTo>
                    <a:pt x="364462" y="39133"/>
                    <a:pt x="356568" y="47027"/>
                    <a:pt x="346827" y="47027"/>
                  </a:cubicBezTo>
                  <a:lnTo>
                    <a:pt x="346827" y="47027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6261166" y="1824161"/>
              <a:ext cx="35268" cy="47026"/>
            </a:xfrm>
            <a:custGeom>
              <a:avLst/>
              <a:gdLst/>
              <a:ahLst/>
              <a:cxnLst/>
              <a:rect l="l" t="t" r="r" b="b"/>
              <a:pathLst>
                <a:path w="35268" h="47026" extrusionOk="0">
                  <a:moveTo>
                    <a:pt x="17634" y="29392"/>
                  </a:moveTo>
                  <a:lnTo>
                    <a:pt x="17634" y="0"/>
                  </a:lnTo>
                  <a:lnTo>
                    <a:pt x="0" y="0"/>
                  </a:lnTo>
                  <a:lnTo>
                    <a:pt x="0" y="29392"/>
                  </a:lnTo>
                  <a:cubicBezTo>
                    <a:pt x="0" y="39133"/>
                    <a:pt x="7898" y="47027"/>
                    <a:pt x="17634" y="47027"/>
                  </a:cubicBezTo>
                  <a:lnTo>
                    <a:pt x="35268" y="47027"/>
                  </a:lnTo>
                  <a:cubicBezTo>
                    <a:pt x="25532" y="47027"/>
                    <a:pt x="17634" y="39133"/>
                    <a:pt x="17634" y="29392"/>
                  </a:cubicBezTo>
                  <a:lnTo>
                    <a:pt x="17634" y="29392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6414003" y="1871188"/>
              <a:ext cx="58784" cy="82299"/>
            </a:xfrm>
            <a:custGeom>
              <a:avLst/>
              <a:gdLst/>
              <a:ahLst/>
              <a:cxnLst/>
              <a:rect l="l" t="t" r="r" b="b"/>
              <a:pathLst>
                <a:path w="58784" h="82299" extrusionOk="0">
                  <a:moveTo>
                    <a:pt x="0" y="0"/>
                  </a:moveTo>
                  <a:lnTo>
                    <a:pt x="58784" y="0"/>
                  </a:lnTo>
                  <a:lnTo>
                    <a:pt x="58784" y="82300"/>
                  </a:lnTo>
                  <a:lnTo>
                    <a:pt x="0" y="82300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6414003" y="1871188"/>
              <a:ext cx="58784" cy="17634"/>
            </a:xfrm>
            <a:custGeom>
              <a:avLst/>
              <a:gdLst/>
              <a:ahLst/>
              <a:cxnLst/>
              <a:rect l="l" t="t" r="r" b="b"/>
              <a:pathLst>
                <a:path w="58784" h="17634" extrusionOk="0">
                  <a:moveTo>
                    <a:pt x="0" y="0"/>
                  </a:moveTo>
                  <a:lnTo>
                    <a:pt x="58784" y="0"/>
                  </a:lnTo>
                  <a:lnTo>
                    <a:pt x="58784" y="17634"/>
                  </a:lnTo>
                  <a:lnTo>
                    <a:pt x="0" y="17634"/>
                  </a:lnTo>
                  <a:close/>
                </a:path>
              </a:pathLst>
            </a:custGeom>
            <a:solidFill>
              <a:srgbClr val="9BA4A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6414007" y="1718351"/>
              <a:ext cx="58784" cy="52911"/>
            </a:xfrm>
            <a:custGeom>
              <a:avLst/>
              <a:gdLst/>
              <a:ahLst/>
              <a:cxnLst/>
              <a:rect l="l" t="t" r="r" b="b"/>
              <a:pathLst>
                <a:path w="58784" h="52911" extrusionOk="0">
                  <a:moveTo>
                    <a:pt x="11754" y="0"/>
                  </a:moveTo>
                  <a:lnTo>
                    <a:pt x="47027" y="0"/>
                  </a:lnTo>
                  <a:cubicBezTo>
                    <a:pt x="53518" y="0"/>
                    <a:pt x="58784" y="5262"/>
                    <a:pt x="58784" y="11758"/>
                  </a:cubicBezTo>
                  <a:lnTo>
                    <a:pt x="58784" y="52912"/>
                  </a:lnTo>
                  <a:lnTo>
                    <a:pt x="0" y="52912"/>
                  </a:lnTo>
                  <a:lnTo>
                    <a:pt x="0" y="11758"/>
                  </a:lnTo>
                  <a:cubicBezTo>
                    <a:pt x="-4" y="5262"/>
                    <a:pt x="5262" y="0"/>
                    <a:pt x="11754" y="0"/>
                  </a:cubicBezTo>
                  <a:lnTo>
                    <a:pt x="11754" y="0"/>
                  </a:lnTo>
                  <a:close/>
                </a:path>
              </a:pathLst>
            </a:custGeom>
            <a:solidFill>
              <a:srgbClr val="F1F1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6414007" y="1718351"/>
              <a:ext cx="29392" cy="52911"/>
            </a:xfrm>
            <a:custGeom>
              <a:avLst/>
              <a:gdLst/>
              <a:ahLst/>
              <a:cxnLst/>
              <a:rect l="l" t="t" r="r" b="b"/>
              <a:pathLst>
                <a:path w="29392" h="52911" extrusionOk="0">
                  <a:moveTo>
                    <a:pt x="29392" y="0"/>
                  </a:moveTo>
                  <a:lnTo>
                    <a:pt x="11758" y="0"/>
                  </a:lnTo>
                  <a:cubicBezTo>
                    <a:pt x="5267" y="0"/>
                    <a:pt x="0" y="5262"/>
                    <a:pt x="0" y="11758"/>
                  </a:cubicBezTo>
                  <a:lnTo>
                    <a:pt x="0" y="52912"/>
                  </a:lnTo>
                  <a:lnTo>
                    <a:pt x="17634" y="52912"/>
                  </a:lnTo>
                  <a:lnTo>
                    <a:pt x="17634" y="11758"/>
                  </a:lnTo>
                  <a:cubicBezTo>
                    <a:pt x="17634" y="5262"/>
                    <a:pt x="22897" y="0"/>
                    <a:pt x="29392" y="0"/>
                  </a:cubicBezTo>
                  <a:lnTo>
                    <a:pt x="29392" y="0"/>
                  </a:ln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419884" y="1659567"/>
              <a:ext cx="47026" cy="47026"/>
            </a:xfrm>
            <a:custGeom>
              <a:avLst/>
              <a:gdLst/>
              <a:ahLst/>
              <a:cxnLst/>
              <a:rect l="l" t="t" r="r" b="b"/>
              <a:pathLst>
                <a:path w="47026" h="47026" extrusionOk="0">
                  <a:moveTo>
                    <a:pt x="47027" y="23515"/>
                  </a:moveTo>
                  <a:cubicBezTo>
                    <a:pt x="47027" y="36497"/>
                    <a:pt x="36497" y="47026"/>
                    <a:pt x="23515" y="47026"/>
                  </a:cubicBezTo>
                  <a:cubicBezTo>
                    <a:pt x="10529" y="47026"/>
                    <a:pt x="0" y="36497"/>
                    <a:pt x="0" y="23515"/>
                  </a:cubicBezTo>
                  <a:cubicBezTo>
                    <a:pt x="0" y="10529"/>
                    <a:pt x="10529" y="0"/>
                    <a:pt x="23515" y="0"/>
                  </a:cubicBezTo>
                  <a:cubicBezTo>
                    <a:pt x="36497" y="0"/>
                    <a:pt x="47027" y="10529"/>
                    <a:pt x="47027" y="23515"/>
                  </a:cubicBezTo>
                  <a:lnTo>
                    <a:pt x="47027" y="2351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6408126" y="1659567"/>
              <a:ext cx="58784" cy="23515"/>
            </a:xfrm>
            <a:custGeom>
              <a:avLst/>
              <a:gdLst/>
              <a:ahLst/>
              <a:cxnLst/>
              <a:rect l="l" t="t" r="r" b="b"/>
              <a:pathLst>
                <a:path w="58784" h="23515" extrusionOk="0">
                  <a:moveTo>
                    <a:pt x="35273" y="0"/>
                  </a:moveTo>
                  <a:cubicBezTo>
                    <a:pt x="5881" y="0"/>
                    <a:pt x="0" y="23515"/>
                    <a:pt x="0" y="23515"/>
                  </a:cubicBezTo>
                  <a:lnTo>
                    <a:pt x="58784" y="23515"/>
                  </a:lnTo>
                  <a:cubicBezTo>
                    <a:pt x="58784" y="10529"/>
                    <a:pt x="48255" y="0"/>
                    <a:pt x="35273" y="0"/>
                  </a:cubicBezTo>
                  <a:lnTo>
                    <a:pt x="35273" y="0"/>
                  </a:lnTo>
                  <a:close/>
                </a:path>
              </a:pathLst>
            </a:custGeom>
            <a:solidFill>
              <a:srgbClr val="4D64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6528627" y="1683079"/>
              <a:ext cx="52912" cy="88175"/>
            </a:xfrm>
            <a:custGeom>
              <a:avLst/>
              <a:gdLst/>
              <a:ahLst/>
              <a:cxnLst/>
              <a:rect l="l" t="t" r="r" b="b"/>
              <a:pathLst>
                <a:path w="52912" h="88175" extrusionOk="0">
                  <a:moveTo>
                    <a:pt x="50326" y="37852"/>
                  </a:moveTo>
                  <a:lnTo>
                    <a:pt x="15057" y="2583"/>
                  </a:lnTo>
                  <a:cubicBezTo>
                    <a:pt x="11613" y="-861"/>
                    <a:pt x="6028" y="-861"/>
                    <a:pt x="2583" y="2583"/>
                  </a:cubicBezTo>
                  <a:cubicBezTo>
                    <a:pt x="-861" y="6028"/>
                    <a:pt x="-861" y="11608"/>
                    <a:pt x="2583" y="15053"/>
                  </a:cubicBezTo>
                  <a:lnTo>
                    <a:pt x="31620" y="44089"/>
                  </a:lnTo>
                  <a:lnTo>
                    <a:pt x="2583" y="73121"/>
                  </a:lnTo>
                  <a:cubicBezTo>
                    <a:pt x="-861" y="76566"/>
                    <a:pt x="-861" y="82150"/>
                    <a:pt x="2583" y="85591"/>
                  </a:cubicBezTo>
                  <a:cubicBezTo>
                    <a:pt x="4308" y="87315"/>
                    <a:pt x="6562" y="88175"/>
                    <a:pt x="8816" y="88175"/>
                  </a:cubicBezTo>
                  <a:cubicBezTo>
                    <a:pt x="11074" y="88175"/>
                    <a:pt x="13333" y="87311"/>
                    <a:pt x="15053" y="85591"/>
                  </a:cubicBezTo>
                  <a:lnTo>
                    <a:pt x="50322" y="50322"/>
                  </a:lnTo>
                  <a:cubicBezTo>
                    <a:pt x="53775" y="46881"/>
                    <a:pt x="53775" y="41297"/>
                    <a:pt x="50326" y="37852"/>
                  </a:cubicBezTo>
                  <a:lnTo>
                    <a:pt x="50326" y="37852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305257" y="1683079"/>
              <a:ext cx="52906" cy="88175"/>
            </a:xfrm>
            <a:custGeom>
              <a:avLst/>
              <a:gdLst/>
              <a:ahLst/>
              <a:cxnLst/>
              <a:rect l="l" t="t" r="r" b="b"/>
              <a:pathLst>
                <a:path w="52906" h="88175" extrusionOk="0">
                  <a:moveTo>
                    <a:pt x="2580" y="37852"/>
                  </a:moveTo>
                  <a:lnTo>
                    <a:pt x="37853" y="2583"/>
                  </a:lnTo>
                  <a:cubicBezTo>
                    <a:pt x="41297" y="-861"/>
                    <a:pt x="46882" y="-861"/>
                    <a:pt x="50323" y="2583"/>
                  </a:cubicBezTo>
                  <a:cubicBezTo>
                    <a:pt x="53767" y="6028"/>
                    <a:pt x="53767" y="11608"/>
                    <a:pt x="50323" y="15053"/>
                  </a:cubicBezTo>
                  <a:lnTo>
                    <a:pt x="21286" y="44089"/>
                  </a:lnTo>
                  <a:lnTo>
                    <a:pt x="50323" y="73121"/>
                  </a:lnTo>
                  <a:cubicBezTo>
                    <a:pt x="53767" y="76566"/>
                    <a:pt x="53767" y="82150"/>
                    <a:pt x="50323" y="85595"/>
                  </a:cubicBezTo>
                  <a:cubicBezTo>
                    <a:pt x="48602" y="87315"/>
                    <a:pt x="46344" y="88175"/>
                    <a:pt x="44090" y="88175"/>
                  </a:cubicBezTo>
                  <a:cubicBezTo>
                    <a:pt x="41836" y="88175"/>
                    <a:pt x="39577" y="87315"/>
                    <a:pt x="37857" y="85595"/>
                  </a:cubicBezTo>
                  <a:lnTo>
                    <a:pt x="2584" y="50322"/>
                  </a:lnTo>
                  <a:cubicBezTo>
                    <a:pt x="-861" y="46881"/>
                    <a:pt x="-861" y="41297"/>
                    <a:pt x="2580" y="37852"/>
                  </a:cubicBezTo>
                  <a:lnTo>
                    <a:pt x="2580" y="37852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255654" y="1583517"/>
              <a:ext cx="375486" cy="375486"/>
            </a:xfrm>
            <a:custGeom>
              <a:avLst/>
              <a:gdLst/>
              <a:ahLst/>
              <a:cxnLst/>
              <a:rect l="l" t="t" r="r" b="b"/>
              <a:pathLst>
                <a:path w="375486" h="375486" extrusionOk="0">
                  <a:moveTo>
                    <a:pt x="352340" y="0"/>
                  </a:moveTo>
                  <a:lnTo>
                    <a:pt x="23147" y="0"/>
                  </a:lnTo>
                  <a:cubicBezTo>
                    <a:pt x="10385" y="0"/>
                    <a:pt x="0" y="10385"/>
                    <a:pt x="0" y="23147"/>
                  </a:cubicBezTo>
                  <a:lnTo>
                    <a:pt x="0" y="270036"/>
                  </a:lnTo>
                  <a:cubicBezTo>
                    <a:pt x="0" y="282802"/>
                    <a:pt x="10385" y="293183"/>
                    <a:pt x="23147" y="293183"/>
                  </a:cubicBezTo>
                  <a:lnTo>
                    <a:pt x="152841" y="293183"/>
                  </a:lnTo>
                  <a:lnTo>
                    <a:pt x="152841" y="364462"/>
                  </a:lnTo>
                  <a:lnTo>
                    <a:pt x="140715" y="364462"/>
                  </a:lnTo>
                  <a:cubicBezTo>
                    <a:pt x="137673" y="364462"/>
                    <a:pt x="135203" y="366928"/>
                    <a:pt x="135203" y="369974"/>
                  </a:cubicBezTo>
                  <a:cubicBezTo>
                    <a:pt x="135203" y="373021"/>
                    <a:pt x="137669" y="375487"/>
                    <a:pt x="140715" y="375487"/>
                  </a:cubicBezTo>
                  <a:lnTo>
                    <a:pt x="234772" y="375487"/>
                  </a:lnTo>
                  <a:cubicBezTo>
                    <a:pt x="237814" y="375487"/>
                    <a:pt x="240284" y="373021"/>
                    <a:pt x="240284" y="369974"/>
                  </a:cubicBezTo>
                  <a:cubicBezTo>
                    <a:pt x="240284" y="366928"/>
                    <a:pt x="237818" y="364462"/>
                    <a:pt x="234772" y="364462"/>
                  </a:cubicBezTo>
                  <a:lnTo>
                    <a:pt x="222646" y="364462"/>
                  </a:lnTo>
                  <a:lnTo>
                    <a:pt x="222646" y="293183"/>
                  </a:lnTo>
                  <a:lnTo>
                    <a:pt x="352340" y="293183"/>
                  </a:lnTo>
                  <a:cubicBezTo>
                    <a:pt x="365102" y="293183"/>
                    <a:pt x="375487" y="282802"/>
                    <a:pt x="375487" y="270036"/>
                  </a:cubicBezTo>
                  <a:lnTo>
                    <a:pt x="375487" y="23147"/>
                  </a:lnTo>
                  <a:cubicBezTo>
                    <a:pt x="375487" y="10385"/>
                    <a:pt x="365102" y="0"/>
                    <a:pt x="352340" y="0"/>
                  </a:cubicBezTo>
                  <a:lnTo>
                    <a:pt x="352340" y="0"/>
                  </a:lnTo>
                  <a:close/>
                  <a:moveTo>
                    <a:pt x="11025" y="23147"/>
                  </a:moveTo>
                  <a:cubicBezTo>
                    <a:pt x="11025" y="16461"/>
                    <a:pt x="16465" y="11020"/>
                    <a:pt x="23151" y="11020"/>
                  </a:cubicBezTo>
                  <a:lnTo>
                    <a:pt x="352345" y="11020"/>
                  </a:lnTo>
                  <a:cubicBezTo>
                    <a:pt x="359030" y="11020"/>
                    <a:pt x="364466" y="16461"/>
                    <a:pt x="364466" y="23147"/>
                  </a:cubicBezTo>
                  <a:lnTo>
                    <a:pt x="364466" y="35273"/>
                  </a:lnTo>
                  <a:lnTo>
                    <a:pt x="11029" y="35273"/>
                  </a:lnTo>
                  <a:lnTo>
                    <a:pt x="11029" y="23147"/>
                  </a:lnTo>
                  <a:close/>
                  <a:moveTo>
                    <a:pt x="211625" y="364462"/>
                  </a:moveTo>
                  <a:lnTo>
                    <a:pt x="163862" y="364462"/>
                  </a:lnTo>
                  <a:lnTo>
                    <a:pt x="163862" y="293183"/>
                  </a:lnTo>
                  <a:lnTo>
                    <a:pt x="211625" y="293183"/>
                  </a:lnTo>
                  <a:lnTo>
                    <a:pt x="211625" y="364462"/>
                  </a:lnTo>
                  <a:close/>
                  <a:moveTo>
                    <a:pt x="364462" y="270036"/>
                  </a:moveTo>
                  <a:cubicBezTo>
                    <a:pt x="364462" y="276722"/>
                    <a:pt x="359022" y="282163"/>
                    <a:pt x="352336" y="282163"/>
                  </a:cubicBezTo>
                  <a:lnTo>
                    <a:pt x="23143" y="282163"/>
                  </a:lnTo>
                  <a:cubicBezTo>
                    <a:pt x="16457" y="282163"/>
                    <a:pt x="11016" y="276722"/>
                    <a:pt x="11016" y="270036"/>
                  </a:cubicBezTo>
                  <a:lnTo>
                    <a:pt x="11016" y="246157"/>
                  </a:lnTo>
                  <a:lnTo>
                    <a:pt x="291344" y="246157"/>
                  </a:lnTo>
                  <a:cubicBezTo>
                    <a:pt x="294391" y="246157"/>
                    <a:pt x="296857" y="243691"/>
                    <a:pt x="296857" y="240644"/>
                  </a:cubicBezTo>
                  <a:cubicBezTo>
                    <a:pt x="296857" y="237598"/>
                    <a:pt x="294391" y="235132"/>
                    <a:pt x="291344" y="235132"/>
                  </a:cubicBezTo>
                  <a:lnTo>
                    <a:pt x="11016" y="235132"/>
                  </a:lnTo>
                  <a:lnTo>
                    <a:pt x="11016" y="46289"/>
                  </a:lnTo>
                  <a:lnTo>
                    <a:pt x="364454" y="46289"/>
                  </a:lnTo>
                  <a:lnTo>
                    <a:pt x="364454" y="235132"/>
                  </a:lnTo>
                  <a:lnTo>
                    <a:pt x="317796" y="235132"/>
                  </a:lnTo>
                  <a:cubicBezTo>
                    <a:pt x="314754" y="235132"/>
                    <a:pt x="312283" y="237598"/>
                    <a:pt x="312283" y="240644"/>
                  </a:cubicBezTo>
                  <a:cubicBezTo>
                    <a:pt x="312283" y="243686"/>
                    <a:pt x="314750" y="246157"/>
                    <a:pt x="317796" y="246157"/>
                  </a:cubicBezTo>
                  <a:lnTo>
                    <a:pt x="364454" y="246157"/>
                  </a:lnTo>
                  <a:lnTo>
                    <a:pt x="364462" y="270036"/>
                  </a:lnTo>
                  <a:lnTo>
                    <a:pt x="364462" y="2700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6426125" y="1842164"/>
              <a:ext cx="34539" cy="11024"/>
            </a:xfrm>
            <a:custGeom>
              <a:avLst/>
              <a:gdLst/>
              <a:ahLst/>
              <a:cxnLst/>
              <a:rect l="l" t="t" r="r" b="b"/>
              <a:pathLst>
                <a:path w="34539" h="11024" extrusionOk="0">
                  <a:moveTo>
                    <a:pt x="29028" y="0"/>
                  </a:moveTo>
                  <a:lnTo>
                    <a:pt x="5512" y="0"/>
                  </a:lnTo>
                  <a:cubicBezTo>
                    <a:pt x="2466" y="0"/>
                    <a:pt x="0" y="2466"/>
                    <a:pt x="0" y="5512"/>
                  </a:cubicBezTo>
                  <a:cubicBezTo>
                    <a:pt x="0" y="8559"/>
                    <a:pt x="2466" y="11025"/>
                    <a:pt x="5512" y="11025"/>
                  </a:cubicBezTo>
                  <a:lnTo>
                    <a:pt x="29028" y="11025"/>
                  </a:lnTo>
                  <a:cubicBezTo>
                    <a:pt x="32070" y="11025"/>
                    <a:pt x="34540" y="8559"/>
                    <a:pt x="34540" y="5512"/>
                  </a:cubicBezTo>
                  <a:cubicBezTo>
                    <a:pt x="34540" y="2466"/>
                    <a:pt x="32070" y="0"/>
                    <a:pt x="29028" y="0"/>
                  </a:cubicBezTo>
                  <a:lnTo>
                    <a:pt x="2902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437887" y="1601151"/>
              <a:ext cx="11020" cy="11024"/>
            </a:xfrm>
            <a:custGeom>
              <a:avLst/>
              <a:gdLst/>
              <a:ahLst/>
              <a:cxnLst/>
              <a:rect l="l" t="t" r="r" b="b"/>
              <a:pathLst>
                <a:path w="11020" h="11024" extrusionOk="0">
                  <a:moveTo>
                    <a:pt x="11020" y="5512"/>
                  </a:moveTo>
                  <a:cubicBezTo>
                    <a:pt x="11020" y="8554"/>
                    <a:pt x="8554" y="11025"/>
                    <a:pt x="5512" y="11025"/>
                  </a:cubicBezTo>
                  <a:cubicBezTo>
                    <a:pt x="2466" y="11025"/>
                    <a:pt x="0" y="8559"/>
                    <a:pt x="0" y="5512"/>
                  </a:cubicBezTo>
                  <a:cubicBezTo>
                    <a:pt x="0" y="2466"/>
                    <a:pt x="2466" y="0"/>
                    <a:pt x="5512" y="0"/>
                  </a:cubicBezTo>
                  <a:cubicBezTo>
                    <a:pt x="8554" y="0"/>
                    <a:pt x="11020" y="2466"/>
                    <a:pt x="11020" y="5512"/>
                  </a:cubicBezTo>
                  <a:lnTo>
                    <a:pt x="11020" y="5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6408495" y="1712839"/>
              <a:ext cx="69804" cy="63927"/>
            </a:xfrm>
            <a:custGeom>
              <a:avLst/>
              <a:gdLst/>
              <a:ahLst/>
              <a:cxnLst/>
              <a:rect l="l" t="t" r="r" b="b"/>
              <a:pathLst>
                <a:path w="69804" h="63927" extrusionOk="0">
                  <a:moveTo>
                    <a:pt x="17266" y="0"/>
                  </a:moveTo>
                  <a:cubicBezTo>
                    <a:pt x="7745" y="0"/>
                    <a:pt x="0" y="7749"/>
                    <a:pt x="0" y="17266"/>
                  </a:cubicBezTo>
                  <a:lnTo>
                    <a:pt x="0" y="58420"/>
                  </a:lnTo>
                  <a:cubicBezTo>
                    <a:pt x="0" y="61462"/>
                    <a:pt x="2466" y="63928"/>
                    <a:pt x="5508" y="63928"/>
                  </a:cubicBezTo>
                  <a:lnTo>
                    <a:pt x="64292" y="63928"/>
                  </a:lnTo>
                  <a:cubicBezTo>
                    <a:pt x="67338" y="63928"/>
                    <a:pt x="69804" y="61462"/>
                    <a:pt x="69804" y="58420"/>
                  </a:cubicBezTo>
                  <a:lnTo>
                    <a:pt x="69804" y="17266"/>
                  </a:lnTo>
                  <a:cubicBezTo>
                    <a:pt x="69804" y="7749"/>
                    <a:pt x="62059" y="0"/>
                    <a:pt x="52539" y="0"/>
                  </a:cubicBezTo>
                  <a:lnTo>
                    <a:pt x="17266" y="0"/>
                  </a:lnTo>
                  <a:close/>
                  <a:moveTo>
                    <a:pt x="58784" y="17266"/>
                  </a:moveTo>
                  <a:lnTo>
                    <a:pt x="58784" y="52907"/>
                  </a:lnTo>
                  <a:lnTo>
                    <a:pt x="11020" y="52907"/>
                  </a:lnTo>
                  <a:lnTo>
                    <a:pt x="11020" y="17266"/>
                  </a:lnTo>
                  <a:cubicBezTo>
                    <a:pt x="11020" y="13825"/>
                    <a:pt x="13821" y="11020"/>
                    <a:pt x="17266" y="11020"/>
                  </a:cubicBezTo>
                  <a:lnTo>
                    <a:pt x="52539" y="11020"/>
                  </a:lnTo>
                  <a:cubicBezTo>
                    <a:pt x="55979" y="11025"/>
                    <a:pt x="58784" y="13825"/>
                    <a:pt x="58784" y="17266"/>
                  </a:cubicBezTo>
                  <a:lnTo>
                    <a:pt x="58784" y="172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6402618" y="1654055"/>
              <a:ext cx="69804" cy="58051"/>
            </a:xfrm>
            <a:custGeom>
              <a:avLst/>
              <a:gdLst/>
              <a:ahLst/>
              <a:cxnLst/>
              <a:rect l="l" t="t" r="r" b="b"/>
              <a:pathLst>
                <a:path w="69804" h="58051" extrusionOk="0">
                  <a:moveTo>
                    <a:pt x="5508" y="34540"/>
                  </a:moveTo>
                  <a:lnTo>
                    <a:pt x="12287" y="34540"/>
                  </a:lnTo>
                  <a:cubicBezTo>
                    <a:pt x="14867" y="47920"/>
                    <a:pt x="26659" y="58051"/>
                    <a:pt x="40781" y="58051"/>
                  </a:cubicBezTo>
                  <a:cubicBezTo>
                    <a:pt x="56784" y="58051"/>
                    <a:pt x="69804" y="45031"/>
                    <a:pt x="69804" y="29028"/>
                  </a:cubicBezTo>
                  <a:cubicBezTo>
                    <a:pt x="69804" y="13025"/>
                    <a:pt x="56784" y="0"/>
                    <a:pt x="40781" y="0"/>
                  </a:cubicBezTo>
                  <a:cubicBezTo>
                    <a:pt x="14130" y="0"/>
                    <a:pt x="2559" y="18113"/>
                    <a:pt x="161" y="27693"/>
                  </a:cubicBezTo>
                  <a:cubicBezTo>
                    <a:pt x="-695" y="31116"/>
                    <a:pt x="1978" y="34540"/>
                    <a:pt x="5508" y="34540"/>
                  </a:cubicBezTo>
                  <a:lnTo>
                    <a:pt x="5508" y="34540"/>
                  </a:lnTo>
                  <a:close/>
                  <a:moveTo>
                    <a:pt x="40781" y="47026"/>
                  </a:moveTo>
                  <a:cubicBezTo>
                    <a:pt x="32773" y="47026"/>
                    <a:pt x="25977" y="41772"/>
                    <a:pt x="23642" y="34536"/>
                  </a:cubicBezTo>
                  <a:lnTo>
                    <a:pt x="57915" y="34536"/>
                  </a:lnTo>
                  <a:cubicBezTo>
                    <a:pt x="55581" y="41777"/>
                    <a:pt x="48780" y="47026"/>
                    <a:pt x="40781" y="47026"/>
                  </a:cubicBezTo>
                  <a:lnTo>
                    <a:pt x="40781" y="47026"/>
                  </a:lnTo>
                  <a:close/>
                  <a:moveTo>
                    <a:pt x="40781" y="11025"/>
                  </a:moveTo>
                  <a:cubicBezTo>
                    <a:pt x="48784" y="11025"/>
                    <a:pt x="55589" y="16279"/>
                    <a:pt x="57920" y="23520"/>
                  </a:cubicBezTo>
                  <a:lnTo>
                    <a:pt x="14223" y="23520"/>
                  </a:lnTo>
                  <a:cubicBezTo>
                    <a:pt x="18049" y="17939"/>
                    <a:pt x="25820" y="11025"/>
                    <a:pt x="40781" y="11025"/>
                  </a:cubicBezTo>
                  <a:lnTo>
                    <a:pt x="40781" y="110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402614" y="1789257"/>
              <a:ext cx="28658" cy="11024"/>
            </a:xfrm>
            <a:custGeom>
              <a:avLst/>
              <a:gdLst/>
              <a:ahLst/>
              <a:cxnLst/>
              <a:rect l="l" t="t" r="r" b="b"/>
              <a:pathLst>
                <a:path w="28658" h="11024" extrusionOk="0">
                  <a:moveTo>
                    <a:pt x="23147" y="0"/>
                  </a:moveTo>
                  <a:lnTo>
                    <a:pt x="5512" y="0"/>
                  </a:lnTo>
                  <a:cubicBezTo>
                    <a:pt x="2470" y="0"/>
                    <a:pt x="0" y="2466"/>
                    <a:pt x="0" y="5512"/>
                  </a:cubicBezTo>
                  <a:cubicBezTo>
                    <a:pt x="0" y="8559"/>
                    <a:pt x="2470" y="11025"/>
                    <a:pt x="5512" y="11025"/>
                  </a:cubicBezTo>
                  <a:lnTo>
                    <a:pt x="23147" y="11025"/>
                  </a:lnTo>
                  <a:cubicBezTo>
                    <a:pt x="26193" y="11025"/>
                    <a:pt x="28659" y="8559"/>
                    <a:pt x="28659" y="5512"/>
                  </a:cubicBezTo>
                  <a:cubicBezTo>
                    <a:pt x="28659" y="2470"/>
                    <a:pt x="26193" y="0"/>
                    <a:pt x="23147" y="0"/>
                  </a:cubicBezTo>
                  <a:lnTo>
                    <a:pt x="23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6443759" y="1789257"/>
              <a:ext cx="40421" cy="11024"/>
            </a:xfrm>
            <a:custGeom>
              <a:avLst/>
              <a:gdLst/>
              <a:ahLst/>
              <a:cxnLst/>
              <a:rect l="l" t="t" r="r" b="b"/>
              <a:pathLst>
                <a:path w="40421" h="11024" extrusionOk="0">
                  <a:moveTo>
                    <a:pt x="34905" y="0"/>
                  </a:moveTo>
                  <a:lnTo>
                    <a:pt x="5513" y="0"/>
                  </a:lnTo>
                  <a:cubicBezTo>
                    <a:pt x="2470" y="0"/>
                    <a:pt x="0" y="2466"/>
                    <a:pt x="0" y="5512"/>
                  </a:cubicBezTo>
                  <a:cubicBezTo>
                    <a:pt x="0" y="8559"/>
                    <a:pt x="2466" y="11025"/>
                    <a:pt x="5513" y="11025"/>
                  </a:cubicBezTo>
                  <a:lnTo>
                    <a:pt x="34905" y="11025"/>
                  </a:lnTo>
                  <a:cubicBezTo>
                    <a:pt x="37951" y="11025"/>
                    <a:pt x="40421" y="8559"/>
                    <a:pt x="40421" y="5512"/>
                  </a:cubicBezTo>
                  <a:cubicBezTo>
                    <a:pt x="40421" y="2470"/>
                    <a:pt x="37955" y="0"/>
                    <a:pt x="34905" y="0"/>
                  </a:cubicBezTo>
                  <a:lnTo>
                    <a:pt x="34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6523171" y="1677571"/>
              <a:ext cx="63879" cy="99142"/>
            </a:xfrm>
            <a:custGeom>
              <a:avLst/>
              <a:gdLst/>
              <a:ahLst/>
              <a:cxnLst/>
              <a:rect l="l" t="t" r="r" b="b"/>
              <a:pathLst>
                <a:path w="63879" h="99142" extrusionOk="0">
                  <a:moveTo>
                    <a:pt x="63880" y="49597"/>
                  </a:moveTo>
                  <a:cubicBezTo>
                    <a:pt x="63880" y="45767"/>
                    <a:pt x="62388" y="42170"/>
                    <a:pt x="59681" y="39462"/>
                  </a:cubicBezTo>
                  <a:lnTo>
                    <a:pt x="24408" y="4189"/>
                  </a:lnTo>
                  <a:cubicBezTo>
                    <a:pt x="18823" y="-1395"/>
                    <a:pt x="9731" y="-1399"/>
                    <a:pt x="4142" y="4194"/>
                  </a:cubicBezTo>
                  <a:cubicBezTo>
                    <a:pt x="-1378" y="9714"/>
                    <a:pt x="-1378" y="18934"/>
                    <a:pt x="4142" y="24455"/>
                  </a:cubicBezTo>
                  <a:lnTo>
                    <a:pt x="29280" y="49597"/>
                  </a:lnTo>
                  <a:lnTo>
                    <a:pt x="4142" y="74735"/>
                  </a:lnTo>
                  <a:cubicBezTo>
                    <a:pt x="-1378" y="80256"/>
                    <a:pt x="-1383" y="89476"/>
                    <a:pt x="4142" y="94997"/>
                  </a:cubicBezTo>
                  <a:cubicBezTo>
                    <a:pt x="9663" y="100522"/>
                    <a:pt x="18883" y="100526"/>
                    <a:pt x="24408" y="95001"/>
                  </a:cubicBezTo>
                  <a:lnTo>
                    <a:pt x="59681" y="59728"/>
                  </a:lnTo>
                  <a:cubicBezTo>
                    <a:pt x="62388" y="57020"/>
                    <a:pt x="63880" y="53427"/>
                    <a:pt x="63880" y="49597"/>
                  </a:cubicBezTo>
                  <a:lnTo>
                    <a:pt x="63880" y="49597"/>
                  </a:lnTo>
                  <a:close/>
                  <a:moveTo>
                    <a:pt x="51889" y="51936"/>
                  </a:moveTo>
                  <a:lnTo>
                    <a:pt x="16616" y="87209"/>
                  </a:lnTo>
                  <a:cubicBezTo>
                    <a:pt x="15345" y="88480"/>
                    <a:pt x="13214" y="88480"/>
                    <a:pt x="11942" y="87205"/>
                  </a:cubicBezTo>
                  <a:cubicBezTo>
                    <a:pt x="10667" y="85929"/>
                    <a:pt x="10667" y="83802"/>
                    <a:pt x="11942" y="82531"/>
                  </a:cubicBezTo>
                  <a:lnTo>
                    <a:pt x="40975" y="53495"/>
                  </a:lnTo>
                  <a:cubicBezTo>
                    <a:pt x="43097" y="51373"/>
                    <a:pt x="43097" y="47826"/>
                    <a:pt x="40975" y="45703"/>
                  </a:cubicBezTo>
                  <a:lnTo>
                    <a:pt x="11942" y="16667"/>
                  </a:lnTo>
                  <a:cubicBezTo>
                    <a:pt x="10726" y="15456"/>
                    <a:pt x="10659" y="13447"/>
                    <a:pt x="11794" y="12151"/>
                  </a:cubicBezTo>
                  <a:cubicBezTo>
                    <a:pt x="13036" y="10735"/>
                    <a:pt x="15285" y="10659"/>
                    <a:pt x="16620" y="11990"/>
                  </a:cubicBezTo>
                  <a:lnTo>
                    <a:pt x="51889" y="47263"/>
                  </a:lnTo>
                  <a:cubicBezTo>
                    <a:pt x="53164" y="48534"/>
                    <a:pt x="53164" y="50661"/>
                    <a:pt x="51889" y="51936"/>
                  </a:cubicBezTo>
                  <a:lnTo>
                    <a:pt x="51889" y="519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6299754" y="1677576"/>
              <a:ext cx="63918" cy="99140"/>
            </a:xfrm>
            <a:custGeom>
              <a:avLst/>
              <a:gdLst/>
              <a:ahLst/>
              <a:cxnLst/>
              <a:rect l="l" t="t" r="r" b="b"/>
              <a:pathLst>
                <a:path w="63918" h="99140" extrusionOk="0">
                  <a:moveTo>
                    <a:pt x="59722" y="4188"/>
                  </a:moveTo>
                  <a:cubicBezTo>
                    <a:pt x="54134" y="-1396"/>
                    <a:pt x="45046" y="-1396"/>
                    <a:pt x="39457" y="4188"/>
                  </a:cubicBezTo>
                  <a:lnTo>
                    <a:pt x="4188" y="39461"/>
                  </a:lnTo>
                  <a:cubicBezTo>
                    <a:pt x="-1396" y="45050"/>
                    <a:pt x="-1396" y="54138"/>
                    <a:pt x="4188" y="59727"/>
                  </a:cubicBezTo>
                  <a:lnTo>
                    <a:pt x="39461" y="95000"/>
                  </a:lnTo>
                  <a:cubicBezTo>
                    <a:pt x="44982" y="100521"/>
                    <a:pt x="54202" y="100521"/>
                    <a:pt x="59727" y="95000"/>
                  </a:cubicBezTo>
                  <a:cubicBezTo>
                    <a:pt x="65315" y="89411"/>
                    <a:pt x="65315" y="80323"/>
                    <a:pt x="59727" y="74734"/>
                  </a:cubicBezTo>
                  <a:lnTo>
                    <a:pt x="34584" y="49596"/>
                  </a:lnTo>
                  <a:lnTo>
                    <a:pt x="59727" y="24454"/>
                  </a:lnTo>
                  <a:cubicBezTo>
                    <a:pt x="65307" y="18865"/>
                    <a:pt x="65307" y="9777"/>
                    <a:pt x="59722" y="4188"/>
                  </a:cubicBezTo>
                  <a:lnTo>
                    <a:pt x="59722" y="4188"/>
                  </a:lnTo>
                  <a:close/>
                  <a:moveTo>
                    <a:pt x="51927" y="16662"/>
                  </a:moveTo>
                  <a:lnTo>
                    <a:pt x="22890" y="45694"/>
                  </a:lnTo>
                  <a:cubicBezTo>
                    <a:pt x="20738" y="47851"/>
                    <a:pt x="20738" y="51338"/>
                    <a:pt x="22890" y="53490"/>
                  </a:cubicBezTo>
                  <a:lnTo>
                    <a:pt x="51927" y="82526"/>
                  </a:lnTo>
                  <a:cubicBezTo>
                    <a:pt x="53143" y="83742"/>
                    <a:pt x="53206" y="85759"/>
                    <a:pt x="52071" y="87051"/>
                  </a:cubicBezTo>
                  <a:cubicBezTo>
                    <a:pt x="50829" y="88462"/>
                    <a:pt x="48583" y="88534"/>
                    <a:pt x="47249" y="87200"/>
                  </a:cubicBezTo>
                  <a:lnTo>
                    <a:pt x="11980" y="51931"/>
                  </a:lnTo>
                  <a:cubicBezTo>
                    <a:pt x="10692" y="50643"/>
                    <a:pt x="10692" y="48541"/>
                    <a:pt x="11980" y="47253"/>
                  </a:cubicBezTo>
                  <a:lnTo>
                    <a:pt x="47249" y="11980"/>
                  </a:lnTo>
                  <a:cubicBezTo>
                    <a:pt x="48634" y="10595"/>
                    <a:pt x="50999" y="10743"/>
                    <a:pt x="52202" y="12294"/>
                  </a:cubicBezTo>
                  <a:cubicBezTo>
                    <a:pt x="53206" y="13590"/>
                    <a:pt x="53088" y="15501"/>
                    <a:pt x="51927" y="16662"/>
                  </a:cubicBezTo>
                  <a:lnTo>
                    <a:pt x="51927" y="166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2" name="Google Shape;672;p21"/>
          <p:cNvSpPr/>
          <p:nvPr/>
        </p:nvSpPr>
        <p:spPr>
          <a:xfrm>
            <a:off x="7867115" y="2416118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73" name="Google Shape;673;p21"/>
          <p:cNvGrpSpPr/>
          <p:nvPr/>
        </p:nvGrpSpPr>
        <p:grpSpPr>
          <a:xfrm>
            <a:off x="8048810" y="2513110"/>
            <a:ext cx="353275" cy="471809"/>
            <a:chOff x="7013847" y="1581352"/>
            <a:chExt cx="281158" cy="375495"/>
          </a:xfrm>
        </p:grpSpPr>
        <p:sp>
          <p:nvSpPr>
            <p:cNvPr id="674" name="Google Shape;674;p21"/>
            <p:cNvSpPr/>
            <p:nvPr/>
          </p:nvSpPr>
          <p:spPr>
            <a:xfrm>
              <a:off x="7091299" y="1825068"/>
              <a:ext cx="126262" cy="126262"/>
            </a:xfrm>
            <a:custGeom>
              <a:avLst/>
              <a:gdLst/>
              <a:ahLst/>
              <a:cxnLst/>
              <a:rect l="l" t="t" r="r" b="b"/>
              <a:pathLst>
                <a:path w="126262" h="126262" extrusionOk="0">
                  <a:moveTo>
                    <a:pt x="126262" y="63131"/>
                  </a:moveTo>
                  <a:cubicBezTo>
                    <a:pt x="126262" y="97997"/>
                    <a:pt x="97997" y="126262"/>
                    <a:pt x="63131" y="126262"/>
                  </a:cubicBezTo>
                  <a:cubicBezTo>
                    <a:pt x="28265" y="126262"/>
                    <a:pt x="0" y="97997"/>
                    <a:pt x="0" y="63131"/>
                  </a:cubicBezTo>
                  <a:cubicBezTo>
                    <a:pt x="0" y="28265"/>
                    <a:pt x="28265" y="0"/>
                    <a:pt x="63131" y="0"/>
                  </a:cubicBezTo>
                  <a:cubicBezTo>
                    <a:pt x="97997" y="0"/>
                    <a:pt x="126262" y="28265"/>
                    <a:pt x="126262" y="63131"/>
                  </a:cubicBezTo>
                  <a:lnTo>
                    <a:pt x="126262" y="63131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7108912" y="1842686"/>
              <a:ext cx="91027" cy="91027"/>
            </a:xfrm>
            <a:custGeom>
              <a:avLst/>
              <a:gdLst/>
              <a:ahLst/>
              <a:cxnLst/>
              <a:rect l="l" t="t" r="r" b="b"/>
              <a:pathLst>
                <a:path w="91027" h="91027" extrusionOk="0">
                  <a:moveTo>
                    <a:pt x="91028" y="45514"/>
                  </a:moveTo>
                  <a:cubicBezTo>
                    <a:pt x="91028" y="70652"/>
                    <a:pt x="70648" y="91028"/>
                    <a:pt x="45514" y="91028"/>
                  </a:cubicBezTo>
                  <a:cubicBezTo>
                    <a:pt x="20376" y="91028"/>
                    <a:pt x="0" y="70652"/>
                    <a:pt x="0" y="45514"/>
                  </a:cubicBezTo>
                  <a:cubicBezTo>
                    <a:pt x="0" y="20380"/>
                    <a:pt x="20376" y="0"/>
                    <a:pt x="45514" y="0"/>
                  </a:cubicBezTo>
                  <a:cubicBezTo>
                    <a:pt x="70652" y="0"/>
                    <a:pt x="91028" y="20380"/>
                    <a:pt x="91028" y="45514"/>
                  </a:cubicBezTo>
                  <a:lnTo>
                    <a:pt x="91028" y="45514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019359" y="1587224"/>
              <a:ext cx="270129" cy="135071"/>
            </a:xfrm>
            <a:custGeom>
              <a:avLst/>
              <a:gdLst/>
              <a:ahLst/>
              <a:cxnLst/>
              <a:rect l="l" t="t" r="r" b="b"/>
              <a:pathLst>
                <a:path w="270129" h="135071" extrusionOk="0">
                  <a:moveTo>
                    <a:pt x="135071" y="0"/>
                  </a:moveTo>
                  <a:cubicBezTo>
                    <a:pt x="60474" y="0"/>
                    <a:pt x="0" y="60475"/>
                    <a:pt x="0" y="135071"/>
                  </a:cubicBezTo>
                  <a:cubicBezTo>
                    <a:pt x="877" y="133902"/>
                    <a:pt x="9101" y="123326"/>
                    <a:pt x="23490" y="123326"/>
                  </a:cubicBezTo>
                  <a:cubicBezTo>
                    <a:pt x="37878" y="123326"/>
                    <a:pt x="46098" y="133902"/>
                    <a:pt x="46980" y="135071"/>
                  </a:cubicBezTo>
                  <a:cubicBezTo>
                    <a:pt x="48840" y="133016"/>
                    <a:pt x="57030" y="124428"/>
                    <a:pt x="70469" y="123326"/>
                  </a:cubicBezTo>
                  <a:cubicBezTo>
                    <a:pt x="87405" y="121936"/>
                    <a:pt x="98480" y="133601"/>
                    <a:pt x="99832" y="135071"/>
                  </a:cubicBezTo>
                  <a:cubicBezTo>
                    <a:pt x="103802" y="132093"/>
                    <a:pt x="116543" y="123326"/>
                    <a:pt x="135067" y="123326"/>
                  </a:cubicBezTo>
                  <a:cubicBezTo>
                    <a:pt x="153591" y="123326"/>
                    <a:pt x="166331" y="132093"/>
                    <a:pt x="170302" y="135071"/>
                  </a:cubicBezTo>
                  <a:cubicBezTo>
                    <a:pt x="171653" y="133601"/>
                    <a:pt x="182733" y="121936"/>
                    <a:pt x="199664" y="123326"/>
                  </a:cubicBezTo>
                  <a:cubicBezTo>
                    <a:pt x="213100" y="124428"/>
                    <a:pt x="221289" y="133016"/>
                    <a:pt x="223154" y="135071"/>
                  </a:cubicBezTo>
                  <a:cubicBezTo>
                    <a:pt x="224031" y="133902"/>
                    <a:pt x="232255" y="123326"/>
                    <a:pt x="246644" y="123326"/>
                  </a:cubicBezTo>
                  <a:cubicBezTo>
                    <a:pt x="261028" y="123326"/>
                    <a:pt x="269256" y="133902"/>
                    <a:pt x="270130" y="135071"/>
                  </a:cubicBezTo>
                  <a:cubicBezTo>
                    <a:pt x="270142" y="60475"/>
                    <a:pt x="209668" y="0"/>
                    <a:pt x="135071" y="0"/>
                  </a:cubicBezTo>
                  <a:lnTo>
                    <a:pt x="13507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066339" y="1587224"/>
              <a:ext cx="88091" cy="135071"/>
            </a:xfrm>
            <a:custGeom>
              <a:avLst/>
              <a:gdLst/>
              <a:ahLst/>
              <a:cxnLst/>
              <a:rect l="l" t="t" r="r" b="b"/>
              <a:pathLst>
                <a:path w="88091" h="135071" extrusionOk="0">
                  <a:moveTo>
                    <a:pt x="88091" y="0"/>
                  </a:moveTo>
                  <a:cubicBezTo>
                    <a:pt x="39442" y="0"/>
                    <a:pt x="0" y="60475"/>
                    <a:pt x="0" y="135071"/>
                  </a:cubicBezTo>
                  <a:cubicBezTo>
                    <a:pt x="1860" y="133012"/>
                    <a:pt x="10050" y="124428"/>
                    <a:pt x="23490" y="123326"/>
                  </a:cubicBezTo>
                  <a:cubicBezTo>
                    <a:pt x="40425" y="121936"/>
                    <a:pt x="51501" y="133601"/>
                    <a:pt x="52852" y="135071"/>
                  </a:cubicBezTo>
                  <a:cubicBezTo>
                    <a:pt x="52852" y="60475"/>
                    <a:pt x="68626" y="0"/>
                    <a:pt x="88091" y="0"/>
                  </a:cubicBezTo>
                  <a:lnTo>
                    <a:pt x="88091" y="0"/>
                  </a:lnTo>
                  <a:close/>
                </a:path>
              </a:pathLst>
            </a:custGeom>
            <a:solidFill>
              <a:srgbClr val="E988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154431" y="1587224"/>
              <a:ext cx="88091" cy="135071"/>
            </a:xfrm>
            <a:custGeom>
              <a:avLst/>
              <a:gdLst/>
              <a:ahLst/>
              <a:cxnLst/>
              <a:rect l="l" t="t" r="r" b="b"/>
              <a:pathLst>
                <a:path w="88091" h="135071" extrusionOk="0">
                  <a:moveTo>
                    <a:pt x="0" y="0"/>
                  </a:moveTo>
                  <a:cubicBezTo>
                    <a:pt x="48649" y="0"/>
                    <a:pt x="88091" y="60475"/>
                    <a:pt x="88091" y="135071"/>
                  </a:cubicBezTo>
                  <a:cubicBezTo>
                    <a:pt x="86227" y="133012"/>
                    <a:pt x="78037" y="124428"/>
                    <a:pt x="64601" y="123326"/>
                  </a:cubicBezTo>
                  <a:cubicBezTo>
                    <a:pt x="47666" y="121936"/>
                    <a:pt x="36590" y="133601"/>
                    <a:pt x="35239" y="135071"/>
                  </a:cubicBezTo>
                  <a:cubicBezTo>
                    <a:pt x="35235" y="60475"/>
                    <a:pt x="19456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88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14953" y="1581352"/>
              <a:ext cx="149752" cy="141733"/>
            </a:xfrm>
            <a:custGeom>
              <a:avLst/>
              <a:gdLst/>
              <a:ahLst/>
              <a:cxnLst/>
              <a:rect l="l" t="t" r="r" b="b"/>
              <a:pathLst>
                <a:path w="149752" h="141733" extrusionOk="0">
                  <a:moveTo>
                    <a:pt x="149753" y="284"/>
                  </a:moveTo>
                  <a:cubicBezTo>
                    <a:pt x="146838" y="106"/>
                    <a:pt x="143901" y="0"/>
                    <a:pt x="140944" y="0"/>
                  </a:cubicBezTo>
                  <a:cubicBezTo>
                    <a:pt x="63229" y="0"/>
                    <a:pt x="0" y="63229"/>
                    <a:pt x="0" y="140944"/>
                  </a:cubicBezTo>
                  <a:cubicBezTo>
                    <a:pt x="0" y="143473"/>
                    <a:pt x="13431" y="139338"/>
                    <a:pt x="17651" y="136855"/>
                  </a:cubicBezTo>
                  <a:cubicBezTo>
                    <a:pt x="17651" y="75033"/>
                    <a:pt x="76990" y="4796"/>
                    <a:pt x="149753" y="284"/>
                  </a:cubicBezTo>
                  <a:lnTo>
                    <a:pt x="149753" y="284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133652" y="1844529"/>
              <a:ext cx="41551" cy="87345"/>
            </a:xfrm>
            <a:custGeom>
              <a:avLst/>
              <a:gdLst/>
              <a:ahLst/>
              <a:cxnLst/>
              <a:rect l="l" t="t" r="r" b="b"/>
              <a:pathLst>
                <a:path w="41551" h="87345" extrusionOk="0">
                  <a:moveTo>
                    <a:pt x="15270" y="5500"/>
                  </a:moveTo>
                  <a:lnTo>
                    <a:pt x="15270" y="11796"/>
                  </a:lnTo>
                  <a:cubicBezTo>
                    <a:pt x="6584" y="13478"/>
                    <a:pt x="0" y="21138"/>
                    <a:pt x="0" y="30312"/>
                  </a:cubicBezTo>
                  <a:cubicBezTo>
                    <a:pt x="0" y="40713"/>
                    <a:pt x="8465" y="49179"/>
                    <a:pt x="18867" y="49179"/>
                  </a:cubicBezTo>
                  <a:lnTo>
                    <a:pt x="22685" y="49179"/>
                  </a:lnTo>
                  <a:cubicBezTo>
                    <a:pt x="27015" y="49179"/>
                    <a:pt x="30536" y="52704"/>
                    <a:pt x="30536" y="57034"/>
                  </a:cubicBezTo>
                  <a:cubicBezTo>
                    <a:pt x="30536" y="61364"/>
                    <a:pt x="27011" y="64885"/>
                    <a:pt x="22685" y="64885"/>
                  </a:cubicBezTo>
                  <a:lnTo>
                    <a:pt x="16960" y="64885"/>
                  </a:lnTo>
                  <a:cubicBezTo>
                    <a:pt x="13681" y="64885"/>
                    <a:pt x="11012" y="62216"/>
                    <a:pt x="11012" y="58941"/>
                  </a:cubicBezTo>
                  <a:cubicBezTo>
                    <a:pt x="11012" y="55894"/>
                    <a:pt x="8550" y="53433"/>
                    <a:pt x="5508" y="53433"/>
                  </a:cubicBezTo>
                  <a:cubicBezTo>
                    <a:pt x="2466" y="53433"/>
                    <a:pt x="0" y="55894"/>
                    <a:pt x="0" y="58941"/>
                  </a:cubicBezTo>
                  <a:cubicBezTo>
                    <a:pt x="0" y="67720"/>
                    <a:pt x="6711" y="74961"/>
                    <a:pt x="15270" y="75812"/>
                  </a:cubicBezTo>
                  <a:lnTo>
                    <a:pt x="15270" y="81842"/>
                  </a:lnTo>
                  <a:cubicBezTo>
                    <a:pt x="15270" y="84884"/>
                    <a:pt x="17732" y="87346"/>
                    <a:pt x="20778" y="87346"/>
                  </a:cubicBezTo>
                  <a:cubicBezTo>
                    <a:pt x="23816" y="87346"/>
                    <a:pt x="26282" y="84884"/>
                    <a:pt x="26282" y="81842"/>
                  </a:cubicBezTo>
                  <a:lnTo>
                    <a:pt x="26282" y="75546"/>
                  </a:lnTo>
                  <a:cubicBezTo>
                    <a:pt x="34968" y="73864"/>
                    <a:pt x="41552" y="66203"/>
                    <a:pt x="41552" y="57030"/>
                  </a:cubicBezTo>
                  <a:cubicBezTo>
                    <a:pt x="41552" y="46628"/>
                    <a:pt x="33091" y="38167"/>
                    <a:pt x="22685" y="38167"/>
                  </a:cubicBezTo>
                  <a:lnTo>
                    <a:pt x="18872" y="38167"/>
                  </a:lnTo>
                  <a:cubicBezTo>
                    <a:pt x="14537" y="38167"/>
                    <a:pt x="11016" y="34637"/>
                    <a:pt x="11016" y="30312"/>
                  </a:cubicBezTo>
                  <a:cubicBezTo>
                    <a:pt x="11016" y="25981"/>
                    <a:pt x="14541" y="22460"/>
                    <a:pt x="18872" y="22460"/>
                  </a:cubicBezTo>
                  <a:lnTo>
                    <a:pt x="24596" y="22460"/>
                  </a:lnTo>
                  <a:cubicBezTo>
                    <a:pt x="27871" y="22460"/>
                    <a:pt x="30540" y="25130"/>
                    <a:pt x="30540" y="28405"/>
                  </a:cubicBezTo>
                  <a:lnTo>
                    <a:pt x="30540" y="32222"/>
                  </a:lnTo>
                  <a:cubicBezTo>
                    <a:pt x="30540" y="35269"/>
                    <a:pt x="33006" y="37730"/>
                    <a:pt x="36048" y="37730"/>
                  </a:cubicBezTo>
                  <a:cubicBezTo>
                    <a:pt x="39086" y="37730"/>
                    <a:pt x="41552" y="35269"/>
                    <a:pt x="41552" y="32222"/>
                  </a:cubicBezTo>
                  <a:lnTo>
                    <a:pt x="41552" y="28405"/>
                  </a:lnTo>
                  <a:cubicBezTo>
                    <a:pt x="41552" y="19626"/>
                    <a:pt x="34845" y="12385"/>
                    <a:pt x="26282" y="11537"/>
                  </a:cubicBezTo>
                  <a:lnTo>
                    <a:pt x="26282" y="5504"/>
                  </a:lnTo>
                  <a:cubicBezTo>
                    <a:pt x="26282" y="2466"/>
                    <a:pt x="23816" y="0"/>
                    <a:pt x="20778" y="0"/>
                  </a:cubicBezTo>
                  <a:cubicBezTo>
                    <a:pt x="17732" y="-8"/>
                    <a:pt x="15270" y="2457"/>
                    <a:pt x="15270" y="5500"/>
                  </a:cubicBezTo>
                  <a:lnTo>
                    <a:pt x="15270" y="5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013847" y="1581729"/>
              <a:ext cx="281158" cy="375118"/>
            </a:xfrm>
            <a:custGeom>
              <a:avLst/>
              <a:gdLst/>
              <a:ahLst/>
              <a:cxnLst/>
              <a:rect l="l" t="t" r="r" b="b"/>
              <a:pathLst>
                <a:path w="281158" h="375118" extrusionOk="0">
                  <a:moveTo>
                    <a:pt x="279625" y="144376"/>
                  </a:moveTo>
                  <a:cubicBezTo>
                    <a:pt x="280600" y="143363"/>
                    <a:pt x="281159" y="141973"/>
                    <a:pt x="281159" y="140571"/>
                  </a:cubicBezTo>
                  <a:cubicBezTo>
                    <a:pt x="281159" y="103866"/>
                    <a:pt x="267100" y="69135"/>
                    <a:pt x="241568" y="42777"/>
                  </a:cubicBezTo>
                  <a:cubicBezTo>
                    <a:pt x="239450" y="40590"/>
                    <a:pt x="235967" y="40540"/>
                    <a:pt x="233785" y="42654"/>
                  </a:cubicBezTo>
                  <a:cubicBezTo>
                    <a:pt x="231599" y="44768"/>
                    <a:pt x="231548" y="48255"/>
                    <a:pt x="233662" y="50441"/>
                  </a:cubicBezTo>
                  <a:cubicBezTo>
                    <a:pt x="254271" y="71720"/>
                    <a:pt x="266770" y="98917"/>
                    <a:pt x="269554" y="128076"/>
                  </a:cubicBezTo>
                  <a:cubicBezTo>
                    <a:pt x="265092" y="125453"/>
                    <a:pt x="259275" y="123322"/>
                    <a:pt x="252165" y="123322"/>
                  </a:cubicBezTo>
                  <a:cubicBezTo>
                    <a:pt x="244547" y="123322"/>
                    <a:pt x="238420" y="125771"/>
                    <a:pt x="233844" y="128644"/>
                  </a:cubicBezTo>
                  <a:cubicBezTo>
                    <a:pt x="232035" y="95998"/>
                    <a:pt x="222841" y="65606"/>
                    <a:pt x="207486" y="42056"/>
                  </a:cubicBezTo>
                  <a:cubicBezTo>
                    <a:pt x="202050" y="33722"/>
                    <a:pt x="196042" y="26545"/>
                    <a:pt x="189589" y="20592"/>
                  </a:cubicBezTo>
                  <a:cubicBezTo>
                    <a:pt x="198046" y="24053"/>
                    <a:pt x="206164" y="28418"/>
                    <a:pt x="213812" y="33671"/>
                  </a:cubicBezTo>
                  <a:cubicBezTo>
                    <a:pt x="216282" y="35366"/>
                    <a:pt x="219765" y="34722"/>
                    <a:pt x="221464" y="32248"/>
                  </a:cubicBezTo>
                  <a:cubicBezTo>
                    <a:pt x="223163" y="29778"/>
                    <a:pt x="222515" y="26295"/>
                    <a:pt x="220040" y="24596"/>
                  </a:cubicBezTo>
                  <a:cubicBezTo>
                    <a:pt x="196597" y="8508"/>
                    <a:pt x="169120" y="0"/>
                    <a:pt x="140579" y="0"/>
                  </a:cubicBezTo>
                  <a:cubicBezTo>
                    <a:pt x="63064" y="0"/>
                    <a:pt x="0" y="63063"/>
                    <a:pt x="0" y="140579"/>
                  </a:cubicBezTo>
                  <a:cubicBezTo>
                    <a:pt x="0" y="142325"/>
                    <a:pt x="856" y="143960"/>
                    <a:pt x="2233" y="145007"/>
                  </a:cubicBezTo>
                  <a:lnTo>
                    <a:pt x="129135" y="238801"/>
                  </a:lnTo>
                  <a:cubicBezTo>
                    <a:pt x="96718" y="244267"/>
                    <a:pt x="71940" y="272532"/>
                    <a:pt x="71940" y="306479"/>
                  </a:cubicBezTo>
                  <a:cubicBezTo>
                    <a:pt x="71940" y="344324"/>
                    <a:pt x="102731" y="375118"/>
                    <a:pt x="140579" y="375118"/>
                  </a:cubicBezTo>
                  <a:cubicBezTo>
                    <a:pt x="178428" y="375118"/>
                    <a:pt x="209214" y="344328"/>
                    <a:pt x="209214" y="306479"/>
                  </a:cubicBezTo>
                  <a:cubicBezTo>
                    <a:pt x="209214" y="272532"/>
                    <a:pt x="184437" y="244263"/>
                    <a:pt x="152019" y="238801"/>
                  </a:cubicBezTo>
                  <a:lnTo>
                    <a:pt x="278917" y="145007"/>
                  </a:lnTo>
                  <a:cubicBezTo>
                    <a:pt x="279172" y="144812"/>
                    <a:pt x="279409" y="144596"/>
                    <a:pt x="279625" y="144376"/>
                  </a:cubicBezTo>
                  <a:lnTo>
                    <a:pt x="279625" y="144376"/>
                  </a:lnTo>
                  <a:close/>
                  <a:moveTo>
                    <a:pt x="252161" y="134325"/>
                  </a:moveTo>
                  <a:cubicBezTo>
                    <a:pt x="258948" y="134325"/>
                    <a:pt x="264071" y="137258"/>
                    <a:pt x="267304" y="139893"/>
                  </a:cubicBezTo>
                  <a:lnTo>
                    <a:pt x="179056" y="205117"/>
                  </a:lnTo>
                  <a:lnTo>
                    <a:pt x="232798" y="144210"/>
                  </a:lnTo>
                  <a:cubicBezTo>
                    <a:pt x="232815" y="144189"/>
                    <a:pt x="232832" y="144168"/>
                    <a:pt x="232853" y="144147"/>
                  </a:cubicBezTo>
                  <a:cubicBezTo>
                    <a:pt x="232908" y="144083"/>
                    <a:pt x="232959" y="144020"/>
                    <a:pt x="233009" y="143948"/>
                  </a:cubicBezTo>
                  <a:cubicBezTo>
                    <a:pt x="233031" y="143922"/>
                    <a:pt x="233052" y="143897"/>
                    <a:pt x="233073" y="143871"/>
                  </a:cubicBezTo>
                  <a:cubicBezTo>
                    <a:pt x="233806" y="142897"/>
                    <a:pt x="240568" y="134325"/>
                    <a:pt x="252161" y="134325"/>
                  </a:cubicBezTo>
                  <a:lnTo>
                    <a:pt x="252161" y="134325"/>
                  </a:lnTo>
                  <a:close/>
                  <a:moveTo>
                    <a:pt x="121445" y="14529"/>
                  </a:moveTo>
                  <a:cubicBezTo>
                    <a:pt x="108255" y="36993"/>
                    <a:pt x="100976" y="82460"/>
                    <a:pt x="99968" y="129283"/>
                  </a:cubicBezTo>
                  <a:cubicBezTo>
                    <a:pt x="94066" y="125724"/>
                    <a:pt x="85727" y="122496"/>
                    <a:pt x="75533" y="123335"/>
                  </a:cubicBezTo>
                  <a:cubicBezTo>
                    <a:pt x="68572" y="123903"/>
                    <a:pt x="62818" y="126203"/>
                    <a:pt x="58339" y="128843"/>
                  </a:cubicBezTo>
                  <a:cubicBezTo>
                    <a:pt x="60085" y="98260"/>
                    <a:pt x="68652" y="69923"/>
                    <a:pt x="82910" y="48060"/>
                  </a:cubicBezTo>
                  <a:cubicBezTo>
                    <a:pt x="93790" y="31371"/>
                    <a:pt x="107069" y="19918"/>
                    <a:pt x="121445" y="14529"/>
                  </a:cubicBezTo>
                  <a:lnTo>
                    <a:pt x="121445" y="14529"/>
                  </a:lnTo>
                  <a:close/>
                  <a:moveTo>
                    <a:pt x="100552" y="143528"/>
                  </a:moveTo>
                  <a:lnTo>
                    <a:pt x="125958" y="215506"/>
                  </a:lnTo>
                  <a:lnTo>
                    <a:pt x="60149" y="140923"/>
                  </a:lnTo>
                  <a:cubicBezTo>
                    <a:pt x="63670" y="138101"/>
                    <a:pt x="69169" y="134906"/>
                    <a:pt x="76440" y="134313"/>
                  </a:cubicBezTo>
                  <a:cubicBezTo>
                    <a:pt x="88922" y="133287"/>
                    <a:pt x="97680" y="140681"/>
                    <a:pt x="100552" y="143528"/>
                  </a:cubicBezTo>
                  <a:lnTo>
                    <a:pt x="100552" y="143528"/>
                  </a:lnTo>
                  <a:close/>
                  <a:moveTo>
                    <a:pt x="180611" y="143528"/>
                  </a:moveTo>
                  <a:cubicBezTo>
                    <a:pt x="183488" y="140681"/>
                    <a:pt x="192233" y="133292"/>
                    <a:pt x="204732" y="134313"/>
                  </a:cubicBezTo>
                  <a:cubicBezTo>
                    <a:pt x="211998" y="134906"/>
                    <a:pt x="217494" y="138105"/>
                    <a:pt x="221019" y="140923"/>
                  </a:cubicBezTo>
                  <a:lnTo>
                    <a:pt x="155210" y="215506"/>
                  </a:lnTo>
                  <a:lnTo>
                    <a:pt x="180611" y="143528"/>
                  </a:lnTo>
                  <a:close/>
                  <a:moveTo>
                    <a:pt x="140584" y="223857"/>
                  </a:moveTo>
                  <a:lnTo>
                    <a:pt x="111941" y="142706"/>
                  </a:lnTo>
                  <a:cubicBezTo>
                    <a:pt x="117971" y="138880"/>
                    <a:pt x="127822" y="134325"/>
                    <a:pt x="140584" y="134325"/>
                  </a:cubicBezTo>
                  <a:cubicBezTo>
                    <a:pt x="153341" y="134325"/>
                    <a:pt x="163192" y="138880"/>
                    <a:pt x="169222" y="142706"/>
                  </a:cubicBezTo>
                  <a:lnTo>
                    <a:pt x="140584" y="223857"/>
                  </a:lnTo>
                  <a:close/>
                  <a:moveTo>
                    <a:pt x="48086" y="143871"/>
                  </a:moveTo>
                  <a:cubicBezTo>
                    <a:pt x="48107" y="143897"/>
                    <a:pt x="48128" y="143922"/>
                    <a:pt x="48149" y="143948"/>
                  </a:cubicBezTo>
                  <a:cubicBezTo>
                    <a:pt x="48205" y="144016"/>
                    <a:pt x="48251" y="144079"/>
                    <a:pt x="48306" y="144147"/>
                  </a:cubicBezTo>
                  <a:cubicBezTo>
                    <a:pt x="48323" y="144168"/>
                    <a:pt x="48340" y="144189"/>
                    <a:pt x="48361" y="144210"/>
                  </a:cubicBezTo>
                  <a:lnTo>
                    <a:pt x="102103" y="205117"/>
                  </a:lnTo>
                  <a:lnTo>
                    <a:pt x="13851" y="139893"/>
                  </a:lnTo>
                  <a:cubicBezTo>
                    <a:pt x="17088" y="137262"/>
                    <a:pt x="22211" y="134330"/>
                    <a:pt x="28998" y="134330"/>
                  </a:cubicBezTo>
                  <a:cubicBezTo>
                    <a:pt x="40595" y="134325"/>
                    <a:pt x="47353" y="142897"/>
                    <a:pt x="48086" y="143871"/>
                  </a:cubicBezTo>
                  <a:lnTo>
                    <a:pt x="48086" y="143871"/>
                  </a:lnTo>
                  <a:close/>
                  <a:moveTo>
                    <a:pt x="198258" y="48069"/>
                  </a:moveTo>
                  <a:cubicBezTo>
                    <a:pt x="212515" y="69927"/>
                    <a:pt x="221074" y="98264"/>
                    <a:pt x="222828" y="128851"/>
                  </a:cubicBezTo>
                  <a:cubicBezTo>
                    <a:pt x="218350" y="126207"/>
                    <a:pt x="212591" y="123911"/>
                    <a:pt x="205634" y="123339"/>
                  </a:cubicBezTo>
                  <a:cubicBezTo>
                    <a:pt x="195427" y="122500"/>
                    <a:pt x="187093" y="125729"/>
                    <a:pt x="181199" y="129288"/>
                  </a:cubicBezTo>
                  <a:cubicBezTo>
                    <a:pt x="180191" y="82469"/>
                    <a:pt x="172912" y="36993"/>
                    <a:pt x="159718" y="14533"/>
                  </a:cubicBezTo>
                  <a:cubicBezTo>
                    <a:pt x="174094" y="19918"/>
                    <a:pt x="187369" y="31371"/>
                    <a:pt x="198258" y="48069"/>
                  </a:cubicBezTo>
                  <a:lnTo>
                    <a:pt x="198258" y="48069"/>
                  </a:lnTo>
                  <a:close/>
                  <a:moveTo>
                    <a:pt x="160167" y="46446"/>
                  </a:moveTo>
                  <a:cubicBezTo>
                    <a:pt x="166095" y="69165"/>
                    <a:pt x="169607" y="98743"/>
                    <a:pt x="170213" y="130597"/>
                  </a:cubicBezTo>
                  <a:cubicBezTo>
                    <a:pt x="162946" y="126830"/>
                    <a:pt x="152884" y="123314"/>
                    <a:pt x="140579" y="123314"/>
                  </a:cubicBezTo>
                  <a:cubicBezTo>
                    <a:pt x="128271" y="123314"/>
                    <a:pt x="118208" y="126830"/>
                    <a:pt x="110946" y="130597"/>
                  </a:cubicBezTo>
                  <a:cubicBezTo>
                    <a:pt x="111556" y="98743"/>
                    <a:pt x="115068" y="69165"/>
                    <a:pt x="120992" y="46446"/>
                  </a:cubicBezTo>
                  <a:cubicBezTo>
                    <a:pt x="127377" y="21960"/>
                    <a:pt x="135432" y="10999"/>
                    <a:pt x="140579" y="10999"/>
                  </a:cubicBezTo>
                  <a:cubicBezTo>
                    <a:pt x="145727" y="10999"/>
                    <a:pt x="153782" y="21960"/>
                    <a:pt x="160167" y="46446"/>
                  </a:cubicBezTo>
                  <a:lnTo>
                    <a:pt x="160167" y="46446"/>
                  </a:lnTo>
                  <a:close/>
                  <a:moveTo>
                    <a:pt x="91490" y="20668"/>
                  </a:moveTo>
                  <a:cubicBezTo>
                    <a:pt x="85071" y="26604"/>
                    <a:pt x="79088" y="33752"/>
                    <a:pt x="73677" y="42048"/>
                  </a:cubicBezTo>
                  <a:cubicBezTo>
                    <a:pt x="58318" y="65597"/>
                    <a:pt x="49124" y="95985"/>
                    <a:pt x="47319" y="128635"/>
                  </a:cubicBezTo>
                  <a:cubicBezTo>
                    <a:pt x="42743" y="125763"/>
                    <a:pt x="36616" y="123309"/>
                    <a:pt x="28998" y="123309"/>
                  </a:cubicBezTo>
                  <a:cubicBezTo>
                    <a:pt x="21888" y="123309"/>
                    <a:pt x="16075" y="125445"/>
                    <a:pt x="11610" y="128059"/>
                  </a:cubicBezTo>
                  <a:cubicBezTo>
                    <a:pt x="16291" y="79414"/>
                    <a:pt x="47997" y="38544"/>
                    <a:pt x="91490" y="20668"/>
                  </a:cubicBezTo>
                  <a:lnTo>
                    <a:pt x="91490" y="20668"/>
                  </a:lnTo>
                  <a:close/>
                  <a:moveTo>
                    <a:pt x="198207" y="306470"/>
                  </a:moveTo>
                  <a:cubicBezTo>
                    <a:pt x="198207" y="338248"/>
                    <a:pt x="172357" y="364098"/>
                    <a:pt x="140584" y="364098"/>
                  </a:cubicBezTo>
                  <a:cubicBezTo>
                    <a:pt x="108806" y="364098"/>
                    <a:pt x="82956" y="338248"/>
                    <a:pt x="82956" y="306470"/>
                  </a:cubicBezTo>
                  <a:cubicBezTo>
                    <a:pt x="82956" y="274697"/>
                    <a:pt x="108806" y="248847"/>
                    <a:pt x="140584" y="248847"/>
                  </a:cubicBezTo>
                  <a:cubicBezTo>
                    <a:pt x="172357" y="248847"/>
                    <a:pt x="198207" y="274697"/>
                    <a:pt x="198207" y="306470"/>
                  </a:cubicBezTo>
                  <a:lnTo>
                    <a:pt x="198207" y="3064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2" name="Google Shape;682;p21"/>
          <p:cNvSpPr/>
          <p:nvPr/>
        </p:nvSpPr>
        <p:spPr>
          <a:xfrm>
            <a:off x="4320213" y="2419792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83" name="Google Shape;683;p21"/>
          <p:cNvGrpSpPr/>
          <p:nvPr/>
        </p:nvGrpSpPr>
        <p:grpSpPr>
          <a:xfrm>
            <a:off x="4464982" y="2550633"/>
            <a:ext cx="400197" cy="400202"/>
            <a:chOff x="6259670" y="2291527"/>
            <a:chExt cx="367355" cy="367360"/>
          </a:xfrm>
        </p:grpSpPr>
        <p:sp>
          <p:nvSpPr>
            <p:cNvPr id="684" name="Google Shape;684;p21"/>
            <p:cNvSpPr/>
            <p:nvPr/>
          </p:nvSpPr>
          <p:spPr>
            <a:xfrm>
              <a:off x="6535365" y="2567227"/>
              <a:ext cx="86263" cy="86230"/>
            </a:xfrm>
            <a:custGeom>
              <a:avLst/>
              <a:gdLst/>
              <a:ahLst/>
              <a:cxnLst/>
              <a:rect l="l" t="t" r="r" b="b"/>
              <a:pathLst>
                <a:path w="86263" h="86230" extrusionOk="0">
                  <a:moveTo>
                    <a:pt x="81217" y="56812"/>
                  </a:moveTo>
                  <a:lnTo>
                    <a:pt x="29454" y="5053"/>
                  </a:lnTo>
                  <a:cubicBezTo>
                    <a:pt x="22717" y="-1684"/>
                    <a:pt x="11789" y="-1684"/>
                    <a:pt x="5053" y="5053"/>
                  </a:cubicBezTo>
                  <a:cubicBezTo>
                    <a:pt x="-1684" y="11789"/>
                    <a:pt x="-1684" y="22712"/>
                    <a:pt x="5053" y="29449"/>
                  </a:cubicBezTo>
                  <a:lnTo>
                    <a:pt x="56816" y="81213"/>
                  </a:lnTo>
                  <a:cubicBezTo>
                    <a:pt x="62320" y="86717"/>
                    <a:pt x="71111" y="87835"/>
                    <a:pt x="77806" y="83861"/>
                  </a:cubicBezTo>
                  <a:cubicBezTo>
                    <a:pt x="83729" y="80348"/>
                    <a:pt x="87043" y="73463"/>
                    <a:pt x="86106" y="66646"/>
                  </a:cubicBezTo>
                  <a:cubicBezTo>
                    <a:pt x="85594" y="62938"/>
                    <a:pt x="83865" y="59460"/>
                    <a:pt x="81217" y="56812"/>
                  </a:cubicBezTo>
                  <a:lnTo>
                    <a:pt x="81217" y="56812"/>
                  </a:lnTo>
                  <a:close/>
                </a:path>
              </a:pathLst>
            </a:custGeom>
            <a:solidFill>
              <a:srgbClr val="4D64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6535366" y="2567970"/>
              <a:ext cx="85499" cy="85491"/>
            </a:xfrm>
            <a:custGeom>
              <a:avLst/>
              <a:gdLst/>
              <a:ahLst/>
              <a:cxnLst/>
              <a:rect l="l" t="t" r="r" b="b"/>
              <a:pathLst>
                <a:path w="85499" h="85491" extrusionOk="0">
                  <a:moveTo>
                    <a:pt x="68323" y="68970"/>
                  </a:moveTo>
                  <a:lnTo>
                    <a:pt x="16559" y="17206"/>
                  </a:lnTo>
                  <a:cubicBezTo>
                    <a:pt x="11903" y="12550"/>
                    <a:pt x="10466" y="5889"/>
                    <a:pt x="12250" y="0"/>
                  </a:cubicBezTo>
                  <a:cubicBezTo>
                    <a:pt x="9615" y="797"/>
                    <a:pt x="7136" y="2229"/>
                    <a:pt x="5056" y="4313"/>
                  </a:cubicBezTo>
                  <a:cubicBezTo>
                    <a:pt x="-1685" y="11050"/>
                    <a:pt x="-1685" y="21973"/>
                    <a:pt x="5056" y="28710"/>
                  </a:cubicBezTo>
                  <a:lnTo>
                    <a:pt x="56815" y="80473"/>
                  </a:lnTo>
                  <a:cubicBezTo>
                    <a:pt x="62319" y="85977"/>
                    <a:pt x="71110" y="87096"/>
                    <a:pt x="77809" y="83121"/>
                  </a:cubicBezTo>
                  <a:cubicBezTo>
                    <a:pt x="81559" y="80901"/>
                    <a:pt x="84254" y="77325"/>
                    <a:pt x="85499" y="73279"/>
                  </a:cubicBezTo>
                  <a:cubicBezTo>
                    <a:pt x="79534" y="75037"/>
                    <a:pt x="72827" y="73474"/>
                    <a:pt x="68323" y="68970"/>
                  </a:cubicBezTo>
                  <a:lnTo>
                    <a:pt x="68323" y="68970"/>
                  </a:lnTo>
                  <a:close/>
                </a:path>
              </a:pathLst>
            </a:custGeom>
            <a:solidFill>
              <a:srgbClr val="4D64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6265056" y="2296917"/>
              <a:ext cx="276061" cy="276057"/>
            </a:xfrm>
            <a:custGeom>
              <a:avLst/>
              <a:gdLst/>
              <a:ahLst/>
              <a:cxnLst/>
              <a:rect l="l" t="t" r="r" b="b"/>
              <a:pathLst>
                <a:path w="276061" h="276057" extrusionOk="0">
                  <a:moveTo>
                    <a:pt x="276061" y="138029"/>
                  </a:moveTo>
                  <a:cubicBezTo>
                    <a:pt x="276061" y="214265"/>
                    <a:pt x="214265" y="276057"/>
                    <a:pt x="138028" y="276057"/>
                  </a:cubicBezTo>
                  <a:cubicBezTo>
                    <a:pt x="61796" y="276057"/>
                    <a:pt x="0" y="214261"/>
                    <a:pt x="0" y="138029"/>
                  </a:cubicBezTo>
                  <a:cubicBezTo>
                    <a:pt x="0" y="61797"/>
                    <a:pt x="61796" y="0"/>
                    <a:pt x="138028" y="0"/>
                  </a:cubicBezTo>
                  <a:cubicBezTo>
                    <a:pt x="214265" y="0"/>
                    <a:pt x="276061" y="61797"/>
                    <a:pt x="276061" y="138029"/>
                  </a:cubicBezTo>
                  <a:lnTo>
                    <a:pt x="276061" y="138029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6265060" y="2314619"/>
              <a:ext cx="222937" cy="258355"/>
            </a:xfrm>
            <a:custGeom>
              <a:avLst/>
              <a:gdLst/>
              <a:ahLst/>
              <a:cxnLst/>
              <a:rect l="l" t="t" r="r" b="b"/>
              <a:pathLst>
                <a:path w="222937" h="258355" extrusionOk="0">
                  <a:moveTo>
                    <a:pt x="155282" y="246856"/>
                  </a:moveTo>
                  <a:cubicBezTo>
                    <a:pt x="79050" y="246856"/>
                    <a:pt x="17253" y="185059"/>
                    <a:pt x="17253" y="108827"/>
                  </a:cubicBezTo>
                  <a:cubicBezTo>
                    <a:pt x="17253" y="64619"/>
                    <a:pt x="38044" y="25265"/>
                    <a:pt x="70377" y="0"/>
                  </a:cubicBezTo>
                  <a:cubicBezTo>
                    <a:pt x="28371" y="23668"/>
                    <a:pt x="0" y="68682"/>
                    <a:pt x="0" y="120327"/>
                  </a:cubicBezTo>
                  <a:cubicBezTo>
                    <a:pt x="0" y="196563"/>
                    <a:pt x="61797" y="258355"/>
                    <a:pt x="138033" y="258355"/>
                  </a:cubicBezTo>
                  <a:cubicBezTo>
                    <a:pt x="170052" y="258355"/>
                    <a:pt x="199520" y="247449"/>
                    <a:pt x="222938" y="229154"/>
                  </a:cubicBezTo>
                  <a:cubicBezTo>
                    <a:pt x="202944" y="240420"/>
                    <a:pt x="179865" y="246856"/>
                    <a:pt x="155282" y="246856"/>
                  </a:cubicBezTo>
                  <a:lnTo>
                    <a:pt x="155282" y="246856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6288062" y="2319920"/>
              <a:ext cx="230051" cy="230051"/>
            </a:xfrm>
            <a:custGeom>
              <a:avLst/>
              <a:gdLst/>
              <a:ahLst/>
              <a:cxnLst/>
              <a:rect l="l" t="t" r="r" b="b"/>
              <a:pathLst>
                <a:path w="230051" h="230051" extrusionOk="0">
                  <a:moveTo>
                    <a:pt x="230052" y="115026"/>
                  </a:moveTo>
                  <a:cubicBezTo>
                    <a:pt x="230052" y="178555"/>
                    <a:pt x="178551" y="230052"/>
                    <a:pt x="115026" y="230052"/>
                  </a:cubicBezTo>
                  <a:cubicBezTo>
                    <a:pt x="51501" y="230052"/>
                    <a:pt x="0" y="178551"/>
                    <a:pt x="0" y="115026"/>
                  </a:cubicBezTo>
                  <a:cubicBezTo>
                    <a:pt x="0" y="51501"/>
                    <a:pt x="51501" y="0"/>
                    <a:pt x="115026" y="0"/>
                  </a:cubicBezTo>
                  <a:cubicBezTo>
                    <a:pt x="178551" y="0"/>
                    <a:pt x="230052" y="51501"/>
                    <a:pt x="230052" y="115026"/>
                  </a:cubicBezTo>
                  <a:lnTo>
                    <a:pt x="230052" y="115026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6305315" y="2337177"/>
              <a:ext cx="195541" cy="195541"/>
            </a:xfrm>
            <a:custGeom>
              <a:avLst/>
              <a:gdLst/>
              <a:ahLst/>
              <a:cxnLst/>
              <a:rect l="l" t="t" r="r" b="b"/>
              <a:pathLst>
                <a:path w="195541" h="195541" extrusionOk="0">
                  <a:moveTo>
                    <a:pt x="195542" y="97769"/>
                  </a:moveTo>
                  <a:cubicBezTo>
                    <a:pt x="195542" y="151765"/>
                    <a:pt x="151765" y="195541"/>
                    <a:pt x="97769" y="195541"/>
                  </a:cubicBezTo>
                  <a:cubicBezTo>
                    <a:pt x="43773" y="195541"/>
                    <a:pt x="0" y="151765"/>
                    <a:pt x="0" y="97769"/>
                  </a:cubicBezTo>
                  <a:cubicBezTo>
                    <a:pt x="0" y="43772"/>
                    <a:pt x="43777" y="0"/>
                    <a:pt x="97769" y="0"/>
                  </a:cubicBezTo>
                  <a:cubicBezTo>
                    <a:pt x="151769" y="0"/>
                    <a:pt x="195542" y="43772"/>
                    <a:pt x="195542" y="97769"/>
                  </a:cubicBezTo>
                  <a:lnTo>
                    <a:pt x="195542" y="9776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0" name="Google Shape;690;p21"/>
            <p:cNvGrpSpPr/>
            <p:nvPr/>
          </p:nvGrpSpPr>
          <p:grpSpPr>
            <a:xfrm>
              <a:off x="6259670" y="2291527"/>
              <a:ext cx="367306" cy="367268"/>
              <a:chOff x="6259670" y="2291527"/>
              <a:chExt cx="367306" cy="367268"/>
            </a:xfrm>
          </p:grpSpPr>
          <p:sp>
            <p:nvSpPr>
              <p:cNvPr id="691" name="Google Shape;691;p21"/>
              <p:cNvSpPr/>
              <p:nvPr/>
            </p:nvSpPr>
            <p:spPr>
              <a:xfrm>
                <a:off x="6359951" y="2342922"/>
                <a:ext cx="86277" cy="184038"/>
              </a:xfrm>
              <a:custGeom>
                <a:avLst/>
                <a:gdLst/>
                <a:ahLst/>
                <a:cxnLst/>
                <a:rect l="l" t="t" r="r" b="b"/>
                <a:pathLst>
                  <a:path w="86277" h="184038" extrusionOk="0">
                    <a:moveTo>
                      <a:pt x="77643" y="74770"/>
                    </a:moveTo>
                    <a:cubicBezTo>
                      <a:pt x="82405" y="74770"/>
                      <a:pt x="86270" y="70906"/>
                      <a:pt x="86270" y="66139"/>
                    </a:cubicBezTo>
                    <a:lnTo>
                      <a:pt x="86270" y="57513"/>
                    </a:lnTo>
                    <a:cubicBezTo>
                      <a:pt x="86270" y="38484"/>
                      <a:pt x="70792" y="23003"/>
                      <a:pt x="51763" y="23003"/>
                    </a:cubicBezTo>
                    <a:lnTo>
                      <a:pt x="51763" y="8626"/>
                    </a:lnTo>
                    <a:cubicBezTo>
                      <a:pt x="51763" y="3860"/>
                      <a:pt x="47899" y="0"/>
                      <a:pt x="43133" y="0"/>
                    </a:cubicBezTo>
                    <a:cubicBezTo>
                      <a:pt x="38370" y="0"/>
                      <a:pt x="34506" y="3864"/>
                      <a:pt x="34506" y="8626"/>
                    </a:cubicBezTo>
                    <a:lnTo>
                      <a:pt x="34506" y="23248"/>
                    </a:lnTo>
                    <a:cubicBezTo>
                      <a:pt x="15126" y="25405"/>
                      <a:pt x="0" y="41878"/>
                      <a:pt x="0" y="61826"/>
                    </a:cubicBezTo>
                    <a:cubicBezTo>
                      <a:pt x="0" y="83232"/>
                      <a:pt x="17414" y="100646"/>
                      <a:pt x="38819" y="100646"/>
                    </a:cubicBezTo>
                    <a:lnTo>
                      <a:pt x="47450" y="100646"/>
                    </a:lnTo>
                    <a:cubicBezTo>
                      <a:pt x="59339" y="100646"/>
                      <a:pt x="69017" y="110323"/>
                      <a:pt x="69017" y="122212"/>
                    </a:cubicBezTo>
                    <a:cubicBezTo>
                      <a:pt x="69017" y="134105"/>
                      <a:pt x="59339" y="143778"/>
                      <a:pt x="47450" y="143778"/>
                    </a:cubicBezTo>
                    <a:lnTo>
                      <a:pt x="34510" y="143778"/>
                    </a:lnTo>
                    <a:cubicBezTo>
                      <a:pt x="24998" y="143778"/>
                      <a:pt x="17257" y="136037"/>
                      <a:pt x="17257" y="126525"/>
                    </a:cubicBezTo>
                    <a:cubicBezTo>
                      <a:pt x="17257" y="121758"/>
                      <a:pt x="13397" y="117899"/>
                      <a:pt x="8631" y="117899"/>
                    </a:cubicBezTo>
                    <a:cubicBezTo>
                      <a:pt x="3864" y="117899"/>
                      <a:pt x="5" y="121763"/>
                      <a:pt x="5" y="126525"/>
                    </a:cubicBezTo>
                    <a:cubicBezTo>
                      <a:pt x="5" y="145553"/>
                      <a:pt x="15482" y="161031"/>
                      <a:pt x="34510" y="161031"/>
                    </a:cubicBezTo>
                    <a:lnTo>
                      <a:pt x="34510" y="175412"/>
                    </a:lnTo>
                    <a:cubicBezTo>
                      <a:pt x="34510" y="180174"/>
                      <a:pt x="38375" y="184038"/>
                      <a:pt x="43141" y="184038"/>
                    </a:cubicBezTo>
                    <a:cubicBezTo>
                      <a:pt x="47904" y="184038"/>
                      <a:pt x="51768" y="180178"/>
                      <a:pt x="51768" y="175412"/>
                    </a:cubicBezTo>
                    <a:lnTo>
                      <a:pt x="51768" y="160790"/>
                    </a:lnTo>
                    <a:cubicBezTo>
                      <a:pt x="71148" y="158633"/>
                      <a:pt x="86278" y="142160"/>
                      <a:pt x="86278" y="122212"/>
                    </a:cubicBezTo>
                    <a:cubicBezTo>
                      <a:pt x="86278" y="100807"/>
                      <a:pt x="68864" y="83392"/>
                      <a:pt x="47459" y="83392"/>
                    </a:cubicBezTo>
                    <a:lnTo>
                      <a:pt x="38828" y="83392"/>
                    </a:lnTo>
                    <a:cubicBezTo>
                      <a:pt x="26939" y="83392"/>
                      <a:pt x="17262" y="73719"/>
                      <a:pt x="17262" y="61826"/>
                    </a:cubicBezTo>
                    <a:cubicBezTo>
                      <a:pt x="17262" y="49937"/>
                      <a:pt x="26939" y="40260"/>
                      <a:pt x="38828" y="40260"/>
                    </a:cubicBezTo>
                    <a:lnTo>
                      <a:pt x="51768" y="40260"/>
                    </a:lnTo>
                    <a:cubicBezTo>
                      <a:pt x="61284" y="40260"/>
                      <a:pt x="69021" y="48001"/>
                      <a:pt x="69021" y="57513"/>
                    </a:cubicBezTo>
                    <a:lnTo>
                      <a:pt x="69021" y="66139"/>
                    </a:lnTo>
                    <a:cubicBezTo>
                      <a:pt x="69017" y="70906"/>
                      <a:pt x="72876" y="74770"/>
                      <a:pt x="77643" y="74770"/>
                    </a:cubicBezTo>
                    <a:lnTo>
                      <a:pt x="77643" y="74770"/>
                    </a:lnTo>
                    <a:close/>
                  </a:path>
                </a:pathLst>
              </a:custGeom>
              <a:solidFill>
                <a:srgbClr val="E9882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1"/>
              <p:cNvSpPr/>
              <p:nvPr/>
            </p:nvSpPr>
            <p:spPr>
              <a:xfrm>
                <a:off x="6259670" y="2291527"/>
                <a:ext cx="367306" cy="367268"/>
              </a:xfrm>
              <a:custGeom>
                <a:avLst/>
                <a:gdLst/>
                <a:ahLst/>
                <a:cxnLst/>
                <a:rect l="l" t="t" r="r" b="b"/>
                <a:pathLst>
                  <a:path w="367306" h="367268" extrusionOk="0">
                    <a:moveTo>
                      <a:pt x="360721" y="328698"/>
                    </a:moveTo>
                    <a:lnTo>
                      <a:pt x="308962" y="276939"/>
                    </a:lnTo>
                    <a:cubicBezTo>
                      <a:pt x="301191" y="269168"/>
                      <a:pt x="289133" y="268240"/>
                      <a:pt x="280332" y="274146"/>
                    </a:cubicBezTo>
                    <a:lnTo>
                      <a:pt x="247826" y="241640"/>
                    </a:lnTo>
                    <a:cubicBezTo>
                      <a:pt x="272002" y="215955"/>
                      <a:pt x="286840" y="181390"/>
                      <a:pt x="286840" y="143422"/>
                    </a:cubicBezTo>
                    <a:cubicBezTo>
                      <a:pt x="286840" y="64335"/>
                      <a:pt x="222506" y="0"/>
                      <a:pt x="143418" y="0"/>
                    </a:cubicBezTo>
                    <a:cubicBezTo>
                      <a:pt x="64334" y="0"/>
                      <a:pt x="0" y="64335"/>
                      <a:pt x="0" y="143418"/>
                    </a:cubicBezTo>
                    <a:cubicBezTo>
                      <a:pt x="0" y="222506"/>
                      <a:pt x="64334" y="286840"/>
                      <a:pt x="143418" y="286840"/>
                    </a:cubicBezTo>
                    <a:cubicBezTo>
                      <a:pt x="180661" y="286840"/>
                      <a:pt x="214629" y="272566"/>
                      <a:pt x="240153" y="249216"/>
                    </a:cubicBezTo>
                    <a:lnTo>
                      <a:pt x="273066" y="282129"/>
                    </a:lnTo>
                    <a:cubicBezTo>
                      <a:pt x="268397" y="290717"/>
                      <a:pt x="269685" y="301708"/>
                      <a:pt x="276939" y="308966"/>
                    </a:cubicBezTo>
                    <a:lnTo>
                      <a:pt x="328698" y="360725"/>
                    </a:lnTo>
                    <a:cubicBezTo>
                      <a:pt x="335854" y="367881"/>
                      <a:pt x="347544" y="369364"/>
                      <a:pt x="356255" y="364200"/>
                    </a:cubicBezTo>
                    <a:cubicBezTo>
                      <a:pt x="365521" y="358704"/>
                      <a:pt x="369703" y="346853"/>
                      <a:pt x="365915" y="336769"/>
                    </a:cubicBezTo>
                    <a:cubicBezTo>
                      <a:pt x="364780" y="333752"/>
                      <a:pt x="363000" y="330981"/>
                      <a:pt x="360721" y="328698"/>
                    </a:cubicBezTo>
                    <a:lnTo>
                      <a:pt x="360721" y="328698"/>
                    </a:lnTo>
                    <a:close/>
                    <a:moveTo>
                      <a:pt x="10779" y="143418"/>
                    </a:moveTo>
                    <a:cubicBezTo>
                      <a:pt x="10779" y="70283"/>
                      <a:pt x="70279" y="10783"/>
                      <a:pt x="143414" y="10783"/>
                    </a:cubicBezTo>
                    <a:cubicBezTo>
                      <a:pt x="216553" y="10783"/>
                      <a:pt x="276053" y="70288"/>
                      <a:pt x="276053" y="143418"/>
                    </a:cubicBezTo>
                    <a:cubicBezTo>
                      <a:pt x="276053" y="216557"/>
                      <a:pt x="216553" y="276057"/>
                      <a:pt x="143414" y="276057"/>
                    </a:cubicBezTo>
                    <a:cubicBezTo>
                      <a:pt x="70279" y="276057"/>
                      <a:pt x="10779" y="216557"/>
                      <a:pt x="10779" y="143418"/>
                    </a:cubicBezTo>
                    <a:lnTo>
                      <a:pt x="10779" y="143418"/>
                    </a:lnTo>
                    <a:close/>
                    <a:moveTo>
                      <a:pt x="350755" y="354925"/>
                    </a:moveTo>
                    <a:cubicBezTo>
                      <a:pt x="346171" y="357645"/>
                      <a:pt x="340100" y="356874"/>
                      <a:pt x="336324" y="353099"/>
                    </a:cubicBezTo>
                    <a:lnTo>
                      <a:pt x="284561" y="301335"/>
                    </a:lnTo>
                    <a:cubicBezTo>
                      <a:pt x="279993" y="296763"/>
                      <a:pt x="279989" y="289133"/>
                      <a:pt x="284561" y="284561"/>
                    </a:cubicBezTo>
                    <a:cubicBezTo>
                      <a:pt x="289124" y="279998"/>
                      <a:pt x="296772" y="279998"/>
                      <a:pt x="301339" y="284561"/>
                    </a:cubicBezTo>
                    <a:lnTo>
                      <a:pt x="353098" y="336324"/>
                    </a:lnTo>
                    <a:cubicBezTo>
                      <a:pt x="358480" y="341705"/>
                      <a:pt x="357297" y="351044"/>
                      <a:pt x="350755" y="354925"/>
                    </a:cubicBezTo>
                    <a:lnTo>
                      <a:pt x="350755" y="3549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3" name="Google Shape;693;p21"/>
            <p:cNvSpPr/>
            <p:nvPr/>
          </p:nvSpPr>
          <p:spPr>
            <a:xfrm>
              <a:off x="6282673" y="2314526"/>
              <a:ext cx="240835" cy="240834"/>
            </a:xfrm>
            <a:custGeom>
              <a:avLst/>
              <a:gdLst/>
              <a:ahLst/>
              <a:cxnLst/>
              <a:rect l="l" t="t" r="r" b="b"/>
              <a:pathLst>
                <a:path w="240835" h="240834" extrusionOk="0">
                  <a:moveTo>
                    <a:pt x="187690" y="20537"/>
                  </a:moveTo>
                  <a:cubicBezTo>
                    <a:pt x="185225" y="18872"/>
                    <a:pt x="181873" y="19520"/>
                    <a:pt x="180208" y="21990"/>
                  </a:cubicBezTo>
                  <a:cubicBezTo>
                    <a:pt x="178538" y="24456"/>
                    <a:pt x="179191" y="27807"/>
                    <a:pt x="181661" y="29473"/>
                  </a:cubicBezTo>
                  <a:cubicBezTo>
                    <a:pt x="211960" y="49920"/>
                    <a:pt x="230052" y="83918"/>
                    <a:pt x="230052" y="120420"/>
                  </a:cubicBezTo>
                  <a:cubicBezTo>
                    <a:pt x="230052" y="180869"/>
                    <a:pt x="180869" y="230052"/>
                    <a:pt x="120420" y="230052"/>
                  </a:cubicBezTo>
                  <a:cubicBezTo>
                    <a:pt x="59970" y="230052"/>
                    <a:pt x="10783" y="180869"/>
                    <a:pt x="10783" y="120415"/>
                  </a:cubicBezTo>
                  <a:cubicBezTo>
                    <a:pt x="10783" y="59966"/>
                    <a:pt x="59966" y="10783"/>
                    <a:pt x="120415" y="10783"/>
                  </a:cubicBezTo>
                  <a:cubicBezTo>
                    <a:pt x="133622" y="10783"/>
                    <a:pt x="146532" y="13105"/>
                    <a:pt x="158790" y="17685"/>
                  </a:cubicBezTo>
                  <a:cubicBezTo>
                    <a:pt x="161578" y="18727"/>
                    <a:pt x="164688" y="17312"/>
                    <a:pt x="165726" y="14520"/>
                  </a:cubicBezTo>
                  <a:cubicBezTo>
                    <a:pt x="166768" y="11732"/>
                    <a:pt x="165353" y="8626"/>
                    <a:pt x="162561" y="7584"/>
                  </a:cubicBezTo>
                  <a:cubicBezTo>
                    <a:pt x="149100" y="2555"/>
                    <a:pt x="134914" y="0"/>
                    <a:pt x="120415" y="0"/>
                  </a:cubicBezTo>
                  <a:cubicBezTo>
                    <a:pt x="54018" y="0"/>
                    <a:pt x="0" y="54022"/>
                    <a:pt x="0" y="120415"/>
                  </a:cubicBezTo>
                  <a:cubicBezTo>
                    <a:pt x="0" y="186813"/>
                    <a:pt x="54022" y="240835"/>
                    <a:pt x="120415" y="240835"/>
                  </a:cubicBezTo>
                  <a:cubicBezTo>
                    <a:pt x="186813" y="240835"/>
                    <a:pt x="240835" y="186813"/>
                    <a:pt x="240835" y="120415"/>
                  </a:cubicBezTo>
                  <a:cubicBezTo>
                    <a:pt x="240831" y="80329"/>
                    <a:pt x="220963" y="42989"/>
                    <a:pt x="187690" y="20537"/>
                  </a:cubicBezTo>
                  <a:lnTo>
                    <a:pt x="187690" y="205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6354558" y="2337537"/>
              <a:ext cx="97061" cy="194816"/>
            </a:xfrm>
            <a:custGeom>
              <a:avLst/>
              <a:gdLst/>
              <a:ahLst/>
              <a:cxnLst/>
              <a:rect l="l" t="t" r="r" b="b"/>
              <a:pathLst>
                <a:path w="97061" h="194816" extrusionOk="0">
                  <a:moveTo>
                    <a:pt x="83036" y="85549"/>
                  </a:moveTo>
                  <a:cubicBezTo>
                    <a:pt x="90765" y="85549"/>
                    <a:pt x="97057" y="79261"/>
                    <a:pt x="97057" y="71529"/>
                  </a:cubicBezTo>
                  <a:lnTo>
                    <a:pt x="97057" y="62902"/>
                  </a:lnTo>
                  <a:cubicBezTo>
                    <a:pt x="97057" y="42730"/>
                    <a:pt x="82011" y="26007"/>
                    <a:pt x="62547" y="23367"/>
                  </a:cubicBezTo>
                  <a:lnTo>
                    <a:pt x="62547" y="14016"/>
                  </a:lnTo>
                  <a:cubicBezTo>
                    <a:pt x="62547" y="6288"/>
                    <a:pt x="56259" y="0"/>
                    <a:pt x="48526" y="0"/>
                  </a:cubicBezTo>
                  <a:cubicBezTo>
                    <a:pt x="40798" y="0"/>
                    <a:pt x="34510" y="6288"/>
                    <a:pt x="34510" y="14016"/>
                  </a:cubicBezTo>
                  <a:lnTo>
                    <a:pt x="34510" y="24079"/>
                  </a:lnTo>
                  <a:cubicBezTo>
                    <a:pt x="14529" y="28536"/>
                    <a:pt x="0" y="46298"/>
                    <a:pt x="0" y="67211"/>
                  </a:cubicBezTo>
                  <a:cubicBezTo>
                    <a:pt x="0" y="91591"/>
                    <a:pt x="19837" y="111424"/>
                    <a:pt x="44213" y="111424"/>
                  </a:cubicBezTo>
                  <a:lnTo>
                    <a:pt x="52844" y="111424"/>
                  </a:lnTo>
                  <a:cubicBezTo>
                    <a:pt x="61758" y="111424"/>
                    <a:pt x="69020" y="118678"/>
                    <a:pt x="69020" y="127601"/>
                  </a:cubicBezTo>
                  <a:cubicBezTo>
                    <a:pt x="69020" y="136524"/>
                    <a:pt x="61762" y="143778"/>
                    <a:pt x="52844" y="143778"/>
                  </a:cubicBezTo>
                  <a:lnTo>
                    <a:pt x="39904" y="143778"/>
                  </a:lnTo>
                  <a:cubicBezTo>
                    <a:pt x="33362" y="143778"/>
                    <a:pt x="28040" y="138456"/>
                    <a:pt x="28040" y="131915"/>
                  </a:cubicBezTo>
                  <a:cubicBezTo>
                    <a:pt x="28040" y="124186"/>
                    <a:pt x="21753" y="117899"/>
                    <a:pt x="14024" y="117899"/>
                  </a:cubicBezTo>
                  <a:cubicBezTo>
                    <a:pt x="6296" y="117899"/>
                    <a:pt x="4" y="124186"/>
                    <a:pt x="4" y="131915"/>
                  </a:cubicBezTo>
                  <a:cubicBezTo>
                    <a:pt x="4" y="152087"/>
                    <a:pt x="15050" y="168810"/>
                    <a:pt x="34515" y="171450"/>
                  </a:cubicBezTo>
                  <a:lnTo>
                    <a:pt x="34515" y="180801"/>
                  </a:lnTo>
                  <a:cubicBezTo>
                    <a:pt x="34515" y="188529"/>
                    <a:pt x="40802" y="194817"/>
                    <a:pt x="48531" y="194817"/>
                  </a:cubicBezTo>
                  <a:cubicBezTo>
                    <a:pt x="56263" y="194817"/>
                    <a:pt x="62551" y="188529"/>
                    <a:pt x="62551" y="180801"/>
                  </a:cubicBezTo>
                  <a:lnTo>
                    <a:pt x="62551" y="170734"/>
                  </a:lnTo>
                  <a:cubicBezTo>
                    <a:pt x="82532" y="166277"/>
                    <a:pt x="97061" y="148519"/>
                    <a:pt x="97061" y="127601"/>
                  </a:cubicBezTo>
                  <a:cubicBezTo>
                    <a:pt x="97061" y="103226"/>
                    <a:pt x="77223" y="83388"/>
                    <a:pt x="52848" y="83388"/>
                  </a:cubicBezTo>
                  <a:lnTo>
                    <a:pt x="44217" y="83388"/>
                  </a:lnTo>
                  <a:cubicBezTo>
                    <a:pt x="35302" y="83388"/>
                    <a:pt x="28040" y="76135"/>
                    <a:pt x="28040" y="67211"/>
                  </a:cubicBezTo>
                  <a:cubicBezTo>
                    <a:pt x="28040" y="58288"/>
                    <a:pt x="35298" y="51034"/>
                    <a:pt x="44217" y="51034"/>
                  </a:cubicBezTo>
                  <a:lnTo>
                    <a:pt x="57157" y="51034"/>
                  </a:lnTo>
                  <a:cubicBezTo>
                    <a:pt x="63699" y="51034"/>
                    <a:pt x="69020" y="56356"/>
                    <a:pt x="69020" y="62898"/>
                  </a:cubicBezTo>
                  <a:lnTo>
                    <a:pt x="69020" y="71525"/>
                  </a:lnTo>
                  <a:cubicBezTo>
                    <a:pt x="69020" y="79261"/>
                    <a:pt x="75308" y="85549"/>
                    <a:pt x="83036" y="85549"/>
                  </a:cubicBezTo>
                  <a:lnTo>
                    <a:pt x="83036" y="85549"/>
                  </a:lnTo>
                  <a:close/>
                  <a:moveTo>
                    <a:pt x="57157" y="40256"/>
                  </a:moveTo>
                  <a:lnTo>
                    <a:pt x="44217" y="40256"/>
                  </a:lnTo>
                  <a:cubicBezTo>
                    <a:pt x="29354" y="40256"/>
                    <a:pt x="17257" y="52348"/>
                    <a:pt x="17257" y="67216"/>
                  </a:cubicBezTo>
                  <a:cubicBezTo>
                    <a:pt x="17257" y="82079"/>
                    <a:pt x="29349" y="94176"/>
                    <a:pt x="44217" y="94176"/>
                  </a:cubicBezTo>
                  <a:lnTo>
                    <a:pt x="52848" y="94176"/>
                  </a:lnTo>
                  <a:cubicBezTo>
                    <a:pt x="71279" y="94176"/>
                    <a:pt x="86278" y="109175"/>
                    <a:pt x="86278" y="127606"/>
                  </a:cubicBezTo>
                  <a:cubicBezTo>
                    <a:pt x="86278" y="144659"/>
                    <a:pt x="73503" y="158942"/>
                    <a:pt x="56564" y="160824"/>
                  </a:cubicBezTo>
                  <a:cubicBezTo>
                    <a:pt x="53835" y="161128"/>
                    <a:pt x="51767" y="163434"/>
                    <a:pt x="51767" y="166183"/>
                  </a:cubicBezTo>
                  <a:lnTo>
                    <a:pt x="51767" y="180805"/>
                  </a:lnTo>
                  <a:cubicBezTo>
                    <a:pt x="51767" y="182589"/>
                    <a:pt x="50318" y="184038"/>
                    <a:pt x="48531" y="184038"/>
                  </a:cubicBezTo>
                  <a:cubicBezTo>
                    <a:pt x="46747" y="184038"/>
                    <a:pt x="45298" y="182589"/>
                    <a:pt x="45298" y="180805"/>
                  </a:cubicBezTo>
                  <a:lnTo>
                    <a:pt x="45298" y="166425"/>
                  </a:lnTo>
                  <a:cubicBezTo>
                    <a:pt x="45298" y="163446"/>
                    <a:pt x="42883" y="161035"/>
                    <a:pt x="39904" y="161035"/>
                  </a:cubicBezTo>
                  <a:cubicBezTo>
                    <a:pt x="23850" y="161035"/>
                    <a:pt x="10787" y="147973"/>
                    <a:pt x="10787" y="131919"/>
                  </a:cubicBezTo>
                  <a:cubicBezTo>
                    <a:pt x="10787" y="130135"/>
                    <a:pt x="12241" y="128686"/>
                    <a:pt x="14024" y="128686"/>
                  </a:cubicBezTo>
                  <a:cubicBezTo>
                    <a:pt x="15808" y="128686"/>
                    <a:pt x="17257" y="130135"/>
                    <a:pt x="17257" y="131919"/>
                  </a:cubicBezTo>
                  <a:cubicBezTo>
                    <a:pt x="17257" y="144405"/>
                    <a:pt x="27418" y="154566"/>
                    <a:pt x="39904" y="154566"/>
                  </a:cubicBezTo>
                  <a:lnTo>
                    <a:pt x="52844" y="154566"/>
                  </a:lnTo>
                  <a:cubicBezTo>
                    <a:pt x="67707" y="154566"/>
                    <a:pt x="79804" y="142473"/>
                    <a:pt x="79804" y="127606"/>
                  </a:cubicBezTo>
                  <a:cubicBezTo>
                    <a:pt x="79804" y="112742"/>
                    <a:pt x="67711" y="100645"/>
                    <a:pt x="52844" y="100645"/>
                  </a:cubicBezTo>
                  <a:lnTo>
                    <a:pt x="44213" y="100645"/>
                  </a:lnTo>
                  <a:cubicBezTo>
                    <a:pt x="25782" y="100645"/>
                    <a:pt x="10787" y="85651"/>
                    <a:pt x="10787" y="67216"/>
                  </a:cubicBezTo>
                  <a:cubicBezTo>
                    <a:pt x="10787" y="50162"/>
                    <a:pt x="23558" y="35883"/>
                    <a:pt x="40497" y="34002"/>
                  </a:cubicBezTo>
                  <a:cubicBezTo>
                    <a:pt x="43226" y="33697"/>
                    <a:pt x="45293" y="31392"/>
                    <a:pt x="45293" y="28642"/>
                  </a:cubicBezTo>
                  <a:lnTo>
                    <a:pt x="45293" y="14020"/>
                  </a:lnTo>
                  <a:cubicBezTo>
                    <a:pt x="45293" y="12236"/>
                    <a:pt x="46747" y="10787"/>
                    <a:pt x="48531" y="10787"/>
                  </a:cubicBezTo>
                  <a:cubicBezTo>
                    <a:pt x="50314" y="10787"/>
                    <a:pt x="51763" y="12236"/>
                    <a:pt x="51763" y="14020"/>
                  </a:cubicBezTo>
                  <a:lnTo>
                    <a:pt x="51763" y="28396"/>
                  </a:lnTo>
                  <a:cubicBezTo>
                    <a:pt x="51763" y="31375"/>
                    <a:pt x="54179" y="33790"/>
                    <a:pt x="57153" y="33790"/>
                  </a:cubicBezTo>
                  <a:cubicBezTo>
                    <a:pt x="73211" y="33790"/>
                    <a:pt x="86269" y="46848"/>
                    <a:pt x="86269" y="62907"/>
                  </a:cubicBezTo>
                  <a:lnTo>
                    <a:pt x="86269" y="71533"/>
                  </a:lnTo>
                  <a:cubicBezTo>
                    <a:pt x="86269" y="73317"/>
                    <a:pt x="84816" y="74770"/>
                    <a:pt x="83032" y="74770"/>
                  </a:cubicBezTo>
                  <a:cubicBezTo>
                    <a:pt x="81249" y="74770"/>
                    <a:pt x="79799" y="73317"/>
                    <a:pt x="79799" y="71533"/>
                  </a:cubicBezTo>
                  <a:lnTo>
                    <a:pt x="79799" y="62907"/>
                  </a:lnTo>
                  <a:cubicBezTo>
                    <a:pt x="79804" y="50416"/>
                    <a:pt x="69644" y="40256"/>
                    <a:pt x="57157" y="40256"/>
                  </a:cubicBezTo>
                  <a:lnTo>
                    <a:pt x="57157" y="40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6594343" y="2376692"/>
              <a:ext cx="32682" cy="116494"/>
            </a:xfrm>
            <a:custGeom>
              <a:avLst/>
              <a:gdLst/>
              <a:ahLst/>
              <a:cxnLst/>
              <a:rect l="l" t="t" r="r" b="b"/>
              <a:pathLst>
                <a:path w="32682" h="116494" extrusionOk="0">
                  <a:moveTo>
                    <a:pt x="21900" y="58253"/>
                  </a:moveTo>
                  <a:cubicBezTo>
                    <a:pt x="21900" y="76786"/>
                    <a:pt x="14684" y="94204"/>
                    <a:pt x="1580" y="107314"/>
                  </a:cubicBezTo>
                  <a:cubicBezTo>
                    <a:pt x="-383" y="109275"/>
                    <a:pt x="-514" y="112517"/>
                    <a:pt x="1291" y="114631"/>
                  </a:cubicBezTo>
                  <a:cubicBezTo>
                    <a:pt x="3304" y="116987"/>
                    <a:pt x="7007" y="117131"/>
                    <a:pt x="9202" y="114940"/>
                  </a:cubicBezTo>
                  <a:cubicBezTo>
                    <a:pt x="24345" y="99801"/>
                    <a:pt x="32683" y="79671"/>
                    <a:pt x="32683" y="58258"/>
                  </a:cubicBezTo>
                  <a:cubicBezTo>
                    <a:pt x="32683" y="36848"/>
                    <a:pt x="24345" y="16718"/>
                    <a:pt x="9202" y="1579"/>
                  </a:cubicBezTo>
                  <a:cubicBezTo>
                    <a:pt x="7096" y="-526"/>
                    <a:pt x="3685" y="-526"/>
                    <a:pt x="1580" y="1579"/>
                  </a:cubicBezTo>
                  <a:cubicBezTo>
                    <a:pt x="-527" y="3685"/>
                    <a:pt x="-527" y="7100"/>
                    <a:pt x="1580" y="9206"/>
                  </a:cubicBezTo>
                  <a:cubicBezTo>
                    <a:pt x="14684" y="22302"/>
                    <a:pt x="21900" y="39725"/>
                    <a:pt x="21900" y="58253"/>
                  </a:cubicBezTo>
                  <a:lnTo>
                    <a:pt x="21900" y="582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6578077" y="2392954"/>
              <a:ext cx="25941" cy="83960"/>
            </a:xfrm>
            <a:custGeom>
              <a:avLst/>
              <a:gdLst/>
              <a:ahLst/>
              <a:cxnLst/>
              <a:rect l="l" t="t" r="r" b="b"/>
              <a:pathLst>
                <a:path w="25941" h="83960" extrusionOk="0">
                  <a:moveTo>
                    <a:pt x="15159" y="41992"/>
                  </a:moveTo>
                  <a:cubicBezTo>
                    <a:pt x="15159" y="54381"/>
                    <a:pt x="10333" y="66020"/>
                    <a:pt x="1575" y="74782"/>
                  </a:cubicBezTo>
                  <a:cubicBezTo>
                    <a:pt x="-387" y="76744"/>
                    <a:pt x="-518" y="79989"/>
                    <a:pt x="1291" y="82095"/>
                  </a:cubicBezTo>
                  <a:cubicBezTo>
                    <a:pt x="3304" y="84451"/>
                    <a:pt x="7011" y="84599"/>
                    <a:pt x="9202" y="82408"/>
                  </a:cubicBezTo>
                  <a:cubicBezTo>
                    <a:pt x="19998" y="71613"/>
                    <a:pt x="25942" y="57262"/>
                    <a:pt x="25942" y="41992"/>
                  </a:cubicBezTo>
                  <a:cubicBezTo>
                    <a:pt x="25942" y="26726"/>
                    <a:pt x="19998" y="12375"/>
                    <a:pt x="9202" y="1579"/>
                  </a:cubicBezTo>
                  <a:cubicBezTo>
                    <a:pt x="7096" y="-526"/>
                    <a:pt x="3685" y="-526"/>
                    <a:pt x="1579" y="1579"/>
                  </a:cubicBezTo>
                  <a:cubicBezTo>
                    <a:pt x="-526" y="3685"/>
                    <a:pt x="-526" y="7100"/>
                    <a:pt x="1579" y="9206"/>
                  </a:cubicBezTo>
                  <a:cubicBezTo>
                    <a:pt x="10337" y="17964"/>
                    <a:pt x="15159" y="29607"/>
                    <a:pt x="15159" y="41992"/>
                  </a:cubicBezTo>
                  <a:lnTo>
                    <a:pt x="15159" y="419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6561807" y="2409219"/>
              <a:ext cx="19209" cy="51427"/>
            </a:xfrm>
            <a:custGeom>
              <a:avLst/>
              <a:gdLst/>
              <a:ahLst/>
              <a:cxnLst/>
              <a:rect l="l" t="t" r="r" b="b"/>
              <a:pathLst>
                <a:path w="19209" h="51427" extrusionOk="0">
                  <a:moveTo>
                    <a:pt x="8426" y="25726"/>
                  </a:moveTo>
                  <a:cubicBezTo>
                    <a:pt x="8426" y="31967"/>
                    <a:pt x="5994" y="37835"/>
                    <a:pt x="1580" y="42250"/>
                  </a:cubicBezTo>
                  <a:cubicBezTo>
                    <a:pt x="-382" y="44212"/>
                    <a:pt x="-514" y="47458"/>
                    <a:pt x="1291" y="49563"/>
                  </a:cubicBezTo>
                  <a:cubicBezTo>
                    <a:pt x="3308" y="51919"/>
                    <a:pt x="7011" y="52063"/>
                    <a:pt x="9206" y="49877"/>
                  </a:cubicBezTo>
                  <a:cubicBezTo>
                    <a:pt x="15655" y="43428"/>
                    <a:pt x="19209" y="34852"/>
                    <a:pt x="19209" y="25726"/>
                  </a:cubicBezTo>
                  <a:cubicBezTo>
                    <a:pt x="19209" y="16608"/>
                    <a:pt x="15659" y="8032"/>
                    <a:pt x="9206" y="1579"/>
                  </a:cubicBezTo>
                  <a:cubicBezTo>
                    <a:pt x="7100" y="-526"/>
                    <a:pt x="3685" y="-526"/>
                    <a:pt x="1580" y="1579"/>
                  </a:cubicBezTo>
                  <a:cubicBezTo>
                    <a:pt x="-527" y="3685"/>
                    <a:pt x="-527" y="7100"/>
                    <a:pt x="1580" y="9206"/>
                  </a:cubicBezTo>
                  <a:cubicBezTo>
                    <a:pt x="5994" y="13617"/>
                    <a:pt x="8426" y="19485"/>
                    <a:pt x="8426" y="25726"/>
                  </a:cubicBezTo>
                  <a:lnTo>
                    <a:pt x="8426" y="257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6344827" y="2626204"/>
              <a:ext cx="116500" cy="32683"/>
            </a:xfrm>
            <a:custGeom>
              <a:avLst/>
              <a:gdLst/>
              <a:ahLst/>
              <a:cxnLst/>
              <a:rect l="l" t="t" r="r" b="b"/>
              <a:pathLst>
                <a:path w="116500" h="32683" extrusionOk="0">
                  <a:moveTo>
                    <a:pt x="107318" y="1579"/>
                  </a:moveTo>
                  <a:cubicBezTo>
                    <a:pt x="94213" y="14680"/>
                    <a:pt x="76794" y="21896"/>
                    <a:pt x="58257" y="21896"/>
                  </a:cubicBezTo>
                  <a:cubicBezTo>
                    <a:pt x="39729" y="21896"/>
                    <a:pt x="22311" y="14680"/>
                    <a:pt x="9202" y="1579"/>
                  </a:cubicBezTo>
                  <a:cubicBezTo>
                    <a:pt x="7096" y="-526"/>
                    <a:pt x="3685" y="-526"/>
                    <a:pt x="1579" y="1579"/>
                  </a:cubicBezTo>
                  <a:cubicBezTo>
                    <a:pt x="-526" y="3685"/>
                    <a:pt x="-526" y="7096"/>
                    <a:pt x="1579" y="9202"/>
                  </a:cubicBezTo>
                  <a:cubicBezTo>
                    <a:pt x="16718" y="24345"/>
                    <a:pt x="36848" y="32683"/>
                    <a:pt x="58257" y="32683"/>
                  </a:cubicBezTo>
                  <a:cubicBezTo>
                    <a:pt x="79671" y="32683"/>
                    <a:pt x="99801" y="24345"/>
                    <a:pt x="114940" y="9202"/>
                  </a:cubicBezTo>
                  <a:cubicBezTo>
                    <a:pt x="117020" y="7126"/>
                    <a:pt x="117020" y="3655"/>
                    <a:pt x="114940" y="1579"/>
                  </a:cubicBezTo>
                  <a:cubicBezTo>
                    <a:pt x="112864" y="-497"/>
                    <a:pt x="109394" y="-497"/>
                    <a:pt x="107318" y="1579"/>
                  </a:cubicBezTo>
                  <a:lnTo>
                    <a:pt x="107318" y="15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6361092" y="2609938"/>
              <a:ext cx="83987" cy="25943"/>
            </a:xfrm>
            <a:custGeom>
              <a:avLst/>
              <a:gdLst/>
              <a:ahLst/>
              <a:cxnLst/>
              <a:rect l="l" t="t" r="r" b="b"/>
              <a:pathLst>
                <a:path w="83987" h="25943" extrusionOk="0">
                  <a:moveTo>
                    <a:pt x="1579" y="1576"/>
                  </a:moveTo>
                  <a:cubicBezTo>
                    <a:pt x="-526" y="3686"/>
                    <a:pt x="-526" y="7097"/>
                    <a:pt x="1579" y="9203"/>
                  </a:cubicBezTo>
                  <a:cubicBezTo>
                    <a:pt x="12375" y="19999"/>
                    <a:pt x="26726" y="25943"/>
                    <a:pt x="41992" y="25943"/>
                  </a:cubicBezTo>
                  <a:cubicBezTo>
                    <a:pt x="57262" y="25943"/>
                    <a:pt x="71613" y="19999"/>
                    <a:pt x="82409" y="9203"/>
                  </a:cubicBezTo>
                  <a:cubicBezTo>
                    <a:pt x="84514" y="7097"/>
                    <a:pt x="84514" y="3686"/>
                    <a:pt x="82409" y="1580"/>
                  </a:cubicBezTo>
                  <a:cubicBezTo>
                    <a:pt x="80303" y="-525"/>
                    <a:pt x="76888" y="-525"/>
                    <a:pt x="74782" y="1580"/>
                  </a:cubicBezTo>
                  <a:cubicBezTo>
                    <a:pt x="66024" y="10334"/>
                    <a:pt x="54381" y="15160"/>
                    <a:pt x="41992" y="15160"/>
                  </a:cubicBezTo>
                  <a:cubicBezTo>
                    <a:pt x="29607" y="15160"/>
                    <a:pt x="17964" y="10334"/>
                    <a:pt x="9206" y="1576"/>
                  </a:cubicBezTo>
                  <a:cubicBezTo>
                    <a:pt x="7104" y="-525"/>
                    <a:pt x="3685" y="-525"/>
                    <a:pt x="1579" y="1576"/>
                  </a:cubicBezTo>
                  <a:lnTo>
                    <a:pt x="1579" y="15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6377358" y="2593669"/>
              <a:ext cx="51456" cy="19209"/>
            </a:xfrm>
            <a:custGeom>
              <a:avLst/>
              <a:gdLst/>
              <a:ahLst/>
              <a:cxnLst/>
              <a:rect l="l" t="t" r="r" b="b"/>
              <a:pathLst>
                <a:path w="51456" h="19209" extrusionOk="0">
                  <a:moveTo>
                    <a:pt x="49877" y="9206"/>
                  </a:moveTo>
                  <a:cubicBezTo>
                    <a:pt x="51983" y="7100"/>
                    <a:pt x="51983" y="3685"/>
                    <a:pt x="49877" y="1579"/>
                  </a:cubicBezTo>
                  <a:cubicBezTo>
                    <a:pt x="47771" y="-526"/>
                    <a:pt x="44356" y="-526"/>
                    <a:pt x="42250" y="1579"/>
                  </a:cubicBezTo>
                  <a:cubicBezTo>
                    <a:pt x="37840" y="5994"/>
                    <a:pt x="31971" y="8426"/>
                    <a:pt x="25726" y="8426"/>
                  </a:cubicBezTo>
                  <a:cubicBezTo>
                    <a:pt x="19485" y="8426"/>
                    <a:pt x="13617" y="5994"/>
                    <a:pt x="9206" y="1579"/>
                  </a:cubicBezTo>
                  <a:cubicBezTo>
                    <a:pt x="7100" y="-522"/>
                    <a:pt x="3685" y="-526"/>
                    <a:pt x="1580" y="1579"/>
                  </a:cubicBezTo>
                  <a:cubicBezTo>
                    <a:pt x="-527" y="3689"/>
                    <a:pt x="-527" y="7100"/>
                    <a:pt x="1580" y="9206"/>
                  </a:cubicBezTo>
                  <a:cubicBezTo>
                    <a:pt x="8028" y="15655"/>
                    <a:pt x="16604" y="19209"/>
                    <a:pt x="25730" y="19209"/>
                  </a:cubicBezTo>
                  <a:cubicBezTo>
                    <a:pt x="34848" y="19209"/>
                    <a:pt x="43428" y="15655"/>
                    <a:pt x="49877" y="9206"/>
                  </a:cubicBezTo>
                  <a:lnTo>
                    <a:pt x="49877" y="92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1" name="Google Shape;701;p21"/>
          <p:cNvSpPr/>
          <p:nvPr/>
        </p:nvSpPr>
        <p:spPr>
          <a:xfrm>
            <a:off x="6098146" y="2416118"/>
            <a:ext cx="667500" cy="66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702" name="Google Shape;702;p21"/>
          <p:cNvGrpSpPr/>
          <p:nvPr/>
        </p:nvGrpSpPr>
        <p:grpSpPr>
          <a:xfrm>
            <a:off x="6213657" y="2488515"/>
            <a:ext cx="434286" cy="471806"/>
            <a:chOff x="6984150" y="2285070"/>
            <a:chExt cx="338150" cy="367364"/>
          </a:xfrm>
        </p:grpSpPr>
        <p:sp>
          <p:nvSpPr>
            <p:cNvPr id="703" name="Google Shape;703;p21"/>
            <p:cNvSpPr/>
            <p:nvPr/>
          </p:nvSpPr>
          <p:spPr>
            <a:xfrm>
              <a:off x="6989633" y="2319763"/>
              <a:ext cx="327189" cy="327189"/>
            </a:xfrm>
            <a:custGeom>
              <a:avLst/>
              <a:gdLst/>
              <a:ahLst/>
              <a:cxnLst/>
              <a:rect l="l" t="t" r="r" b="b"/>
              <a:pathLst>
                <a:path w="327189" h="327189" extrusionOk="0">
                  <a:moveTo>
                    <a:pt x="327189" y="163595"/>
                  </a:moveTo>
                  <a:cubicBezTo>
                    <a:pt x="327189" y="253948"/>
                    <a:pt x="253944" y="327189"/>
                    <a:pt x="163595" y="327189"/>
                  </a:cubicBezTo>
                  <a:cubicBezTo>
                    <a:pt x="73241" y="327189"/>
                    <a:pt x="0" y="253948"/>
                    <a:pt x="0" y="163595"/>
                  </a:cubicBezTo>
                  <a:cubicBezTo>
                    <a:pt x="0" y="73245"/>
                    <a:pt x="73241" y="0"/>
                    <a:pt x="163595" y="0"/>
                  </a:cubicBezTo>
                  <a:cubicBezTo>
                    <a:pt x="253944" y="0"/>
                    <a:pt x="327189" y="73245"/>
                    <a:pt x="327189" y="163595"/>
                  </a:cubicBezTo>
                  <a:lnTo>
                    <a:pt x="327189" y="16359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6989633" y="2331601"/>
              <a:ext cx="248152" cy="315351"/>
            </a:xfrm>
            <a:custGeom>
              <a:avLst/>
              <a:gdLst/>
              <a:ahLst/>
              <a:cxnLst/>
              <a:rect l="l" t="t" r="r" b="b"/>
              <a:pathLst>
                <a:path w="248152" h="315351" extrusionOk="0">
                  <a:moveTo>
                    <a:pt x="186966" y="303670"/>
                  </a:moveTo>
                  <a:cubicBezTo>
                    <a:pt x="96612" y="303670"/>
                    <a:pt x="23371" y="230425"/>
                    <a:pt x="23371" y="140075"/>
                  </a:cubicBezTo>
                  <a:cubicBezTo>
                    <a:pt x="23371" y="80668"/>
                    <a:pt x="55034" y="28659"/>
                    <a:pt x="102404" y="0"/>
                  </a:cubicBezTo>
                  <a:cubicBezTo>
                    <a:pt x="42370" y="24231"/>
                    <a:pt x="0" y="83041"/>
                    <a:pt x="0" y="151756"/>
                  </a:cubicBezTo>
                  <a:cubicBezTo>
                    <a:pt x="0" y="242110"/>
                    <a:pt x="73241" y="315351"/>
                    <a:pt x="163595" y="315351"/>
                  </a:cubicBezTo>
                  <a:cubicBezTo>
                    <a:pt x="194541" y="315351"/>
                    <a:pt x="223476" y="306758"/>
                    <a:pt x="248152" y="291832"/>
                  </a:cubicBezTo>
                  <a:cubicBezTo>
                    <a:pt x="229251" y="299458"/>
                    <a:pt x="208600" y="303670"/>
                    <a:pt x="186966" y="303670"/>
                  </a:cubicBezTo>
                  <a:lnTo>
                    <a:pt x="186966" y="303670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7018842" y="2348977"/>
              <a:ext cx="268765" cy="268765"/>
            </a:xfrm>
            <a:custGeom>
              <a:avLst/>
              <a:gdLst/>
              <a:ahLst/>
              <a:cxnLst/>
              <a:rect l="l" t="t" r="r" b="b"/>
              <a:pathLst>
                <a:path w="268765" h="268765" extrusionOk="0">
                  <a:moveTo>
                    <a:pt x="268765" y="134380"/>
                  </a:moveTo>
                  <a:cubicBezTo>
                    <a:pt x="268765" y="208596"/>
                    <a:pt x="208600" y="268765"/>
                    <a:pt x="134385" y="268765"/>
                  </a:cubicBezTo>
                  <a:cubicBezTo>
                    <a:pt x="60170" y="268765"/>
                    <a:pt x="0" y="208596"/>
                    <a:pt x="0" y="134380"/>
                  </a:cubicBezTo>
                  <a:cubicBezTo>
                    <a:pt x="0" y="60165"/>
                    <a:pt x="60170" y="0"/>
                    <a:pt x="134385" y="0"/>
                  </a:cubicBezTo>
                  <a:cubicBezTo>
                    <a:pt x="208600" y="0"/>
                    <a:pt x="268765" y="60165"/>
                    <a:pt x="268765" y="134380"/>
                  </a:cubicBezTo>
                  <a:lnTo>
                    <a:pt x="268765" y="134380"/>
                  </a:lnTo>
                  <a:close/>
                </a:path>
              </a:pathLst>
            </a:custGeom>
            <a:solidFill>
              <a:srgbClr val="F8F8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7036371" y="2366505"/>
              <a:ext cx="233708" cy="233704"/>
            </a:xfrm>
            <a:custGeom>
              <a:avLst/>
              <a:gdLst/>
              <a:ahLst/>
              <a:cxnLst/>
              <a:rect l="l" t="t" r="r" b="b"/>
              <a:pathLst>
                <a:path w="233708" h="233704" extrusionOk="0">
                  <a:moveTo>
                    <a:pt x="233708" y="116852"/>
                  </a:moveTo>
                  <a:cubicBezTo>
                    <a:pt x="233708" y="181390"/>
                    <a:pt x="181390" y="233704"/>
                    <a:pt x="116857" y="233704"/>
                  </a:cubicBezTo>
                  <a:cubicBezTo>
                    <a:pt x="52323" y="233704"/>
                    <a:pt x="0" y="181386"/>
                    <a:pt x="0" y="116852"/>
                  </a:cubicBezTo>
                  <a:cubicBezTo>
                    <a:pt x="0" y="52318"/>
                    <a:pt x="52319" y="0"/>
                    <a:pt x="116857" y="0"/>
                  </a:cubicBezTo>
                  <a:cubicBezTo>
                    <a:pt x="181394" y="0"/>
                    <a:pt x="233708" y="52318"/>
                    <a:pt x="233708" y="116852"/>
                  </a:cubicBezTo>
                  <a:lnTo>
                    <a:pt x="233708" y="1168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7144961" y="2436619"/>
              <a:ext cx="55004" cy="55008"/>
            </a:xfrm>
            <a:custGeom>
              <a:avLst/>
              <a:gdLst/>
              <a:ahLst/>
              <a:cxnLst/>
              <a:rect l="l" t="t" r="r" b="b"/>
              <a:pathLst>
                <a:path w="55004" h="55008" extrusionOk="0">
                  <a:moveTo>
                    <a:pt x="0" y="38476"/>
                  </a:moveTo>
                  <a:lnTo>
                    <a:pt x="55005" y="0"/>
                  </a:lnTo>
                  <a:lnTo>
                    <a:pt x="16529" y="55009"/>
                  </a:lnTo>
                  <a:lnTo>
                    <a:pt x="0" y="38476"/>
                  </a:lnTo>
                  <a:close/>
                </a:path>
              </a:pathLst>
            </a:custGeom>
            <a:solidFill>
              <a:srgbClr val="E988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7106485" y="2475091"/>
              <a:ext cx="55004" cy="55008"/>
            </a:xfrm>
            <a:custGeom>
              <a:avLst/>
              <a:gdLst/>
              <a:ahLst/>
              <a:cxnLst/>
              <a:rect l="l" t="t" r="r" b="b"/>
              <a:pathLst>
                <a:path w="55004" h="55008" extrusionOk="0">
                  <a:moveTo>
                    <a:pt x="55005" y="16533"/>
                  </a:moveTo>
                  <a:lnTo>
                    <a:pt x="0" y="55009"/>
                  </a:lnTo>
                  <a:lnTo>
                    <a:pt x="38476" y="0"/>
                  </a:lnTo>
                  <a:lnTo>
                    <a:pt x="55005" y="16533"/>
                  </a:lnTo>
                  <a:close/>
                </a:path>
              </a:pathLst>
            </a:custGeom>
            <a:solidFill>
              <a:srgbClr val="F4B31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6984150" y="2285070"/>
              <a:ext cx="338150" cy="367364"/>
            </a:xfrm>
            <a:custGeom>
              <a:avLst/>
              <a:gdLst/>
              <a:ahLst/>
              <a:cxnLst/>
              <a:rect l="l" t="t" r="r" b="b"/>
              <a:pathLst>
                <a:path w="338150" h="367364" extrusionOk="0">
                  <a:moveTo>
                    <a:pt x="288628" y="78736"/>
                  </a:moveTo>
                  <a:cubicBezTo>
                    <a:pt x="259491" y="49594"/>
                    <a:pt x="221582" y="32409"/>
                    <a:pt x="180861" y="29625"/>
                  </a:cubicBezTo>
                  <a:cubicBezTo>
                    <a:pt x="184169" y="26494"/>
                    <a:pt x="186242" y="22066"/>
                    <a:pt x="186242" y="17164"/>
                  </a:cubicBezTo>
                  <a:cubicBezTo>
                    <a:pt x="186242" y="7703"/>
                    <a:pt x="178543" y="0"/>
                    <a:pt x="169078" y="0"/>
                  </a:cubicBezTo>
                  <a:cubicBezTo>
                    <a:pt x="159612" y="0"/>
                    <a:pt x="151913" y="7699"/>
                    <a:pt x="151913" y="17164"/>
                  </a:cubicBezTo>
                  <a:cubicBezTo>
                    <a:pt x="151913" y="22066"/>
                    <a:pt x="153985" y="26494"/>
                    <a:pt x="157290" y="29621"/>
                  </a:cubicBezTo>
                  <a:cubicBezTo>
                    <a:pt x="116568" y="32405"/>
                    <a:pt x="78664" y="49594"/>
                    <a:pt x="49522" y="78732"/>
                  </a:cubicBezTo>
                  <a:cubicBezTo>
                    <a:pt x="17588" y="110666"/>
                    <a:pt x="0" y="153125"/>
                    <a:pt x="0" y="198287"/>
                  </a:cubicBezTo>
                  <a:cubicBezTo>
                    <a:pt x="0" y="243449"/>
                    <a:pt x="17588" y="285908"/>
                    <a:pt x="49522" y="317842"/>
                  </a:cubicBezTo>
                  <a:cubicBezTo>
                    <a:pt x="81456" y="349777"/>
                    <a:pt x="123915" y="367364"/>
                    <a:pt x="169078" y="367364"/>
                  </a:cubicBezTo>
                  <a:cubicBezTo>
                    <a:pt x="214235" y="367364"/>
                    <a:pt x="256699" y="349777"/>
                    <a:pt x="288628" y="317842"/>
                  </a:cubicBezTo>
                  <a:cubicBezTo>
                    <a:pt x="320563" y="285908"/>
                    <a:pt x="338150" y="243449"/>
                    <a:pt x="338150" y="198287"/>
                  </a:cubicBezTo>
                  <a:cubicBezTo>
                    <a:pt x="338146" y="153129"/>
                    <a:pt x="320563" y="110670"/>
                    <a:pt x="288628" y="78736"/>
                  </a:cubicBezTo>
                  <a:lnTo>
                    <a:pt x="288628" y="78736"/>
                  </a:lnTo>
                  <a:close/>
                  <a:moveTo>
                    <a:pt x="169078" y="10957"/>
                  </a:moveTo>
                  <a:cubicBezTo>
                    <a:pt x="172501" y="10957"/>
                    <a:pt x="175285" y="13740"/>
                    <a:pt x="175285" y="17164"/>
                  </a:cubicBezTo>
                  <a:cubicBezTo>
                    <a:pt x="175285" y="20587"/>
                    <a:pt x="172497" y="23371"/>
                    <a:pt x="169078" y="23371"/>
                  </a:cubicBezTo>
                  <a:cubicBezTo>
                    <a:pt x="165654" y="23371"/>
                    <a:pt x="162870" y="20587"/>
                    <a:pt x="162870" y="17164"/>
                  </a:cubicBezTo>
                  <a:cubicBezTo>
                    <a:pt x="162870" y="13740"/>
                    <a:pt x="165654" y="10957"/>
                    <a:pt x="169078" y="10957"/>
                  </a:cubicBezTo>
                  <a:lnTo>
                    <a:pt x="169078" y="10957"/>
                  </a:lnTo>
                  <a:close/>
                  <a:moveTo>
                    <a:pt x="169078" y="356407"/>
                  </a:moveTo>
                  <a:cubicBezTo>
                    <a:pt x="81893" y="356407"/>
                    <a:pt x="10957" y="285472"/>
                    <a:pt x="10957" y="198287"/>
                  </a:cubicBezTo>
                  <a:cubicBezTo>
                    <a:pt x="10957" y="111102"/>
                    <a:pt x="81893" y="40171"/>
                    <a:pt x="169078" y="40171"/>
                  </a:cubicBezTo>
                  <a:cubicBezTo>
                    <a:pt x="256262" y="40171"/>
                    <a:pt x="327194" y="111102"/>
                    <a:pt x="327194" y="198287"/>
                  </a:cubicBezTo>
                  <a:cubicBezTo>
                    <a:pt x="327194" y="285472"/>
                    <a:pt x="256262" y="356407"/>
                    <a:pt x="169078" y="356407"/>
                  </a:cubicBezTo>
                  <a:lnTo>
                    <a:pt x="169078" y="3564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7013368" y="2343503"/>
              <a:ext cx="279718" cy="279718"/>
            </a:xfrm>
            <a:custGeom>
              <a:avLst/>
              <a:gdLst/>
              <a:ahLst/>
              <a:cxnLst/>
              <a:rect l="l" t="t" r="r" b="b"/>
              <a:pathLst>
                <a:path w="279718" h="279718" extrusionOk="0">
                  <a:moveTo>
                    <a:pt x="263935" y="75258"/>
                  </a:moveTo>
                  <a:cubicBezTo>
                    <a:pt x="253949" y="56106"/>
                    <a:pt x="239403" y="39269"/>
                    <a:pt x="221879" y="26562"/>
                  </a:cubicBezTo>
                  <a:cubicBezTo>
                    <a:pt x="219430" y="24786"/>
                    <a:pt x="216002" y="25333"/>
                    <a:pt x="214227" y="27782"/>
                  </a:cubicBezTo>
                  <a:cubicBezTo>
                    <a:pt x="212451" y="30231"/>
                    <a:pt x="212998" y="33659"/>
                    <a:pt x="215447" y="35434"/>
                  </a:cubicBezTo>
                  <a:cubicBezTo>
                    <a:pt x="248830" y="59644"/>
                    <a:pt x="268761" y="98680"/>
                    <a:pt x="268761" y="139859"/>
                  </a:cubicBezTo>
                  <a:cubicBezTo>
                    <a:pt x="268761" y="210935"/>
                    <a:pt x="210935" y="268761"/>
                    <a:pt x="139859" y="268761"/>
                  </a:cubicBezTo>
                  <a:cubicBezTo>
                    <a:pt x="68784" y="268761"/>
                    <a:pt x="10953" y="210935"/>
                    <a:pt x="10953" y="139859"/>
                  </a:cubicBezTo>
                  <a:cubicBezTo>
                    <a:pt x="10953" y="68784"/>
                    <a:pt x="68779" y="10953"/>
                    <a:pt x="139859" y="10953"/>
                  </a:cubicBezTo>
                  <a:cubicBezTo>
                    <a:pt x="158595" y="10953"/>
                    <a:pt x="176662" y="14885"/>
                    <a:pt x="193550" y="22634"/>
                  </a:cubicBezTo>
                  <a:cubicBezTo>
                    <a:pt x="196300" y="23897"/>
                    <a:pt x="199554" y="22685"/>
                    <a:pt x="200812" y="19939"/>
                  </a:cubicBezTo>
                  <a:cubicBezTo>
                    <a:pt x="202075" y="17190"/>
                    <a:pt x="200867" y="13936"/>
                    <a:pt x="198118" y="12677"/>
                  </a:cubicBezTo>
                  <a:cubicBezTo>
                    <a:pt x="179788" y="4267"/>
                    <a:pt x="160188" y="0"/>
                    <a:pt x="139859" y="0"/>
                  </a:cubicBezTo>
                  <a:cubicBezTo>
                    <a:pt x="62737" y="0"/>
                    <a:pt x="0" y="62741"/>
                    <a:pt x="0" y="139859"/>
                  </a:cubicBezTo>
                  <a:cubicBezTo>
                    <a:pt x="0" y="216977"/>
                    <a:pt x="62737" y="279718"/>
                    <a:pt x="139859" y="279718"/>
                  </a:cubicBezTo>
                  <a:cubicBezTo>
                    <a:pt x="216977" y="279718"/>
                    <a:pt x="279718" y="216977"/>
                    <a:pt x="279718" y="139859"/>
                  </a:cubicBezTo>
                  <a:cubicBezTo>
                    <a:pt x="279718" y="117386"/>
                    <a:pt x="274261" y="95049"/>
                    <a:pt x="263935" y="75258"/>
                  </a:cubicBezTo>
                  <a:lnTo>
                    <a:pt x="263935" y="75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7101033" y="2431144"/>
              <a:ext cx="104411" cy="104410"/>
            </a:xfrm>
            <a:custGeom>
              <a:avLst/>
              <a:gdLst/>
              <a:ahLst/>
              <a:cxnLst/>
              <a:rect l="l" t="t" r="r" b="b"/>
              <a:pathLst>
                <a:path w="104411" h="104410" extrusionOk="0">
                  <a:moveTo>
                    <a:pt x="102805" y="1602"/>
                  </a:moveTo>
                  <a:cubicBezTo>
                    <a:pt x="100928" y="-275"/>
                    <a:pt x="97971" y="-533"/>
                    <a:pt x="95793" y="988"/>
                  </a:cubicBezTo>
                  <a:lnTo>
                    <a:pt x="40788" y="39468"/>
                  </a:lnTo>
                  <a:cubicBezTo>
                    <a:pt x="40271" y="39824"/>
                    <a:pt x="39801" y="40299"/>
                    <a:pt x="39441" y="40816"/>
                  </a:cubicBezTo>
                  <a:lnTo>
                    <a:pt x="965" y="95820"/>
                  </a:lnTo>
                  <a:cubicBezTo>
                    <a:pt x="-569" y="98011"/>
                    <a:pt x="-243" y="101146"/>
                    <a:pt x="1719" y="102964"/>
                  </a:cubicBezTo>
                  <a:cubicBezTo>
                    <a:pt x="3575" y="104684"/>
                    <a:pt x="6511" y="104900"/>
                    <a:pt x="8592" y="103447"/>
                  </a:cubicBezTo>
                  <a:lnTo>
                    <a:pt x="63596" y="64971"/>
                  </a:lnTo>
                  <a:cubicBezTo>
                    <a:pt x="64113" y="64611"/>
                    <a:pt x="64583" y="64136"/>
                    <a:pt x="64944" y="63624"/>
                  </a:cubicBezTo>
                  <a:lnTo>
                    <a:pt x="103424" y="8619"/>
                  </a:lnTo>
                  <a:cubicBezTo>
                    <a:pt x="104945" y="6437"/>
                    <a:pt x="104687" y="3479"/>
                    <a:pt x="102805" y="1602"/>
                  </a:cubicBezTo>
                  <a:lnTo>
                    <a:pt x="102805" y="1602"/>
                  </a:lnTo>
                  <a:close/>
                  <a:moveTo>
                    <a:pt x="27700" y="76707"/>
                  </a:moveTo>
                  <a:lnTo>
                    <a:pt x="44674" y="52442"/>
                  </a:lnTo>
                  <a:lnTo>
                    <a:pt x="51966" y="59734"/>
                  </a:lnTo>
                  <a:lnTo>
                    <a:pt x="27700" y="76707"/>
                  </a:lnTo>
                  <a:close/>
                  <a:moveTo>
                    <a:pt x="59711" y="51989"/>
                  </a:moveTo>
                  <a:lnTo>
                    <a:pt x="52419" y="44697"/>
                  </a:lnTo>
                  <a:lnTo>
                    <a:pt x="76680" y="27724"/>
                  </a:lnTo>
                  <a:lnTo>
                    <a:pt x="59711" y="519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7132559" y="2512936"/>
              <a:ext cx="41331" cy="86904"/>
            </a:xfrm>
            <a:custGeom>
              <a:avLst/>
              <a:gdLst/>
              <a:ahLst/>
              <a:cxnLst/>
              <a:rect l="l" t="t" r="r" b="b"/>
              <a:pathLst>
                <a:path w="41331" h="86904" extrusionOk="0">
                  <a:moveTo>
                    <a:pt x="35858" y="37540"/>
                  </a:moveTo>
                  <a:cubicBezTo>
                    <a:pt x="38883" y="37540"/>
                    <a:pt x="41332" y="35087"/>
                    <a:pt x="41332" y="32061"/>
                  </a:cubicBezTo>
                  <a:lnTo>
                    <a:pt x="41332" y="28265"/>
                  </a:lnTo>
                  <a:cubicBezTo>
                    <a:pt x="41332" y="19533"/>
                    <a:pt x="34659" y="12325"/>
                    <a:pt x="26142" y="11478"/>
                  </a:cubicBezTo>
                  <a:lnTo>
                    <a:pt x="26142" y="5479"/>
                  </a:lnTo>
                  <a:cubicBezTo>
                    <a:pt x="26142" y="2453"/>
                    <a:pt x="23689" y="0"/>
                    <a:pt x="20668" y="0"/>
                  </a:cubicBezTo>
                  <a:cubicBezTo>
                    <a:pt x="17643" y="0"/>
                    <a:pt x="15189" y="2453"/>
                    <a:pt x="15189" y="5479"/>
                  </a:cubicBezTo>
                  <a:lnTo>
                    <a:pt x="15189" y="11741"/>
                  </a:lnTo>
                  <a:cubicBezTo>
                    <a:pt x="6546" y="13414"/>
                    <a:pt x="0" y="21037"/>
                    <a:pt x="0" y="30163"/>
                  </a:cubicBezTo>
                  <a:cubicBezTo>
                    <a:pt x="0" y="40514"/>
                    <a:pt x="8423" y="48933"/>
                    <a:pt x="18770" y="48933"/>
                  </a:cubicBezTo>
                  <a:lnTo>
                    <a:pt x="22566" y="48933"/>
                  </a:lnTo>
                  <a:cubicBezTo>
                    <a:pt x="26875" y="48933"/>
                    <a:pt x="30379" y="52441"/>
                    <a:pt x="30379" y="56746"/>
                  </a:cubicBezTo>
                  <a:cubicBezTo>
                    <a:pt x="30379" y="61055"/>
                    <a:pt x="26875" y="64563"/>
                    <a:pt x="22566" y="64563"/>
                  </a:cubicBezTo>
                  <a:lnTo>
                    <a:pt x="16867" y="64563"/>
                  </a:lnTo>
                  <a:cubicBezTo>
                    <a:pt x="13605" y="64563"/>
                    <a:pt x="10952" y="61907"/>
                    <a:pt x="10952" y="58644"/>
                  </a:cubicBezTo>
                  <a:cubicBezTo>
                    <a:pt x="10952" y="55619"/>
                    <a:pt x="8499" y="53170"/>
                    <a:pt x="5478" y="53170"/>
                  </a:cubicBezTo>
                  <a:cubicBezTo>
                    <a:pt x="2453" y="53170"/>
                    <a:pt x="0" y="55623"/>
                    <a:pt x="0" y="58644"/>
                  </a:cubicBezTo>
                  <a:cubicBezTo>
                    <a:pt x="0" y="67381"/>
                    <a:pt x="6673" y="74588"/>
                    <a:pt x="15189" y="75431"/>
                  </a:cubicBezTo>
                  <a:lnTo>
                    <a:pt x="15189" y="81427"/>
                  </a:lnTo>
                  <a:cubicBezTo>
                    <a:pt x="15189" y="84452"/>
                    <a:pt x="17643" y="86905"/>
                    <a:pt x="20668" y="86905"/>
                  </a:cubicBezTo>
                  <a:cubicBezTo>
                    <a:pt x="23693" y="86905"/>
                    <a:pt x="26142" y="84452"/>
                    <a:pt x="26142" y="81427"/>
                  </a:cubicBezTo>
                  <a:lnTo>
                    <a:pt x="26142" y="75169"/>
                  </a:lnTo>
                  <a:cubicBezTo>
                    <a:pt x="34786" y="73495"/>
                    <a:pt x="41332" y="65873"/>
                    <a:pt x="41332" y="56746"/>
                  </a:cubicBezTo>
                  <a:cubicBezTo>
                    <a:pt x="41332" y="46395"/>
                    <a:pt x="32913" y="37976"/>
                    <a:pt x="22562" y="37976"/>
                  </a:cubicBezTo>
                  <a:lnTo>
                    <a:pt x="18766" y="37976"/>
                  </a:lnTo>
                  <a:cubicBezTo>
                    <a:pt x="14457" y="37976"/>
                    <a:pt x="10948" y="34468"/>
                    <a:pt x="10948" y="30159"/>
                  </a:cubicBezTo>
                  <a:cubicBezTo>
                    <a:pt x="10948" y="25850"/>
                    <a:pt x="14457" y="22346"/>
                    <a:pt x="18766" y="22346"/>
                  </a:cubicBezTo>
                  <a:lnTo>
                    <a:pt x="24460" y="22346"/>
                  </a:lnTo>
                  <a:cubicBezTo>
                    <a:pt x="27723" y="22346"/>
                    <a:pt x="30375" y="24998"/>
                    <a:pt x="30375" y="28261"/>
                  </a:cubicBezTo>
                  <a:lnTo>
                    <a:pt x="30375" y="32057"/>
                  </a:lnTo>
                  <a:cubicBezTo>
                    <a:pt x="30379" y="35087"/>
                    <a:pt x="32833" y="37540"/>
                    <a:pt x="35858" y="37540"/>
                  </a:cubicBezTo>
                  <a:lnTo>
                    <a:pt x="35858" y="375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7223705" y="2448669"/>
              <a:ext cx="46009" cy="69380"/>
            </a:xfrm>
            <a:custGeom>
              <a:avLst/>
              <a:gdLst/>
              <a:ahLst/>
              <a:cxnLst/>
              <a:rect l="l" t="t" r="r" b="b"/>
              <a:pathLst>
                <a:path w="46009" h="69380" extrusionOk="0">
                  <a:moveTo>
                    <a:pt x="5474" y="40167"/>
                  </a:moveTo>
                  <a:lnTo>
                    <a:pt x="5838" y="40167"/>
                  </a:lnTo>
                  <a:lnTo>
                    <a:pt x="5838" y="52217"/>
                  </a:lnTo>
                  <a:cubicBezTo>
                    <a:pt x="5838" y="61678"/>
                    <a:pt x="13537" y="69381"/>
                    <a:pt x="23003" y="69381"/>
                  </a:cubicBezTo>
                  <a:lnTo>
                    <a:pt x="29028" y="69381"/>
                  </a:lnTo>
                  <a:cubicBezTo>
                    <a:pt x="38391" y="69381"/>
                    <a:pt x="46009" y="61763"/>
                    <a:pt x="46009" y="52399"/>
                  </a:cubicBezTo>
                  <a:lnTo>
                    <a:pt x="46009" y="52217"/>
                  </a:lnTo>
                  <a:cubicBezTo>
                    <a:pt x="46009" y="49192"/>
                    <a:pt x="43556" y="46738"/>
                    <a:pt x="40531" y="46738"/>
                  </a:cubicBezTo>
                  <a:cubicBezTo>
                    <a:pt x="37506" y="46738"/>
                    <a:pt x="35052" y="49192"/>
                    <a:pt x="35052" y="52217"/>
                  </a:cubicBezTo>
                  <a:lnTo>
                    <a:pt x="35052" y="52399"/>
                  </a:lnTo>
                  <a:cubicBezTo>
                    <a:pt x="35052" y="55721"/>
                    <a:pt x="32349" y="58424"/>
                    <a:pt x="29028" y="58424"/>
                  </a:cubicBezTo>
                  <a:lnTo>
                    <a:pt x="23003" y="58424"/>
                  </a:lnTo>
                  <a:cubicBezTo>
                    <a:pt x="19579" y="58424"/>
                    <a:pt x="16795" y="55640"/>
                    <a:pt x="16795" y="52217"/>
                  </a:cubicBezTo>
                  <a:lnTo>
                    <a:pt x="16795" y="40167"/>
                  </a:lnTo>
                  <a:lnTo>
                    <a:pt x="28850" y="40167"/>
                  </a:lnTo>
                  <a:cubicBezTo>
                    <a:pt x="31875" y="40167"/>
                    <a:pt x="34328" y="37714"/>
                    <a:pt x="34328" y="34688"/>
                  </a:cubicBezTo>
                  <a:cubicBezTo>
                    <a:pt x="34328" y="31663"/>
                    <a:pt x="31875" y="29214"/>
                    <a:pt x="28850" y="29214"/>
                  </a:cubicBezTo>
                  <a:lnTo>
                    <a:pt x="16795" y="29214"/>
                  </a:lnTo>
                  <a:lnTo>
                    <a:pt x="16795" y="17164"/>
                  </a:lnTo>
                  <a:cubicBezTo>
                    <a:pt x="16795" y="13741"/>
                    <a:pt x="19579" y="10957"/>
                    <a:pt x="23003" y="10957"/>
                  </a:cubicBezTo>
                  <a:lnTo>
                    <a:pt x="29028" y="10957"/>
                  </a:lnTo>
                  <a:cubicBezTo>
                    <a:pt x="32353" y="10957"/>
                    <a:pt x="35052" y="13660"/>
                    <a:pt x="35052" y="16982"/>
                  </a:cubicBezTo>
                  <a:cubicBezTo>
                    <a:pt x="35052" y="20007"/>
                    <a:pt x="37506" y="22456"/>
                    <a:pt x="40531" y="22456"/>
                  </a:cubicBezTo>
                  <a:cubicBezTo>
                    <a:pt x="43556" y="22456"/>
                    <a:pt x="46009" y="20003"/>
                    <a:pt x="46009" y="16982"/>
                  </a:cubicBezTo>
                  <a:cubicBezTo>
                    <a:pt x="46009" y="7622"/>
                    <a:pt x="38391" y="0"/>
                    <a:pt x="29028" y="0"/>
                  </a:cubicBezTo>
                  <a:lnTo>
                    <a:pt x="23003" y="0"/>
                  </a:lnTo>
                  <a:cubicBezTo>
                    <a:pt x="13541" y="0"/>
                    <a:pt x="5838" y="7699"/>
                    <a:pt x="5838" y="17164"/>
                  </a:cubicBezTo>
                  <a:lnTo>
                    <a:pt x="5838" y="29214"/>
                  </a:lnTo>
                  <a:lnTo>
                    <a:pt x="5474" y="29214"/>
                  </a:lnTo>
                  <a:cubicBezTo>
                    <a:pt x="2449" y="29214"/>
                    <a:pt x="0" y="31667"/>
                    <a:pt x="0" y="34688"/>
                  </a:cubicBezTo>
                  <a:cubicBezTo>
                    <a:pt x="0" y="37718"/>
                    <a:pt x="2453" y="40167"/>
                    <a:pt x="5474" y="40167"/>
                  </a:cubicBezTo>
                  <a:lnTo>
                    <a:pt x="5474" y="40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7130215" y="2366865"/>
              <a:ext cx="46014" cy="69385"/>
            </a:xfrm>
            <a:custGeom>
              <a:avLst/>
              <a:gdLst/>
              <a:ahLst/>
              <a:cxnLst/>
              <a:rect l="l" t="t" r="r" b="b"/>
              <a:pathLst>
                <a:path w="46014" h="69385" extrusionOk="0">
                  <a:moveTo>
                    <a:pt x="43354" y="784"/>
                  </a:moveTo>
                  <a:cubicBezTo>
                    <a:pt x="40761" y="-775"/>
                    <a:pt x="37397" y="64"/>
                    <a:pt x="35838" y="2661"/>
                  </a:cubicBezTo>
                  <a:lnTo>
                    <a:pt x="23008" y="24045"/>
                  </a:lnTo>
                  <a:lnTo>
                    <a:pt x="10174" y="2661"/>
                  </a:lnTo>
                  <a:cubicBezTo>
                    <a:pt x="8619" y="68"/>
                    <a:pt x="5255" y="-771"/>
                    <a:pt x="2658" y="784"/>
                  </a:cubicBezTo>
                  <a:cubicBezTo>
                    <a:pt x="65" y="2339"/>
                    <a:pt x="-774" y="5707"/>
                    <a:pt x="781" y="8300"/>
                  </a:cubicBezTo>
                  <a:lnTo>
                    <a:pt x="16835" y="35061"/>
                  </a:lnTo>
                  <a:lnTo>
                    <a:pt x="11318" y="35061"/>
                  </a:lnTo>
                  <a:cubicBezTo>
                    <a:pt x="8293" y="35061"/>
                    <a:pt x="5844" y="37514"/>
                    <a:pt x="5844" y="40540"/>
                  </a:cubicBezTo>
                  <a:cubicBezTo>
                    <a:pt x="5844" y="43565"/>
                    <a:pt x="8297" y="46014"/>
                    <a:pt x="11318" y="46014"/>
                  </a:cubicBezTo>
                  <a:lnTo>
                    <a:pt x="17526" y="46014"/>
                  </a:lnTo>
                  <a:lnTo>
                    <a:pt x="17526" y="63911"/>
                  </a:lnTo>
                  <a:cubicBezTo>
                    <a:pt x="17526" y="66936"/>
                    <a:pt x="19979" y="69385"/>
                    <a:pt x="23004" y="69385"/>
                  </a:cubicBezTo>
                  <a:cubicBezTo>
                    <a:pt x="26029" y="69385"/>
                    <a:pt x="28478" y="66932"/>
                    <a:pt x="28478" y="63911"/>
                  </a:cubicBezTo>
                  <a:lnTo>
                    <a:pt x="28478" y="46014"/>
                  </a:lnTo>
                  <a:lnTo>
                    <a:pt x="34686" y="46014"/>
                  </a:lnTo>
                  <a:cubicBezTo>
                    <a:pt x="37711" y="46014"/>
                    <a:pt x="40164" y="43561"/>
                    <a:pt x="40164" y="40540"/>
                  </a:cubicBezTo>
                  <a:cubicBezTo>
                    <a:pt x="40164" y="37514"/>
                    <a:pt x="37711" y="35061"/>
                    <a:pt x="34686" y="35061"/>
                  </a:cubicBezTo>
                  <a:lnTo>
                    <a:pt x="29169" y="35061"/>
                  </a:lnTo>
                  <a:lnTo>
                    <a:pt x="45223" y="8300"/>
                  </a:lnTo>
                  <a:cubicBezTo>
                    <a:pt x="46795" y="5707"/>
                    <a:pt x="45952" y="2343"/>
                    <a:pt x="43354" y="784"/>
                  </a:cubicBezTo>
                  <a:lnTo>
                    <a:pt x="43354" y="7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7036744" y="2448669"/>
              <a:ext cx="44557" cy="69380"/>
            </a:xfrm>
            <a:custGeom>
              <a:avLst/>
              <a:gdLst/>
              <a:ahLst/>
              <a:cxnLst/>
              <a:rect l="l" t="t" r="r" b="b"/>
              <a:pathLst>
                <a:path w="44557" h="69380" extrusionOk="0">
                  <a:moveTo>
                    <a:pt x="38726" y="22630"/>
                  </a:moveTo>
                  <a:cubicBezTo>
                    <a:pt x="41743" y="22821"/>
                    <a:pt x="44344" y="20524"/>
                    <a:pt x="44535" y="17503"/>
                  </a:cubicBezTo>
                  <a:cubicBezTo>
                    <a:pt x="44586" y="16707"/>
                    <a:pt x="44887" y="9567"/>
                    <a:pt x="40154" y="4530"/>
                  </a:cubicBezTo>
                  <a:cubicBezTo>
                    <a:pt x="38210" y="2462"/>
                    <a:pt x="34671" y="0"/>
                    <a:pt x="28845" y="0"/>
                  </a:cubicBezTo>
                  <a:cubicBezTo>
                    <a:pt x="24384" y="0"/>
                    <a:pt x="16431" y="1869"/>
                    <a:pt x="13308" y="14372"/>
                  </a:cubicBezTo>
                  <a:cubicBezTo>
                    <a:pt x="12139" y="19050"/>
                    <a:pt x="11817" y="24325"/>
                    <a:pt x="11724" y="29214"/>
                  </a:cubicBezTo>
                  <a:lnTo>
                    <a:pt x="5475" y="29214"/>
                  </a:lnTo>
                  <a:cubicBezTo>
                    <a:pt x="2449" y="29214"/>
                    <a:pt x="0" y="31667"/>
                    <a:pt x="0" y="34693"/>
                  </a:cubicBezTo>
                  <a:cubicBezTo>
                    <a:pt x="0" y="37718"/>
                    <a:pt x="2453" y="40167"/>
                    <a:pt x="5475" y="40167"/>
                  </a:cubicBezTo>
                  <a:lnTo>
                    <a:pt x="11474" y="40167"/>
                  </a:lnTo>
                  <a:cubicBezTo>
                    <a:pt x="10508" y="53001"/>
                    <a:pt x="6461" y="61373"/>
                    <a:pt x="6419" y="61453"/>
                  </a:cubicBezTo>
                  <a:cubicBezTo>
                    <a:pt x="4627" y="65034"/>
                    <a:pt x="7326" y="69381"/>
                    <a:pt x="11322" y="69381"/>
                  </a:cubicBezTo>
                  <a:lnTo>
                    <a:pt x="34693" y="69381"/>
                  </a:lnTo>
                  <a:cubicBezTo>
                    <a:pt x="37718" y="69381"/>
                    <a:pt x="40167" y="66928"/>
                    <a:pt x="40167" y="63907"/>
                  </a:cubicBezTo>
                  <a:cubicBezTo>
                    <a:pt x="40167" y="60882"/>
                    <a:pt x="37714" y="58428"/>
                    <a:pt x="34693" y="58428"/>
                  </a:cubicBezTo>
                  <a:lnTo>
                    <a:pt x="19202" y="58428"/>
                  </a:lnTo>
                  <a:cubicBezTo>
                    <a:pt x="20562" y="53920"/>
                    <a:pt x="21973" y="47671"/>
                    <a:pt x="22465" y="40171"/>
                  </a:cubicBezTo>
                  <a:lnTo>
                    <a:pt x="28850" y="40171"/>
                  </a:lnTo>
                  <a:cubicBezTo>
                    <a:pt x="31871" y="40171"/>
                    <a:pt x="34324" y="37718"/>
                    <a:pt x="34324" y="34693"/>
                  </a:cubicBezTo>
                  <a:cubicBezTo>
                    <a:pt x="34324" y="31667"/>
                    <a:pt x="31871" y="29219"/>
                    <a:pt x="28850" y="29219"/>
                  </a:cubicBezTo>
                  <a:lnTo>
                    <a:pt x="22685" y="29219"/>
                  </a:lnTo>
                  <a:cubicBezTo>
                    <a:pt x="22774" y="25007"/>
                    <a:pt x="23045" y="20613"/>
                    <a:pt x="23939" y="17033"/>
                  </a:cubicBezTo>
                  <a:cubicBezTo>
                    <a:pt x="25460" y="10957"/>
                    <a:pt x="27668" y="10957"/>
                    <a:pt x="28850" y="10957"/>
                  </a:cubicBezTo>
                  <a:cubicBezTo>
                    <a:pt x="30235" y="10957"/>
                    <a:pt x="31667" y="11245"/>
                    <a:pt x="32498" y="12440"/>
                  </a:cubicBezTo>
                  <a:cubicBezTo>
                    <a:pt x="33345" y="13660"/>
                    <a:pt x="33663" y="15402"/>
                    <a:pt x="33604" y="16872"/>
                  </a:cubicBezTo>
                  <a:cubicBezTo>
                    <a:pt x="33434" y="19867"/>
                    <a:pt x="35722" y="22443"/>
                    <a:pt x="38726" y="22630"/>
                  </a:cubicBezTo>
                  <a:lnTo>
                    <a:pt x="38726" y="226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6" name="Google Shape;716;p21"/>
          <p:cNvSpPr txBox="1"/>
          <p:nvPr/>
        </p:nvSpPr>
        <p:spPr>
          <a:xfrm>
            <a:off x="2383155" y="1572300"/>
            <a:ext cx="1372647" cy="36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105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DATABASE CLEANING</a:t>
            </a:r>
          </a:p>
        </p:txBody>
      </p:sp>
      <p:sp>
        <p:nvSpPr>
          <p:cNvPr id="717" name="Google Shape;717;p21"/>
          <p:cNvSpPr txBox="1"/>
          <p:nvPr/>
        </p:nvSpPr>
        <p:spPr>
          <a:xfrm>
            <a:off x="3921917" y="1572300"/>
            <a:ext cx="1466283" cy="36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I" sz="8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UNIVARIATE AND BIVARIATE ANALYSES</a:t>
            </a:r>
          </a:p>
        </p:txBody>
      </p:sp>
      <p:sp>
        <p:nvSpPr>
          <p:cNvPr id="718" name="Google Shape;718;p21"/>
          <p:cNvSpPr txBox="1"/>
          <p:nvPr/>
        </p:nvSpPr>
        <p:spPr>
          <a:xfrm>
            <a:off x="5689518" y="1572300"/>
            <a:ext cx="1482931" cy="36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DEFINITIONS AND MONITORING OF INDICATORS</a:t>
            </a:r>
          </a:p>
        </p:txBody>
      </p:sp>
      <p:sp>
        <p:nvSpPr>
          <p:cNvPr id="719" name="Google Shape;719;p21"/>
          <p:cNvSpPr txBox="1"/>
          <p:nvPr/>
        </p:nvSpPr>
        <p:spPr>
          <a:xfrm>
            <a:off x="7342700" y="1572300"/>
            <a:ext cx="1689788" cy="365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SUMMARY AND RECOMMANDATIONS</a:t>
            </a:r>
            <a:endParaRPr sz="12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0" name="Google Shape;720;p21"/>
          <p:cNvSpPr txBox="1"/>
          <p:nvPr/>
        </p:nvSpPr>
        <p:spPr>
          <a:xfrm>
            <a:off x="559725" y="3457025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01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722" name="Google Shape;722;p21"/>
          <p:cNvCxnSpPr>
            <a:cxnSpLocks/>
            <a:stCxn id="611" idx="2"/>
            <a:endCxn id="612" idx="0"/>
          </p:cNvCxnSpPr>
          <p:nvPr/>
        </p:nvCxnSpPr>
        <p:spPr>
          <a:xfrm>
            <a:off x="1265475" y="1938000"/>
            <a:ext cx="0" cy="4876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21"/>
          <p:cNvCxnSpPr>
            <a:cxnSpLocks/>
            <a:stCxn id="612" idx="4"/>
            <a:endCxn id="720" idx="0"/>
          </p:cNvCxnSpPr>
          <p:nvPr/>
        </p:nvCxnSpPr>
        <p:spPr>
          <a:xfrm>
            <a:off x="1265475" y="3093163"/>
            <a:ext cx="30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21"/>
          <p:cNvCxnSpPr>
            <a:cxnSpLocks/>
          </p:cNvCxnSpPr>
          <p:nvPr/>
        </p:nvCxnSpPr>
        <p:spPr>
          <a:xfrm flipH="1">
            <a:off x="3084471" y="1925390"/>
            <a:ext cx="300" cy="48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21"/>
          <p:cNvCxnSpPr>
            <a:cxnSpLocks/>
            <a:stCxn id="647" idx="4"/>
          </p:cNvCxnSpPr>
          <p:nvPr/>
        </p:nvCxnSpPr>
        <p:spPr>
          <a:xfrm>
            <a:off x="3086816" y="3087292"/>
            <a:ext cx="30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21"/>
          <p:cNvCxnSpPr>
            <a:cxnSpLocks/>
            <a:stCxn id="717" idx="2"/>
            <a:endCxn id="682" idx="0"/>
          </p:cNvCxnSpPr>
          <p:nvPr/>
        </p:nvCxnSpPr>
        <p:spPr>
          <a:xfrm flipH="1">
            <a:off x="4653963" y="1938000"/>
            <a:ext cx="1096" cy="4817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21"/>
          <p:cNvCxnSpPr>
            <a:cxnSpLocks/>
            <a:stCxn id="718" idx="2"/>
            <a:endCxn id="701" idx="0"/>
          </p:cNvCxnSpPr>
          <p:nvPr/>
        </p:nvCxnSpPr>
        <p:spPr>
          <a:xfrm>
            <a:off x="6430984" y="1938000"/>
            <a:ext cx="912" cy="4781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21"/>
          <p:cNvCxnSpPr>
            <a:cxnSpLocks/>
            <a:stCxn id="701" idx="4"/>
          </p:cNvCxnSpPr>
          <p:nvPr/>
        </p:nvCxnSpPr>
        <p:spPr>
          <a:xfrm>
            <a:off x="6431896" y="3083618"/>
            <a:ext cx="0" cy="3552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4" name="Google Shape;734;p21"/>
          <p:cNvCxnSpPr>
            <a:cxnSpLocks/>
          </p:cNvCxnSpPr>
          <p:nvPr/>
        </p:nvCxnSpPr>
        <p:spPr>
          <a:xfrm>
            <a:off x="8213025" y="3091153"/>
            <a:ext cx="0" cy="35536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6" name="Google Shape;736;p21"/>
          <p:cNvCxnSpPr>
            <a:endCxn id="612" idx="2"/>
          </p:cNvCxnSpPr>
          <p:nvPr/>
        </p:nvCxnSpPr>
        <p:spPr>
          <a:xfrm>
            <a:off x="512625" y="2759413"/>
            <a:ext cx="419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37" name="Google Shape;737;p21"/>
          <p:cNvCxnSpPr>
            <a:stCxn id="672" idx="6"/>
          </p:cNvCxnSpPr>
          <p:nvPr/>
        </p:nvCxnSpPr>
        <p:spPr>
          <a:xfrm>
            <a:off x="8534615" y="2749868"/>
            <a:ext cx="39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8" name="Google Shape;738;p21"/>
          <p:cNvCxnSpPr>
            <a:stCxn id="612" idx="6"/>
            <a:endCxn id="647" idx="2"/>
          </p:cNvCxnSpPr>
          <p:nvPr/>
        </p:nvCxnSpPr>
        <p:spPr>
          <a:xfrm flipV="1">
            <a:off x="1599225" y="2753542"/>
            <a:ext cx="1153841" cy="587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21"/>
          <p:cNvCxnSpPr>
            <a:stCxn id="647" idx="6"/>
            <a:endCxn id="682" idx="2"/>
          </p:cNvCxnSpPr>
          <p:nvPr/>
        </p:nvCxnSpPr>
        <p:spPr>
          <a:xfrm>
            <a:off x="3420566" y="2753542"/>
            <a:ext cx="89964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21"/>
          <p:cNvCxnSpPr>
            <a:stCxn id="701" idx="2"/>
            <a:endCxn id="682" idx="6"/>
          </p:cNvCxnSpPr>
          <p:nvPr/>
        </p:nvCxnSpPr>
        <p:spPr>
          <a:xfrm flipH="1">
            <a:off x="4987713" y="2749868"/>
            <a:ext cx="1110433" cy="36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21"/>
          <p:cNvCxnSpPr>
            <a:cxnSpLocks/>
            <a:stCxn id="701" idx="6"/>
            <a:endCxn id="672" idx="2"/>
          </p:cNvCxnSpPr>
          <p:nvPr/>
        </p:nvCxnSpPr>
        <p:spPr>
          <a:xfrm>
            <a:off x="6765646" y="2749868"/>
            <a:ext cx="110146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6" name="Google Shape;726;p21"/>
          <p:cNvSpPr txBox="1"/>
          <p:nvPr/>
        </p:nvSpPr>
        <p:spPr>
          <a:xfrm>
            <a:off x="2396919" y="3457025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9" name="Google Shape;729;p21"/>
          <p:cNvSpPr txBox="1"/>
          <p:nvPr/>
        </p:nvSpPr>
        <p:spPr>
          <a:xfrm>
            <a:off x="3948063" y="3450975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2" name="Google Shape;732;p21"/>
          <p:cNvSpPr txBox="1"/>
          <p:nvPr/>
        </p:nvSpPr>
        <p:spPr>
          <a:xfrm>
            <a:off x="5724896" y="3426503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5" name="Google Shape;735;p21"/>
          <p:cNvSpPr txBox="1"/>
          <p:nvPr/>
        </p:nvSpPr>
        <p:spPr>
          <a:xfrm>
            <a:off x="7481694" y="3457025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9" name="Google Shape;725;p21">
            <a:extLst>
              <a:ext uri="{FF2B5EF4-FFF2-40B4-BE49-F238E27FC236}">
                <a16:creationId xmlns:a16="http://schemas.microsoft.com/office/drawing/2014/main" id="{7E41230B-A179-1CC4-FA43-1DBB511BB0D6}"/>
              </a:ext>
            </a:extLst>
          </p:cNvPr>
          <p:cNvCxnSpPr>
            <a:cxnSpLocks/>
          </p:cNvCxnSpPr>
          <p:nvPr/>
        </p:nvCxnSpPr>
        <p:spPr>
          <a:xfrm>
            <a:off x="4655758" y="3082620"/>
            <a:ext cx="300" cy="3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209;p16">
            <a:extLst>
              <a:ext uri="{FF2B5EF4-FFF2-40B4-BE49-F238E27FC236}">
                <a16:creationId xmlns:a16="http://schemas.microsoft.com/office/drawing/2014/main" id="{45A14131-8664-C558-ACC9-066DC548420A}"/>
              </a:ext>
            </a:extLst>
          </p:cNvPr>
          <p:cNvSpPr/>
          <p:nvPr/>
        </p:nvSpPr>
        <p:spPr>
          <a:xfrm rot="5400000">
            <a:off x="4551195" y="766673"/>
            <a:ext cx="380700" cy="695517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" name="Google Shape;720;p21">
            <a:extLst>
              <a:ext uri="{FF2B5EF4-FFF2-40B4-BE49-F238E27FC236}">
                <a16:creationId xmlns:a16="http://schemas.microsoft.com/office/drawing/2014/main" id="{316BED6F-32A5-51E1-40B9-631ADEB828E1}"/>
              </a:ext>
            </a:extLst>
          </p:cNvPr>
          <p:cNvSpPr txBox="1"/>
          <p:nvPr/>
        </p:nvSpPr>
        <p:spPr>
          <a:xfrm>
            <a:off x="8261995" y="4734194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02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3"/>
          <p:cNvSpPr txBox="1">
            <a:spLocks noGrp="1"/>
          </p:cNvSpPr>
          <p:nvPr>
            <p:ph type="title"/>
          </p:nvPr>
        </p:nvSpPr>
        <p:spPr>
          <a:xfrm>
            <a:off x="393077" y="0"/>
            <a:ext cx="8238900" cy="37170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Montserrat" pitchFamily="2" charset="0"/>
                <a:ea typeface="Montserrat SemiBold"/>
                <a:cs typeface="Montserrat SemiBold"/>
                <a:sym typeface="Montserrat SemiBold"/>
              </a:rPr>
              <a:t>Descriptive</a:t>
            </a:r>
            <a:r>
              <a:rPr lang="en-U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Study</a:t>
            </a:r>
          </a:p>
        </p:txBody>
      </p:sp>
      <p:pic>
        <p:nvPicPr>
          <p:cNvPr id="3" name="Image 2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A829B963-424C-8A49-E3CD-E4D02219C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17" y="546769"/>
            <a:ext cx="4163120" cy="2024980"/>
          </a:xfrm>
          <a:prstGeom prst="rect">
            <a:avLst/>
          </a:prstGeom>
        </p:spPr>
      </p:pic>
      <p:sp>
        <p:nvSpPr>
          <p:cNvPr id="4" name="Google Shape;820;p23">
            <a:extLst>
              <a:ext uri="{FF2B5EF4-FFF2-40B4-BE49-F238E27FC236}">
                <a16:creationId xmlns:a16="http://schemas.microsoft.com/office/drawing/2014/main" id="{3E2D0B5A-1DFD-3A2D-E2AD-0738D4AD80B7}"/>
              </a:ext>
            </a:extLst>
          </p:cNvPr>
          <p:cNvSpPr txBox="1">
            <a:spLocks/>
          </p:cNvSpPr>
          <p:nvPr/>
        </p:nvSpPr>
        <p:spPr>
          <a:xfrm>
            <a:off x="259061" y="2526678"/>
            <a:ext cx="3946432" cy="37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2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Descriptive statistics for each database column</a:t>
            </a:r>
          </a:p>
        </p:txBody>
      </p:sp>
      <p:pic>
        <p:nvPicPr>
          <p:cNvPr id="6" name="Image 5" descr="Une image contenant texte, capture d’écran, ligne, Rectangle">
            <a:extLst>
              <a:ext uri="{FF2B5EF4-FFF2-40B4-BE49-F238E27FC236}">
                <a16:creationId xmlns:a16="http://schemas.microsoft.com/office/drawing/2014/main" id="{2360619E-A8B8-D6E3-A94D-5AE3B9720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5877" y="471031"/>
            <a:ext cx="4679446" cy="2100719"/>
          </a:xfrm>
          <a:prstGeom prst="rect">
            <a:avLst/>
          </a:prstGeom>
        </p:spPr>
      </p:pic>
      <p:sp>
        <p:nvSpPr>
          <p:cNvPr id="7" name="Google Shape;820;p23">
            <a:extLst>
              <a:ext uri="{FF2B5EF4-FFF2-40B4-BE49-F238E27FC236}">
                <a16:creationId xmlns:a16="http://schemas.microsoft.com/office/drawing/2014/main" id="{AD3CEF50-7FA0-D710-67B9-6B36A598A877}"/>
              </a:ext>
            </a:extLst>
          </p:cNvPr>
          <p:cNvSpPr txBox="1">
            <a:spLocks/>
          </p:cNvSpPr>
          <p:nvPr/>
        </p:nvSpPr>
        <p:spPr>
          <a:xfrm>
            <a:off x="4732384" y="2526677"/>
            <a:ext cx="3946432" cy="37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2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Whisker of ‘</a:t>
            </a:r>
            <a:r>
              <a:rPr lang="en-US" sz="12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nb_sold</a:t>
            </a:r>
            <a:r>
              <a:rPr lang="en-US" sz="12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’ column</a:t>
            </a:r>
          </a:p>
        </p:txBody>
      </p:sp>
      <p:pic>
        <p:nvPicPr>
          <p:cNvPr id="9" name="Image 8" descr="Une image contenant capture d’écran, ligne, texte, diagramme">
            <a:extLst>
              <a:ext uri="{FF2B5EF4-FFF2-40B4-BE49-F238E27FC236}">
                <a16:creationId xmlns:a16="http://schemas.microsoft.com/office/drawing/2014/main" id="{3CFE5ADB-4B7D-4F6F-7046-CD42DF0F7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717" y="2902209"/>
            <a:ext cx="4215160" cy="1869584"/>
          </a:xfrm>
          <a:prstGeom prst="rect">
            <a:avLst/>
          </a:prstGeom>
        </p:spPr>
      </p:pic>
      <p:sp>
        <p:nvSpPr>
          <p:cNvPr id="10" name="Google Shape;820;p23">
            <a:extLst>
              <a:ext uri="{FF2B5EF4-FFF2-40B4-BE49-F238E27FC236}">
                <a16:creationId xmlns:a16="http://schemas.microsoft.com/office/drawing/2014/main" id="{C810D9E3-28DE-AA6A-0618-941CFE8136D1}"/>
              </a:ext>
            </a:extLst>
          </p:cNvPr>
          <p:cNvSpPr txBox="1">
            <a:spLocks/>
          </p:cNvSpPr>
          <p:nvPr/>
        </p:nvSpPr>
        <p:spPr>
          <a:xfrm>
            <a:off x="285081" y="4771793"/>
            <a:ext cx="3946432" cy="37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2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Whisker of ‘revenue’ column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5F8F021-5C22-4FC7-6FDE-69907DD3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2896372"/>
            <a:ext cx="4365875" cy="1875421"/>
          </a:xfrm>
          <a:prstGeom prst="rect">
            <a:avLst/>
          </a:prstGeom>
        </p:spPr>
      </p:pic>
      <p:sp>
        <p:nvSpPr>
          <p:cNvPr id="13" name="Google Shape;820;p23">
            <a:extLst>
              <a:ext uri="{FF2B5EF4-FFF2-40B4-BE49-F238E27FC236}">
                <a16:creationId xmlns:a16="http://schemas.microsoft.com/office/drawing/2014/main" id="{78C4DC4C-8C72-68D0-F831-0459BF07F41F}"/>
              </a:ext>
            </a:extLst>
          </p:cNvPr>
          <p:cNvSpPr txBox="1">
            <a:spLocks/>
          </p:cNvSpPr>
          <p:nvPr/>
        </p:nvSpPr>
        <p:spPr>
          <a:xfrm>
            <a:off x="4778125" y="4672469"/>
            <a:ext cx="3946432" cy="37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12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Whisker of ‘</a:t>
            </a:r>
            <a:r>
              <a:rPr lang="en-US" sz="1200" dirty="0" err="1">
                <a:latin typeface="Montserrat SemiBold"/>
                <a:ea typeface="Montserrat SemiBold"/>
                <a:cs typeface="Montserrat SemiBold"/>
                <a:sym typeface="Montserrat SemiBold"/>
              </a:rPr>
              <a:t>nb_site_visits</a:t>
            </a:r>
            <a:r>
              <a:rPr lang="en-US" sz="12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’ column</a:t>
            </a:r>
          </a:p>
        </p:txBody>
      </p:sp>
      <p:sp>
        <p:nvSpPr>
          <p:cNvPr id="14" name="Google Shape;720;p21">
            <a:extLst>
              <a:ext uri="{FF2B5EF4-FFF2-40B4-BE49-F238E27FC236}">
                <a16:creationId xmlns:a16="http://schemas.microsoft.com/office/drawing/2014/main" id="{D6162109-9492-8BFE-FA75-EED4666F095C}"/>
              </a:ext>
            </a:extLst>
          </p:cNvPr>
          <p:cNvSpPr txBox="1"/>
          <p:nvPr/>
        </p:nvSpPr>
        <p:spPr>
          <a:xfrm>
            <a:off x="8292914" y="4771793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03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32"/>
          <p:cNvSpPr txBox="1">
            <a:spLocks noGrp="1"/>
          </p:cNvSpPr>
          <p:nvPr>
            <p:ph type="title"/>
          </p:nvPr>
        </p:nvSpPr>
        <p:spPr>
          <a:xfrm>
            <a:off x="400511" y="54636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Database Cleaning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385721-4EC0-0115-F8C4-1C01A0ED8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99" y="745930"/>
            <a:ext cx="2532519" cy="1931273"/>
          </a:xfrm>
          <a:prstGeom prst="rect">
            <a:avLst/>
          </a:prstGeom>
        </p:spPr>
      </p:pic>
      <p:sp>
        <p:nvSpPr>
          <p:cNvPr id="4" name="Google Shape;1471;p32">
            <a:extLst>
              <a:ext uri="{FF2B5EF4-FFF2-40B4-BE49-F238E27FC236}">
                <a16:creationId xmlns:a16="http://schemas.microsoft.com/office/drawing/2014/main" id="{793CCEE6-CCD0-08F8-2EAD-EF4BC2B38CE8}"/>
              </a:ext>
            </a:extLst>
          </p:cNvPr>
          <p:cNvSpPr txBox="1">
            <a:spLocks/>
          </p:cNvSpPr>
          <p:nvPr/>
        </p:nvSpPr>
        <p:spPr>
          <a:xfrm>
            <a:off x="2222808" y="2806897"/>
            <a:ext cx="4929772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1600" dirty="0"/>
              <a:t>Number of missing values for each column</a:t>
            </a:r>
            <a:endParaRPr lang="fr-CI" sz="1600" dirty="0"/>
          </a:p>
        </p:txBody>
      </p:sp>
      <p:sp>
        <p:nvSpPr>
          <p:cNvPr id="5" name="Google Shape;1471;p32">
            <a:extLst>
              <a:ext uri="{FF2B5EF4-FFF2-40B4-BE49-F238E27FC236}">
                <a16:creationId xmlns:a16="http://schemas.microsoft.com/office/drawing/2014/main" id="{357AA466-968E-161C-2912-4E71F99CFC15}"/>
              </a:ext>
            </a:extLst>
          </p:cNvPr>
          <p:cNvSpPr txBox="1">
            <a:spLocks/>
          </p:cNvSpPr>
          <p:nvPr/>
        </p:nvSpPr>
        <p:spPr>
          <a:xfrm>
            <a:off x="182601" y="3171061"/>
            <a:ext cx="9010185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1600" b="0" i="1" dirty="0"/>
              <a:t>*Given that missing values depend on the column itself, we've used the </a:t>
            </a:r>
            <a:r>
              <a:rPr lang="en-US" sz="1600" b="0" i="1" dirty="0" err="1"/>
              <a:t>IterativeImputer</a:t>
            </a:r>
            <a:r>
              <a:rPr lang="en-US" sz="1600" b="0" i="1" dirty="0"/>
              <a:t> method, which is a regression-based method, to deal with this.</a:t>
            </a:r>
            <a:endParaRPr lang="fr-CI" sz="1600" b="0" i="1" dirty="0"/>
          </a:p>
        </p:txBody>
      </p:sp>
      <p:sp>
        <p:nvSpPr>
          <p:cNvPr id="6" name="Google Shape;1471;p32">
            <a:extLst>
              <a:ext uri="{FF2B5EF4-FFF2-40B4-BE49-F238E27FC236}">
                <a16:creationId xmlns:a16="http://schemas.microsoft.com/office/drawing/2014/main" id="{69A26E98-EA76-B425-1A32-9961F7218221}"/>
              </a:ext>
            </a:extLst>
          </p:cNvPr>
          <p:cNvSpPr txBox="1">
            <a:spLocks/>
          </p:cNvSpPr>
          <p:nvPr/>
        </p:nvSpPr>
        <p:spPr>
          <a:xfrm>
            <a:off x="2222808" y="3998375"/>
            <a:ext cx="4929772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1600" dirty="0"/>
              <a:t>Validation and cleaning for each column</a:t>
            </a:r>
            <a:endParaRPr lang="fr-CI" sz="16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41A329-515F-1F86-9626-C5702CC524BE}"/>
              </a:ext>
            </a:extLst>
          </p:cNvPr>
          <p:cNvSpPr txBox="1"/>
          <p:nvPr/>
        </p:nvSpPr>
        <p:spPr>
          <a:xfrm>
            <a:off x="0" y="4362539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CI" sz="1600" i="1" dirty="0">
                <a:latin typeface="Montserrat" pitchFamily="2" charset="0"/>
              </a:rPr>
              <a:t>*</a:t>
            </a:r>
            <a:r>
              <a:rPr lang="fr-CI" sz="1600" i="1" dirty="0" err="1">
                <a:latin typeface="Montserrat" pitchFamily="2" charset="0"/>
              </a:rPr>
              <a:t>We</a:t>
            </a:r>
            <a:r>
              <a:rPr lang="fr-CI" sz="1600" i="1" dirty="0">
                <a:latin typeface="Montserrat" pitchFamily="2" charset="0"/>
              </a:rPr>
              <a:t> made sure </a:t>
            </a:r>
            <a:r>
              <a:rPr lang="fr-CI" sz="1600" i="1" dirty="0" err="1">
                <a:latin typeface="Montserrat" pitchFamily="2" charset="0"/>
              </a:rPr>
              <a:t>there</a:t>
            </a:r>
            <a:r>
              <a:rPr lang="fr-CI" sz="1600" i="1" dirty="0">
                <a:latin typeface="Montserrat" pitchFamily="2" charset="0"/>
              </a:rPr>
              <a:t> </a:t>
            </a:r>
            <a:r>
              <a:rPr lang="fr-CI" sz="1600" i="1" dirty="0" err="1">
                <a:latin typeface="Montserrat" pitchFamily="2" charset="0"/>
              </a:rPr>
              <a:t>were</a:t>
            </a:r>
            <a:r>
              <a:rPr lang="fr-CI" sz="1600" i="1" dirty="0">
                <a:latin typeface="Montserrat" pitchFamily="2" charset="0"/>
              </a:rPr>
              <a:t> no anomalies in the values of </a:t>
            </a:r>
            <a:r>
              <a:rPr lang="fr-CI" sz="1600" i="1" dirty="0" err="1">
                <a:latin typeface="Montserrat" pitchFamily="2" charset="0"/>
              </a:rPr>
              <a:t>each</a:t>
            </a:r>
            <a:r>
              <a:rPr lang="fr-CI" sz="1600" i="1" dirty="0">
                <a:latin typeface="Montserrat" pitchFamily="2" charset="0"/>
              </a:rPr>
              <a:t> </a:t>
            </a:r>
            <a:r>
              <a:rPr lang="fr-CI" sz="1600" i="1" dirty="0" err="1">
                <a:latin typeface="Montserrat" pitchFamily="2" charset="0"/>
              </a:rPr>
              <a:t>column</a:t>
            </a:r>
            <a:r>
              <a:rPr lang="fr-CI" sz="1600" i="1" dirty="0">
                <a:latin typeface="Montserrat" pitchFamily="2" charset="0"/>
              </a:rPr>
              <a:t> and </a:t>
            </a:r>
            <a:r>
              <a:rPr lang="fr-CI" sz="1600" i="1" dirty="0" err="1">
                <a:latin typeface="Montserrat" pitchFamily="2" charset="0"/>
              </a:rPr>
              <a:t>cleaned</a:t>
            </a:r>
            <a:r>
              <a:rPr lang="fr-CI" sz="1600" i="1" dirty="0">
                <a:latin typeface="Montserrat" pitchFamily="2" charset="0"/>
              </a:rPr>
              <a:t> </a:t>
            </a:r>
            <a:r>
              <a:rPr lang="fr-CI" sz="1600" i="1" dirty="0" err="1">
                <a:latin typeface="Montserrat" pitchFamily="2" charset="0"/>
              </a:rPr>
              <a:t>them</a:t>
            </a:r>
            <a:r>
              <a:rPr lang="fr-CI" sz="1600" i="1" dirty="0">
                <a:latin typeface="Montserrat" pitchFamily="2" charset="0"/>
              </a:rPr>
              <a:t> up. </a:t>
            </a:r>
            <a:r>
              <a:rPr lang="fr-CI" sz="1600" i="1" dirty="0" err="1">
                <a:latin typeface="Montserrat" pitchFamily="2" charset="0"/>
              </a:rPr>
              <a:t>Eg</a:t>
            </a:r>
            <a:r>
              <a:rPr lang="fr-CI" sz="1600" i="1" dirty="0">
                <a:latin typeface="Montserrat" pitchFamily="2" charset="0"/>
              </a:rPr>
              <a:t>. : change '</a:t>
            </a:r>
            <a:r>
              <a:rPr lang="fr-CI" sz="1600" i="1" dirty="0" err="1">
                <a:latin typeface="Montserrat" pitchFamily="2" charset="0"/>
              </a:rPr>
              <a:t>em</a:t>
            </a:r>
            <a:r>
              <a:rPr lang="fr-CI" sz="1600" i="1" dirty="0">
                <a:latin typeface="Montserrat" pitchFamily="2" charset="0"/>
              </a:rPr>
              <a:t> + call' to 'Email + Call' in the '</a:t>
            </a:r>
            <a:r>
              <a:rPr lang="fr-CI" sz="1600" i="1" dirty="0" err="1">
                <a:latin typeface="Montserrat" pitchFamily="2" charset="0"/>
              </a:rPr>
              <a:t>sales_method</a:t>
            </a:r>
            <a:r>
              <a:rPr lang="fr-CI" sz="1600" i="1" dirty="0">
                <a:latin typeface="Montserrat" pitchFamily="2" charset="0"/>
              </a:rPr>
              <a:t>' </a:t>
            </a:r>
            <a:r>
              <a:rPr lang="fr-CI" sz="1600" i="1" dirty="0" err="1">
                <a:latin typeface="Montserrat" pitchFamily="2" charset="0"/>
              </a:rPr>
              <a:t>column</a:t>
            </a:r>
            <a:endParaRPr lang="fr-CI" sz="1600" i="1" dirty="0">
              <a:latin typeface="Montserrat" pitchFamily="2" charset="0"/>
            </a:endParaRPr>
          </a:p>
        </p:txBody>
      </p:sp>
      <p:sp>
        <p:nvSpPr>
          <p:cNvPr id="9" name="Google Shape;720;p21">
            <a:extLst>
              <a:ext uri="{FF2B5EF4-FFF2-40B4-BE49-F238E27FC236}">
                <a16:creationId xmlns:a16="http://schemas.microsoft.com/office/drawing/2014/main" id="{134CBABA-B5FA-52EE-41AA-56449288F0D2}"/>
              </a:ext>
            </a:extLst>
          </p:cNvPr>
          <p:cNvSpPr txBox="1"/>
          <p:nvPr/>
        </p:nvSpPr>
        <p:spPr>
          <a:xfrm>
            <a:off x="8277235" y="4795154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04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31"/>
          <p:cNvSpPr txBox="1">
            <a:spLocks noGrp="1"/>
          </p:cNvSpPr>
          <p:nvPr>
            <p:ph type="title"/>
          </p:nvPr>
        </p:nvSpPr>
        <p:spPr>
          <a:xfrm>
            <a:off x="452550" y="-26659"/>
            <a:ext cx="8238900" cy="40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I" sz="2000" dirty="0" err="1"/>
              <a:t>Univariate</a:t>
            </a:r>
            <a:r>
              <a:rPr lang="fr-CI" sz="2000" dirty="0"/>
              <a:t> and </a:t>
            </a:r>
            <a:r>
              <a:rPr lang="fr-CI" sz="2000" dirty="0" err="1"/>
              <a:t>bivariate</a:t>
            </a:r>
            <a:r>
              <a:rPr lang="fr-CI" sz="2000" dirty="0"/>
              <a:t> analyses</a:t>
            </a:r>
          </a:p>
        </p:txBody>
      </p:sp>
      <p:pic>
        <p:nvPicPr>
          <p:cNvPr id="3" name="Image 2" descr="Une image contenant texte, capture d’écran, diagramme, Tracé">
            <a:extLst>
              <a:ext uri="{FF2B5EF4-FFF2-40B4-BE49-F238E27FC236}">
                <a16:creationId xmlns:a16="http://schemas.microsoft.com/office/drawing/2014/main" id="{FC7BCBA4-01AD-D94E-20F1-713F8DC0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0" y="430863"/>
            <a:ext cx="4002917" cy="2140887"/>
          </a:xfrm>
          <a:prstGeom prst="rect">
            <a:avLst/>
          </a:prstGeom>
        </p:spPr>
      </p:pic>
      <p:pic>
        <p:nvPicPr>
          <p:cNvPr id="5" name="Image 4" descr="Une image contenant texte, diagramme, capture d’écran, Tracé">
            <a:extLst>
              <a:ext uri="{FF2B5EF4-FFF2-40B4-BE49-F238E27FC236}">
                <a16:creationId xmlns:a16="http://schemas.microsoft.com/office/drawing/2014/main" id="{28C92B37-033F-7BFD-C32D-049099A3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991" y="430863"/>
            <a:ext cx="4081459" cy="2201961"/>
          </a:xfrm>
          <a:prstGeom prst="rect">
            <a:avLst/>
          </a:prstGeom>
        </p:spPr>
      </p:pic>
      <p:pic>
        <p:nvPicPr>
          <p:cNvPr id="7" name="Image 6" descr="Une image contenant texte, diagramme, capture d’écran, Tracé">
            <a:extLst>
              <a:ext uri="{FF2B5EF4-FFF2-40B4-BE49-F238E27FC236}">
                <a16:creationId xmlns:a16="http://schemas.microsoft.com/office/drawing/2014/main" id="{CEEB01AD-7114-5B8B-8EB1-1B7E01589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50" y="2773593"/>
            <a:ext cx="4075139" cy="2140887"/>
          </a:xfrm>
          <a:prstGeom prst="rect">
            <a:avLst/>
          </a:prstGeom>
        </p:spPr>
      </p:pic>
      <p:pic>
        <p:nvPicPr>
          <p:cNvPr id="9" name="Image 8" descr="Une image contenant texte, capture d’écran, diagramme, affichage">
            <a:extLst>
              <a:ext uri="{FF2B5EF4-FFF2-40B4-BE49-F238E27FC236}">
                <a16:creationId xmlns:a16="http://schemas.microsoft.com/office/drawing/2014/main" id="{D13ECC0D-24A5-C467-5525-9A7DFB43D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839" y="2823045"/>
            <a:ext cx="4163761" cy="213432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EA1B145-7807-DAF9-B33B-7492E69E5927}"/>
              </a:ext>
            </a:extLst>
          </p:cNvPr>
          <p:cNvSpPr txBox="1"/>
          <p:nvPr/>
        </p:nvSpPr>
        <p:spPr>
          <a:xfrm>
            <a:off x="1101129" y="2522424"/>
            <a:ext cx="3624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>
                <a:latin typeface="Montserrat" pitchFamily="2" charset="0"/>
              </a:rPr>
              <a:t>distribution of the 'revenue' </a:t>
            </a:r>
            <a:r>
              <a:rPr lang="fr-CI" sz="1200" b="1" dirty="0" err="1">
                <a:latin typeface="Montserrat" pitchFamily="2" charset="0"/>
              </a:rPr>
              <a:t>column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508E46-0072-E6D8-5639-D24F22D452B9}"/>
              </a:ext>
            </a:extLst>
          </p:cNvPr>
          <p:cNvSpPr txBox="1"/>
          <p:nvPr/>
        </p:nvSpPr>
        <p:spPr>
          <a:xfrm>
            <a:off x="5067304" y="2546046"/>
            <a:ext cx="3624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>
                <a:latin typeface="Montserrat" pitchFamily="2" charset="0"/>
              </a:rPr>
              <a:t>distribution of the ‘</a:t>
            </a:r>
            <a:r>
              <a:rPr lang="fr-CI" sz="1200" b="1" dirty="0" err="1">
                <a:latin typeface="Montserrat" pitchFamily="2" charset="0"/>
              </a:rPr>
              <a:t>nb_site_visits</a:t>
            </a:r>
            <a:r>
              <a:rPr lang="fr-CI" sz="1200" b="1" dirty="0">
                <a:latin typeface="Montserrat" pitchFamily="2" charset="0"/>
              </a:rPr>
              <a:t>' </a:t>
            </a:r>
            <a:r>
              <a:rPr lang="fr-CI" sz="1200" b="1" dirty="0" err="1">
                <a:latin typeface="Montserrat" pitchFamily="2" charset="0"/>
              </a:rPr>
              <a:t>column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75FCEC0-2A73-5116-E0F7-A36326DE283A}"/>
              </a:ext>
            </a:extLst>
          </p:cNvPr>
          <p:cNvSpPr txBox="1"/>
          <p:nvPr/>
        </p:nvSpPr>
        <p:spPr>
          <a:xfrm>
            <a:off x="957236" y="4890984"/>
            <a:ext cx="3065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>
                <a:latin typeface="Montserrat" pitchFamily="2" charset="0"/>
              </a:rPr>
              <a:t>distribution of the ‘</a:t>
            </a:r>
            <a:r>
              <a:rPr lang="fr-CI" sz="1200" b="1" dirty="0" err="1">
                <a:latin typeface="Montserrat" pitchFamily="2" charset="0"/>
              </a:rPr>
              <a:t>nb_sold</a:t>
            </a:r>
            <a:r>
              <a:rPr lang="fr-CI" sz="1200" b="1" dirty="0">
                <a:latin typeface="Montserrat" pitchFamily="2" charset="0"/>
              </a:rPr>
              <a:t>' </a:t>
            </a:r>
            <a:r>
              <a:rPr lang="fr-CI" sz="1200" b="1" dirty="0" err="1">
                <a:latin typeface="Montserrat" pitchFamily="2" charset="0"/>
              </a:rPr>
              <a:t>column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ED5637-F5C6-3981-66FE-EAEC59634B18}"/>
              </a:ext>
            </a:extLst>
          </p:cNvPr>
          <p:cNvSpPr txBox="1"/>
          <p:nvPr/>
        </p:nvSpPr>
        <p:spPr>
          <a:xfrm>
            <a:off x="4870037" y="4914480"/>
            <a:ext cx="4018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>
                <a:latin typeface="Montserrat" pitchFamily="2" charset="0"/>
              </a:rPr>
              <a:t>distribution of the ‘</a:t>
            </a:r>
            <a:r>
              <a:rPr lang="fr-CI" sz="1200" b="1" dirty="0" err="1">
                <a:latin typeface="Montserrat" pitchFamily="2" charset="0"/>
              </a:rPr>
              <a:t>years_as_customer</a:t>
            </a:r>
            <a:r>
              <a:rPr lang="fr-CI" sz="1200" b="1" dirty="0">
                <a:latin typeface="Montserrat" pitchFamily="2" charset="0"/>
              </a:rPr>
              <a:t>' </a:t>
            </a:r>
            <a:r>
              <a:rPr lang="fr-CI" sz="1200" b="1" dirty="0" err="1">
                <a:latin typeface="Montserrat" pitchFamily="2" charset="0"/>
              </a:rPr>
              <a:t>column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15" name="Google Shape;720;p21">
            <a:extLst>
              <a:ext uri="{FF2B5EF4-FFF2-40B4-BE49-F238E27FC236}">
                <a16:creationId xmlns:a16="http://schemas.microsoft.com/office/drawing/2014/main" id="{C84A7F7F-A6A3-B762-894E-2A7246BECFE3}"/>
              </a:ext>
            </a:extLst>
          </p:cNvPr>
          <p:cNvSpPr txBox="1"/>
          <p:nvPr/>
        </p:nvSpPr>
        <p:spPr>
          <a:xfrm>
            <a:off x="8261995" y="4734194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05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26">
            <a:extLst>
              <a:ext uri="{FF2B5EF4-FFF2-40B4-BE49-F238E27FC236}">
                <a16:creationId xmlns:a16="http://schemas.microsoft.com/office/drawing/2014/main" id="{FF71E7E6-75A2-3AB4-B7C0-A55C1212E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87" y="39237"/>
            <a:ext cx="3708870" cy="2162943"/>
          </a:xfrm>
          <a:prstGeom prst="rect">
            <a:avLst/>
          </a:prstGeom>
        </p:spPr>
      </p:pic>
      <p:pic>
        <p:nvPicPr>
          <p:cNvPr id="17" name="Image 16" descr="Une image contenant texte, capture d’écran, diagramme, Tracé">
            <a:extLst>
              <a:ext uri="{FF2B5EF4-FFF2-40B4-BE49-F238E27FC236}">
                <a16:creationId xmlns:a16="http://schemas.microsoft.com/office/drawing/2014/main" id="{4D026457-C0D2-58AE-D6D0-25D1E0C48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643" y="0"/>
            <a:ext cx="3708870" cy="2202180"/>
          </a:xfrm>
          <a:prstGeom prst="rect">
            <a:avLst/>
          </a:prstGeom>
        </p:spPr>
      </p:pic>
      <p:pic>
        <p:nvPicPr>
          <p:cNvPr id="29" name="Image 28" descr="Une image contenant texte, capture d’écran, diagramme, Police">
            <a:extLst>
              <a:ext uri="{FF2B5EF4-FFF2-40B4-BE49-F238E27FC236}">
                <a16:creationId xmlns:a16="http://schemas.microsoft.com/office/drawing/2014/main" id="{D21DCE3E-C20B-173B-6F85-62D41BADF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643" y="2484291"/>
            <a:ext cx="4141694" cy="216294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2F28E284-F94D-F3DB-018E-38F65F7BF4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87" y="2484291"/>
            <a:ext cx="3708870" cy="2162944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34DFE0FD-35BB-1749-16F5-E21FA0AB5319}"/>
              </a:ext>
            </a:extLst>
          </p:cNvPr>
          <p:cNvSpPr txBox="1"/>
          <p:nvPr/>
        </p:nvSpPr>
        <p:spPr>
          <a:xfrm>
            <a:off x="1085742" y="2187110"/>
            <a:ext cx="2880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 err="1">
                <a:latin typeface="Montserrat" pitchFamily="2" charset="0"/>
              </a:rPr>
              <a:t>average</a:t>
            </a:r>
            <a:r>
              <a:rPr lang="fr-CI" sz="1200" b="1" dirty="0">
                <a:latin typeface="Montserrat" pitchFamily="2" charset="0"/>
              </a:rPr>
              <a:t> revenue by sales </a:t>
            </a:r>
            <a:r>
              <a:rPr lang="fr-CI" sz="1200" b="1" dirty="0" err="1">
                <a:latin typeface="Montserrat" pitchFamily="2" charset="0"/>
              </a:rPr>
              <a:t>method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B51FC32-216F-0478-1142-DB29C030C755}"/>
              </a:ext>
            </a:extLst>
          </p:cNvPr>
          <p:cNvSpPr txBox="1"/>
          <p:nvPr/>
        </p:nvSpPr>
        <p:spPr>
          <a:xfrm>
            <a:off x="5645445" y="2187109"/>
            <a:ext cx="2378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 err="1">
                <a:latin typeface="Montserrat" pitchFamily="2" charset="0"/>
              </a:rPr>
              <a:t>average</a:t>
            </a:r>
            <a:r>
              <a:rPr lang="fr-CI" sz="1200" b="1" dirty="0">
                <a:latin typeface="Montserrat" pitchFamily="2" charset="0"/>
              </a:rPr>
              <a:t> revenue by </a:t>
            </a:r>
            <a:r>
              <a:rPr lang="fr-CI" sz="1200" b="1" dirty="0" err="1">
                <a:latin typeface="Montserrat" pitchFamily="2" charset="0"/>
              </a:rPr>
              <a:t>week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DDC2FDB-ED15-7069-C0E0-12A7888D2C4A}"/>
              </a:ext>
            </a:extLst>
          </p:cNvPr>
          <p:cNvSpPr txBox="1"/>
          <p:nvPr/>
        </p:nvSpPr>
        <p:spPr>
          <a:xfrm>
            <a:off x="5478292" y="4667418"/>
            <a:ext cx="2712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>
                <a:latin typeface="Montserrat" pitchFamily="2" charset="0"/>
              </a:rPr>
              <a:t>‘</a:t>
            </a:r>
            <a:r>
              <a:rPr lang="fr-CI" sz="1200" b="1" dirty="0" err="1">
                <a:latin typeface="Montserrat" pitchFamily="2" charset="0"/>
              </a:rPr>
              <a:t>nb_sold</a:t>
            </a:r>
            <a:r>
              <a:rPr lang="fr-CI" sz="1200" b="1" dirty="0">
                <a:latin typeface="Montserrat" pitchFamily="2" charset="0"/>
              </a:rPr>
              <a:t>’ distribution by </a:t>
            </a:r>
            <a:r>
              <a:rPr lang="fr-CI" sz="1200" b="1" dirty="0" err="1">
                <a:latin typeface="Montserrat" pitchFamily="2" charset="0"/>
              </a:rPr>
              <a:t>week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62226C2-10DA-6C97-AEBC-9C0286852860}"/>
              </a:ext>
            </a:extLst>
          </p:cNvPr>
          <p:cNvSpPr txBox="1"/>
          <p:nvPr/>
        </p:nvSpPr>
        <p:spPr>
          <a:xfrm>
            <a:off x="1085742" y="4667418"/>
            <a:ext cx="3294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>
                <a:latin typeface="Montserrat" pitchFamily="2" charset="0"/>
              </a:rPr>
              <a:t>‘</a:t>
            </a:r>
            <a:r>
              <a:rPr lang="fr-CI" sz="1200" b="1" dirty="0" err="1">
                <a:latin typeface="Montserrat" pitchFamily="2" charset="0"/>
              </a:rPr>
              <a:t>nb_sold</a:t>
            </a:r>
            <a:r>
              <a:rPr lang="fr-CI" sz="1200" b="1" dirty="0">
                <a:latin typeface="Montserrat" pitchFamily="2" charset="0"/>
              </a:rPr>
              <a:t>’ distribution by sales </a:t>
            </a:r>
            <a:r>
              <a:rPr lang="fr-CI" sz="1200" b="1" dirty="0" err="1">
                <a:latin typeface="Montserrat" pitchFamily="2" charset="0"/>
              </a:rPr>
              <a:t>method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37" name="Google Shape;720;p21">
            <a:extLst>
              <a:ext uri="{FF2B5EF4-FFF2-40B4-BE49-F238E27FC236}">
                <a16:creationId xmlns:a16="http://schemas.microsoft.com/office/drawing/2014/main" id="{3237AEBE-129D-094C-5359-EEFD68C799DD}"/>
              </a:ext>
            </a:extLst>
          </p:cNvPr>
          <p:cNvSpPr txBox="1"/>
          <p:nvPr/>
        </p:nvSpPr>
        <p:spPr>
          <a:xfrm>
            <a:off x="8199437" y="4729617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06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1499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F284D25D-3EC4-1BED-BA3E-17A8FF16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518233" cy="2325705"/>
          </a:xfrm>
          <a:prstGeom prst="rect">
            <a:avLst/>
          </a:prstGeom>
        </p:spPr>
      </p:pic>
      <p:pic>
        <p:nvPicPr>
          <p:cNvPr id="11" name="Image 10" descr="Une image contenant diagramme, capture d’écran, Rectangle, texte&#10;&#10;Description générée automatiquement">
            <a:extLst>
              <a:ext uri="{FF2B5EF4-FFF2-40B4-BE49-F238E27FC236}">
                <a16:creationId xmlns:a16="http://schemas.microsoft.com/office/drawing/2014/main" id="{1FBBCFE3-2C3D-0870-41A9-25413E05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67" y="0"/>
            <a:ext cx="4518233" cy="2325705"/>
          </a:xfrm>
          <a:prstGeom prst="rect">
            <a:avLst/>
          </a:prstGeom>
        </p:spPr>
      </p:pic>
      <p:pic>
        <p:nvPicPr>
          <p:cNvPr id="13" name="Image 12" descr="Une image contenant diagramm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1D49BE0C-5E8C-E287-CD95-77771DF34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179" y="2571750"/>
            <a:ext cx="7049642" cy="1824990"/>
          </a:xfrm>
          <a:prstGeom prst="rect">
            <a:avLst/>
          </a:prstGeom>
        </p:spPr>
      </p:pic>
      <p:sp>
        <p:nvSpPr>
          <p:cNvPr id="14" name="Google Shape;1471;p32">
            <a:extLst>
              <a:ext uri="{FF2B5EF4-FFF2-40B4-BE49-F238E27FC236}">
                <a16:creationId xmlns:a16="http://schemas.microsoft.com/office/drawing/2014/main" id="{EA65272C-36F5-6159-5403-F03732429309}"/>
              </a:ext>
            </a:extLst>
          </p:cNvPr>
          <p:cNvSpPr txBox="1">
            <a:spLocks/>
          </p:cNvSpPr>
          <p:nvPr/>
        </p:nvSpPr>
        <p:spPr>
          <a:xfrm>
            <a:off x="-1" y="4749997"/>
            <a:ext cx="9144001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sz="1400" b="0" i="1" dirty="0"/>
              <a:t>After analyzing all these charts, we can see that </a:t>
            </a:r>
            <a:r>
              <a:rPr lang="en-US" sz="1400" i="1" dirty="0"/>
              <a:t>the</a:t>
            </a:r>
            <a:r>
              <a:rPr lang="en-US" sz="1400" b="0" i="1" dirty="0"/>
              <a:t> </a:t>
            </a:r>
            <a:r>
              <a:rPr lang="en-US" sz="1400" i="1" dirty="0"/>
              <a:t>best sales method is 'Email + Call'.</a:t>
            </a:r>
            <a:r>
              <a:rPr lang="fr-CI" sz="1400" i="1" dirty="0"/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60F0E9C-2EDD-C01B-D682-72CDCFFAE478}"/>
              </a:ext>
            </a:extLst>
          </p:cNvPr>
          <p:cNvSpPr txBox="1"/>
          <p:nvPr/>
        </p:nvSpPr>
        <p:spPr>
          <a:xfrm>
            <a:off x="796182" y="2294751"/>
            <a:ext cx="3294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>
                <a:latin typeface="Montserrat" pitchFamily="2" charset="0"/>
              </a:rPr>
              <a:t>‘revenue’ distribution by sales </a:t>
            </a:r>
            <a:r>
              <a:rPr lang="fr-CI" sz="1200" b="1" dirty="0" err="1">
                <a:latin typeface="Montserrat" pitchFamily="2" charset="0"/>
              </a:rPr>
              <a:t>method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CAB2776-5814-A4E1-E09E-0B0A0BE056E0}"/>
              </a:ext>
            </a:extLst>
          </p:cNvPr>
          <p:cNvSpPr txBox="1"/>
          <p:nvPr/>
        </p:nvSpPr>
        <p:spPr>
          <a:xfrm>
            <a:off x="5314416" y="2294750"/>
            <a:ext cx="3493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sz="1200" b="1" dirty="0">
                <a:latin typeface="Montserrat" pitchFamily="2" charset="0"/>
              </a:rPr>
              <a:t>‘</a:t>
            </a:r>
            <a:r>
              <a:rPr lang="fr-CI" sz="1200" b="1" dirty="0" err="1">
                <a:latin typeface="Montserrat" pitchFamily="2" charset="0"/>
              </a:rPr>
              <a:t>sales_method</a:t>
            </a:r>
            <a:r>
              <a:rPr lang="fr-CI" sz="1200" b="1" dirty="0">
                <a:latin typeface="Montserrat" pitchFamily="2" charset="0"/>
              </a:rPr>
              <a:t>’ </a:t>
            </a:r>
            <a:r>
              <a:rPr lang="fr-CI" sz="1200" b="1" dirty="0" err="1">
                <a:latin typeface="Montserrat" pitchFamily="2" charset="0"/>
              </a:rPr>
              <a:t>boxplot</a:t>
            </a:r>
            <a:r>
              <a:rPr lang="fr-CI" sz="1200" b="1" dirty="0">
                <a:latin typeface="Montserrat" pitchFamily="2" charset="0"/>
              </a:rPr>
              <a:t> by sales </a:t>
            </a:r>
            <a:r>
              <a:rPr lang="fr-CI" sz="1200" b="1" dirty="0" err="1">
                <a:latin typeface="Montserrat" pitchFamily="2" charset="0"/>
              </a:rPr>
              <a:t>method</a:t>
            </a:r>
            <a:endParaRPr lang="fr-CI" sz="1200" b="1" dirty="0">
              <a:latin typeface="Montserrat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21A8CB-A062-9DAB-8187-E7E06FDE0480}"/>
              </a:ext>
            </a:extLst>
          </p:cNvPr>
          <p:cNvSpPr txBox="1"/>
          <p:nvPr/>
        </p:nvSpPr>
        <p:spPr>
          <a:xfrm>
            <a:off x="1970197" y="4442220"/>
            <a:ext cx="5311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I" b="1" dirty="0">
                <a:latin typeface="Montserrat" pitchFamily="2" charset="0"/>
              </a:rPr>
              <a:t>distribution of the ‘revenue’ </a:t>
            </a:r>
            <a:r>
              <a:rPr lang="fr-CI" b="1" dirty="0" err="1">
                <a:latin typeface="Montserrat" pitchFamily="2" charset="0"/>
              </a:rPr>
              <a:t>column</a:t>
            </a:r>
            <a:r>
              <a:rPr lang="fr-CI" b="1" dirty="0">
                <a:latin typeface="Montserrat" pitchFamily="2" charset="0"/>
              </a:rPr>
              <a:t> by sales </a:t>
            </a:r>
            <a:r>
              <a:rPr lang="fr-CI" b="1" dirty="0" err="1">
                <a:latin typeface="Montserrat" pitchFamily="2" charset="0"/>
              </a:rPr>
              <a:t>method</a:t>
            </a:r>
            <a:endParaRPr lang="fr-CI" b="1" dirty="0">
              <a:latin typeface="Montserrat" pitchFamily="2" charset="0"/>
            </a:endParaRPr>
          </a:p>
        </p:txBody>
      </p:sp>
      <p:sp>
        <p:nvSpPr>
          <p:cNvPr id="20" name="Google Shape;720;p21">
            <a:extLst>
              <a:ext uri="{FF2B5EF4-FFF2-40B4-BE49-F238E27FC236}">
                <a16:creationId xmlns:a16="http://schemas.microsoft.com/office/drawing/2014/main" id="{668E5EF9-41A6-832C-EF36-0C0AF6C50186}"/>
              </a:ext>
            </a:extLst>
          </p:cNvPr>
          <p:cNvSpPr txBox="1"/>
          <p:nvPr/>
        </p:nvSpPr>
        <p:spPr>
          <a:xfrm>
            <a:off x="8261995" y="4781241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07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64448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2"/>
          <p:cNvSpPr txBox="1">
            <a:spLocks noGrp="1"/>
          </p:cNvSpPr>
          <p:nvPr>
            <p:ph type="title"/>
          </p:nvPr>
        </p:nvSpPr>
        <p:spPr>
          <a:xfrm>
            <a:off x="452550" y="16883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Definition and monitoring of the indicators</a:t>
            </a:r>
            <a:endParaRPr dirty="0"/>
          </a:p>
        </p:txBody>
      </p:sp>
      <p:sp>
        <p:nvSpPr>
          <p:cNvPr id="2" name="Google Shape;720;p21">
            <a:extLst>
              <a:ext uri="{FF2B5EF4-FFF2-40B4-BE49-F238E27FC236}">
                <a16:creationId xmlns:a16="http://schemas.microsoft.com/office/drawing/2014/main" id="{37C519FC-9F31-1665-9497-25F82D867E44}"/>
              </a:ext>
            </a:extLst>
          </p:cNvPr>
          <p:cNvSpPr txBox="1"/>
          <p:nvPr/>
        </p:nvSpPr>
        <p:spPr>
          <a:xfrm>
            <a:off x="8261995" y="4781241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08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755;p22">
            <a:extLst>
              <a:ext uri="{FF2B5EF4-FFF2-40B4-BE49-F238E27FC236}">
                <a16:creationId xmlns:a16="http://schemas.microsoft.com/office/drawing/2014/main" id="{FFF0BB3C-1769-E51B-528A-40196F8C4A79}"/>
              </a:ext>
            </a:extLst>
          </p:cNvPr>
          <p:cNvSpPr txBox="1">
            <a:spLocks/>
          </p:cNvSpPr>
          <p:nvPr/>
        </p:nvSpPr>
        <p:spPr>
          <a:xfrm>
            <a:off x="452550" y="1198063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en-US" sz="1600" dirty="0"/>
              <a:t>Proposed indicator: </a:t>
            </a:r>
            <a:r>
              <a:rPr lang="en-US" sz="1600" b="0" dirty="0"/>
              <a:t>Average revenue per customer by sales method</a:t>
            </a:r>
          </a:p>
          <a:p>
            <a:pPr algn="l">
              <a:buSzPts val="1100"/>
              <a:buFont typeface="Arial"/>
              <a:buNone/>
            </a:pPr>
            <a:endParaRPr lang="en-US" sz="1600" b="0" dirty="0"/>
          </a:p>
          <a:p>
            <a:pPr>
              <a:buSzPts val="1100"/>
              <a:buFont typeface="Arial"/>
              <a:buNone/>
            </a:pPr>
            <a:endParaRPr lang="en-US" sz="1600" dirty="0"/>
          </a:p>
          <a:p>
            <a:pPr algn="l">
              <a:buSzPts val="1100"/>
              <a:buFont typeface="Arial"/>
              <a:buNone/>
            </a:pPr>
            <a:r>
              <a:rPr lang="en-US" sz="1600" dirty="0"/>
              <a:t>Tracking the average revenue per customer for each sales method will enable the company to :</a:t>
            </a:r>
          </a:p>
          <a:p>
            <a:pPr>
              <a:buSzPts val="1100"/>
              <a:buFont typeface="Arial"/>
              <a:buNone/>
            </a:pPr>
            <a:endParaRPr lang="en-US" sz="1600" dirty="0"/>
          </a:p>
          <a:p>
            <a:pPr algn="l">
              <a:buSzPts val="1100"/>
              <a:buFont typeface="Arial"/>
              <a:buNone/>
            </a:pPr>
            <a:r>
              <a:rPr lang="en-US" sz="1600" b="0" dirty="0"/>
              <a:t>Identify which approaches generate the most revenue.</a:t>
            </a:r>
          </a:p>
          <a:p>
            <a:pPr algn="l">
              <a:buSzPts val="1100"/>
              <a:buFont typeface="Arial"/>
              <a:buNone/>
            </a:pPr>
            <a:endParaRPr lang="en-US" sz="1600" b="0" dirty="0"/>
          </a:p>
          <a:p>
            <a:pPr algn="l">
              <a:buSzPts val="1100"/>
              <a:buFont typeface="Arial"/>
              <a:buNone/>
            </a:pPr>
            <a:r>
              <a:rPr lang="en-US" sz="1600" b="0" dirty="0"/>
              <a:t>Determine whether certain methods are more effective over the long term.</a:t>
            </a:r>
          </a:p>
          <a:p>
            <a:pPr algn="l">
              <a:buSzPts val="1100"/>
              <a:buFont typeface="Arial"/>
              <a:buNone/>
            </a:pPr>
            <a:endParaRPr lang="en-US" sz="1600" b="0" dirty="0"/>
          </a:p>
          <a:p>
            <a:pPr algn="l">
              <a:buSzPts val="1100"/>
              <a:buFont typeface="Arial"/>
              <a:buNone/>
            </a:pPr>
            <a:r>
              <a:rPr lang="en-US" sz="1600" b="0" dirty="0"/>
              <a:t>Adjust its strategies to focus efforts on the best-performing approaches.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22"/>
          <p:cNvSpPr txBox="1">
            <a:spLocks noGrp="1"/>
          </p:cNvSpPr>
          <p:nvPr>
            <p:ph type="title"/>
          </p:nvPr>
        </p:nvSpPr>
        <p:spPr>
          <a:xfrm>
            <a:off x="452550" y="168838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Definition and monitoring of the indicators</a:t>
            </a:r>
            <a:endParaRPr dirty="0"/>
          </a:p>
        </p:txBody>
      </p:sp>
      <p:sp>
        <p:nvSpPr>
          <p:cNvPr id="2" name="Google Shape;720;p21">
            <a:extLst>
              <a:ext uri="{FF2B5EF4-FFF2-40B4-BE49-F238E27FC236}">
                <a16:creationId xmlns:a16="http://schemas.microsoft.com/office/drawing/2014/main" id="{C625DD8B-6CD8-AE3D-77DF-73E044F25B1F}"/>
              </a:ext>
            </a:extLst>
          </p:cNvPr>
          <p:cNvSpPr txBox="1"/>
          <p:nvPr/>
        </p:nvSpPr>
        <p:spPr>
          <a:xfrm>
            <a:off x="8261995" y="4781241"/>
            <a:ext cx="1411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09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755;p22">
            <a:extLst>
              <a:ext uri="{FF2B5EF4-FFF2-40B4-BE49-F238E27FC236}">
                <a16:creationId xmlns:a16="http://schemas.microsoft.com/office/drawing/2014/main" id="{4694DF62-96D6-F437-9EF8-0BD96A71505F}"/>
              </a:ext>
            </a:extLst>
          </p:cNvPr>
          <p:cNvSpPr txBox="1">
            <a:spLocks/>
          </p:cNvSpPr>
          <p:nvPr/>
        </p:nvSpPr>
        <p:spPr>
          <a:xfrm>
            <a:off x="452550" y="1146429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>
              <a:buSzPts val="1100"/>
              <a:buFont typeface="Arial"/>
              <a:buNone/>
            </a:pPr>
            <a:r>
              <a:rPr lang="en-US" sz="1400" dirty="0"/>
              <a:t>To monitor what the company wants to achieve, we can follow these steps:</a:t>
            </a:r>
          </a:p>
          <a:p>
            <a:pPr>
              <a:buSzPts val="1100"/>
              <a:buFont typeface="Arial"/>
              <a:buNone/>
            </a:pPr>
            <a:endParaRPr lang="en-US" sz="1400" dirty="0"/>
          </a:p>
          <a:p>
            <a:pPr algn="l">
              <a:buSzPts val="1100"/>
              <a:buFont typeface="Arial"/>
              <a:buNone/>
            </a:pPr>
            <a:r>
              <a:rPr lang="en-US" sz="1400" dirty="0"/>
              <a:t>- </a:t>
            </a:r>
            <a:r>
              <a:rPr lang="en-US" sz="1400" b="0" dirty="0"/>
              <a:t>Regularly calculate average revenue per sales method: This calculation should be made after each sales period (e.g. monthly or quarterly).</a:t>
            </a:r>
          </a:p>
          <a:p>
            <a:pPr algn="l">
              <a:buSzPts val="1100"/>
              <a:buFont typeface="Arial"/>
              <a:buNone/>
            </a:pPr>
            <a:endParaRPr lang="en-US" sz="1400" b="0" dirty="0"/>
          </a:p>
          <a:p>
            <a:pPr algn="l">
              <a:buSzPts val="1100"/>
              <a:buFont typeface="Arial"/>
              <a:buNone/>
            </a:pPr>
            <a:r>
              <a:rPr lang="en-US" sz="1400" b="0" dirty="0"/>
              <a:t>- Compare the evolution of average income: Monitoring changes over time will help you see whether a sales method is becoming more or less successful. </a:t>
            </a:r>
          </a:p>
          <a:p>
            <a:pPr algn="l">
              <a:buSzPts val="1100"/>
              <a:buFont typeface="Arial"/>
              <a:buNone/>
            </a:pPr>
            <a:endParaRPr lang="en-US" sz="1400" b="0" dirty="0"/>
          </a:p>
          <a:p>
            <a:pPr algn="l">
              <a:buSzPts val="1100"/>
            </a:pPr>
            <a:r>
              <a:rPr lang="en-US" sz="1400" b="0" dirty="0"/>
              <a:t>- Track revenue dispersion (standard deviation): It can be useful to look at the variance in revenue generated per customer for each method.</a:t>
            </a:r>
          </a:p>
          <a:p>
            <a:pPr algn="l">
              <a:buSzPts val="1100"/>
            </a:pPr>
            <a:endParaRPr lang="en-US" sz="1400" b="0" dirty="0"/>
          </a:p>
          <a:p>
            <a:pPr algn="l">
              <a:buSzPts val="1100"/>
              <a:buFont typeface="Arial"/>
              <a:buNone/>
            </a:pPr>
            <a:r>
              <a:rPr lang="en-US" sz="1400" b="0" dirty="0"/>
              <a:t>- Analyze other factors: For example, the number of years the customer has been with the company or the number of visits to the site</a:t>
            </a:r>
          </a:p>
        </p:txBody>
      </p:sp>
    </p:spTree>
    <p:extLst>
      <p:ext uri="{BB962C8B-B14F-4D97-AF65-F5344CB8AC3E}">
        <p14:creationId xmlns:p14="http://schemas.microsoft.com/office/powerpoint/2010/main" val="4034324806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Infographics by Slidesgo">
  <a:themeElements>
    <a:clrScheme name="Simple Light">
      <a:dk1>
        <a:srgbClr val="000000"/>
      </a:dk1>
      <a:lt1>
        <a:srgbClr val="FFFFFF"/>
      </a:lt1>
      <a:dk2>
        <a:srgbClr val="EE881A"/>
      </a:dk2>
      <a:lt2>
        <a:srgbClr val="F4B319"/>
      </a:lt2>
      <a:accent1>
        <a:srgbClr val="FEE7A4"/>
      </a:accent1>
      <a:accent2>
        <a:srgbClr val="FFF3ED"/>
      </a:accent2>
      <a:accent3>
        <a:srgbClr val="9BA4AD"/>
      </a:accent3>
      <a:accent4>
        <a:srgbClr val="4D647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550</Words>
  <Application>Microsoft Office PowerPoint</Application>
  <PresentationFormat>Affichage à l'écran (16:9)</PresentationFormat>
  <Paragraphs>87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Montserrat Medium</vt:lpstr>
      <vt:lpstr>Montserrat SemiBold</vt:lpstr>
      <vt:lpstr>Montserrat</vt:lpstr>
      <vt:lpstr>Fira Sans Extra Condensed</vt:lpstr>
      <vt:lpstr>Business Infographics by Slidesgo</vt:lpstr>
      <vt:lpstr>Product Sales Analysis</vt:lpstr>
      <vt:lpstr>Table of contents</vt:lpstr>
      <vt:lpstr>Descriptive Study</vt:lpstr>
      <vt:lpstr>Database Cleaning</vt:lpstr>
      <vt:lpstr>Univariate and bivariate analyses</vt:lpstr>
      <vt:lpstr>Présentation PowerPoint</vt:lpstr>
      <vt:lpstr>Présentation PowerPoint</vt:lpstr>
      <vt:lpstr>Definition and monitoring of the indicators</vt:lpstr>
      <vt:lpstr>Definition and monitoring of the indicators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DOH HANS ARIEL</cp:lastModifiedBy>
  <cp:revision>20</cp:revision>
  <dcterms:modified xsi:type="dcterms:W3CDTF">2024-09-27T18:48:34Z</dcterms:modified>
</cp:coreProperties>
</file>