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C6390-53DB-452B-945A-7B3076C6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F043A40-991F-4817-B1D5-86F9242E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405A40-F6D6-4B46-96C7-8D8F3AA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3D06E2-4F9D-4AF6-AB3A-658B4542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A58C1C-19D0-49ED-A242-2D44AD9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673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565E-77D8-4AD5-A9DC-9671B9E6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547B8AE-4B36-41C7-9EB8-B44BB976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10A4E6-40DA-4BE0-9E96-466BE066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6EE77E-28D5-485A-97E7-D0EF9A5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5A693E-1471-499C-843B-3CF4A80F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892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F4C65D2-EABD-425B-AE1A-8288440E0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073944B-C7C2-4F62-AF39-967C67F2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5A12CF-AA86-4574-91BC-354E1E2F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ECA476-1FB2-4ECD-8940-25A5170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30D50F-B908-41AB-9462-0E7E06DD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1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D5ACF-3B5D-4394-8478-F2522E87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DBB91B-2A25-4083-B18E-C0618C78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B383AD-451D-4F9D-B4FA-2587817F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D790C0-B9DC-4D1F-BF73-38B17C5F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0BD543-C47E-4793-A3E4-D0669D7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9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CACA0-D138-4986-9F3A-C1A0E8B3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64170E-2B45-4702-A23F-FC7AA8F5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9DC002-66EB-44F1-9227-A9A55813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15FA8E-5892-4DA3-A4F3-CFEA7913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EA4E34-46C8-4057-A8B0-E851984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786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579A2-447A-4F86-8EB7-62391547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A1CC3-3C5B-4974-AEA4-F335F15EA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302153-6EEE-4E6C-A021-5A8667B6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5E8E60-E4D0-49CE-ADC2-40DCD794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080EE1-CA2F-4F5E-86AB-37FD032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BF5650-D713-4CC3-B160-2F67255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1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2EB20-14ED-4E39-A9F2-E5035A33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87908C-8FFF-4DF6-AD46-60CBC02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F04AD48-B68C-4498-AA2C-65E8BD00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CFD346D-8D34-4F3E-A8F0-B8CEED989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5DF955-DC92-4AEE-8961-614229AC8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71C0DF0-ABC1-4AA8-BE81-40799CA4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D6D59BD-9301-460F-9A63-310A40F4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0043404-17A0-4528-AD25-D107B229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5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9213C-1F48-4423-A6CB-FEF0D797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64757FC-20D4-4D45-965B-4350468A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D062E9-62FD-47E3-A6EC-8DAFDC07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BA92A29-24A5-457D-8C8E-DD3F800E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9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DA675A8-16AD-4F15-BFAE-2CA50F8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5625871-5736-4072-956E-18B40377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A814EF1-0BBA-4BD0-B3AD-C77053C3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48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F6DB1-4AEF-4EDA-8073-240B805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F688A5-B194-43A5-9AF0-03F75FD4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C3A7C4-4EFF-46FD-A310-D1CC50BD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A80F9B-4587-48A6-BA8E-A05D86C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096DA0-7CD8-4C87-9251-724AE46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310B03-AB42-4099-95D4-17B1B7F2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755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08A36-C602-47F2-B635-FF1559DC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AC038B-2093-486A-810B-50F55266C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4B04CE8-3417-41C9-9D0B-E4E2455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231482A-1F51-495D-93D8-E0878BD2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FAA3220-B013-423D-95D8-0961F3D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27BC0BD-0678-4A45-B39E-B814FAEA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75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113EA0C-2520-410B-A4C2-C98BE376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6A0B402-8B34-4CF1-9FE9-7E9FE4EC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C271-279D-4232-BEFB-DFC4E0E5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7DF3-A4F5-47DB-8FD7-B1CBD877EFCA}" type="datetimeFigureOut">
              <a:rPr lang="da-DK" smtClean="0"/>
              <a:t>04-10-2020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9060E8-2D07-4AB2-9D89-B8599506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D0D46B-5C28-4179-B3DB-74585C38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B4DF-9F61-4EE9-A208-67080F5DD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40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6D3A9-78A5-416C-885F-D4EF28AC0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C1C22E1-C76F-43F3-88C5-9F444CCF5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1</a:t>
            </a:r>
          </a:p>
          <a:p>
            <a:r>
              <a:rPr lang="en-US" dirty="0"/>
              <a:t>Group 5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7616F-104C-4075-BCED-AE8074D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Traffic accident data from US and UK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C0C3AE-FE02-428F-8401-6FAA3652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9699"/>
            <a:ext cx="5257800" cy="3164602"/>
          </a:xfrm>
        </p:spPr>
        <p:txBody>
          <a:bodyPr>
            <a:normAutofit/>
          </a:bodyPr>
          <a:lstStyle/>
          <a:p>
            <a:r>
              <a:rPr lang="en-US" sz="2000" b="1" dirty="0"/>
              <a:t>FARS</a:t>
            </a:r>
            <a:r>
              <a:rPr lang="en-US" sz="2000" dirty="0"/>
              <a:t> (Fatality Analysis Reporting System)</a:t>
            </a:r>
          </a:p>
          <a:p>
            <a:pPr lvl="1"/>
            <a:r>
              <a:rPr lang="en-US" sz="1400" dirty="0"/>
              <a:t>NHTSA (National Highway Traffic Safety Administration)</a:t>
            </a:r>
          </a:p>
          <a:p>
            <a:r>
              <a:rPr lang="da-DK" sz="2000" b="1" dirty="0"/>
              <a:t>Data Type</a:t>
            </a:r>
          </a:p>
          <a:p>
            <a:pPr lvl="1"/>
            <a:r>
              <a:rPr lang="da-DK" sz="1400" dirty="0"/>
              <a:t>Multivariant, Temporal (1982-2017), </a:t>
            </a:r>
            <a:r>
              <a:rPr lang="da-DK" sz="1400" dirty="0" err="1"/>
              <a:t>Geospatial</a:t>
            </a:r>
            <a:r>
              <a:rPr lang="da-DK" sz="1400" dirty="0"/>
              <a:t> (10 regions)</a:t>
            </a:r>
          </a:p>
          <a:p>
            <a:r>
              <a:rPr lang="en-US" sz="2000" b="1" dirty="0"/>
              <a:t>Size of dataset</a:t>
            </a:r>
          </a:p>
          <a:p>
            <a:pPr lvl="1"/>
            <a:r>
              <a:rPr lang="da-DK" sz="1400" dirty="0"/>
              <a:t>1,3 million items, 67 </a:t>
            </a:r>
            <a:r>
              <a:rPr lang="en-US" sz="1400" dirty="0"/>
              <a:t>dimensions (Accident, Person, Vehicle)</a:t>
            </a:r>
          </a:p>
          <a:p>
            <a:pPr lvl="1"/>
            <a:r>
              <a:rPr lang="en-US" sz="1400" dirty="0"/>
              <a:t>390MB (CSV file)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da-DK" sz="1400" dirty="0"/>
          </a:p>
          <a:p>
            <a:pPr lvl="1"/>
            <a:endParaRPr lang="da-DK" sz="1600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49CCB40-8E5E-40A2-AEDA-B38374560A7E}"/>
              </a:ext>
            </a:extLst>
          </p:cNvPr>
          <p:cNvSpPr txBox="1">
            <a:spLocks/>
          </p:cNvSpPr>
          <p:nvPr/>
        </p:nvSpPr>
        <p:spPr>
          <a:xfrm>
            <a:off x="6095999" y="2877422"/>
            <a:ext cx="5321407" cy="316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Road safety data</a:t>
            </a:r>
          </a:p>
          <a:p>
            <a:pPr lvl="1"/>
            <a:r>
              <a:rPr lang="en-US" sz="1600" dirty="0"/>
              <a:t>Department for transport</a:t>
            </a:r>
          </a:p>
          <a:p>
            <a:r>
              <a:rPr lang="en-US" sz="2000" b="1" dirty="0"/>
              <a:t>Data Type</a:t>
            </a:r>
          </a:p>
          <a:p>
            <a:pPr lvl="1"/>
            <a:r>
              <a:rPr lang="da-DK" sz="1400" dirty="0"/>
              <a:t>Multivariant, Temporal (2005-2015), </a:t>
            </a:r>
            <a:r>
              <a:rPr lang="da-DK" sz="1400" dirty="0" err="1"/>
              <a:t>Geospatial</a:t>
            </a:r>
            <a:r>
              <a:rPr lang="da-DK" sz="1400" dirty="0"/>
              <a:t> (941 regions)</a:t>
            </a:r>
          </a:p>
          <a:p>
            <a:r>
              <a:rPr lang="da-DK" sz="1800" b="1" dirty="0" err="1"/>
              <a:t>Size</a:t>
            </a:r>
            <a:r>
              <a:rPr lang="da-DK" sz="1800" b="1" dirty="0"/>
              <a:t> of Data</a:t>
            </a:r>
          </a:p>
          <a:p>
            <a:pPr lvl="1"/>
            <a:r>
              <a:rPr lang="da-DK" sz="1400" dirty="0"/>
              <a:t>1,7 million items, 66 dimensions (</a:t>
            </a:r>
            <a:r>
              <a:rPr lang="en-US" sz="1400" dirty="0"/>
              <a:t>Accident, Person, Vehicle)</a:t>
            </a:r>
          </a:p>
          <a:p>
            <a:pPr lvl="1"/>
            <a:r>
              <a:rPr lang="en-US" sz="1400" dirty="0"/>
              <a:t>544MB (CSV file)</a:t>
            </a:r>
            <a:endParaRPr lang="da-DK" sz="1400" dirty="0"/>
          </a:p>
          <a:p>
            <a:pPr lvl="1"/>
            <a:endParaRPr lang="da-DK" sz="16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FA8AFEC-8D79-4A06-9AD0-B32A40B106F8}"/>
              </a:ext>
            </a:extLst>
          </p:cNvPr>
          <p:cNvCxnSpPr>
            <a:cxnSpLocks/>
          </p:cNvCxnSpPr>
          <p:nvPr/>
        </p:nvCxnSpPr>
        <p:spPr>
          <a:xfrm>
            <a:off x="0" y="278514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D4F4D8C6-E62E-412A-B9FF-046842B7EBD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403048" cy="100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Overview of datasets </a:t>
            </a:r>
            <a:endParaRPr lang="da-DK" dirty="0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9A78C6B-78AA-4DA2-B150-1BADCB33D032}"/>
              </a:ext>
            </a:extLst>
          </p:cNvPr>
          <p:cNvCxnSpPr/>
          <p:nvPr/>
        </p:nvCxnSpPr>
        <p:spPr>
          <a:xfrm>
            <a:off x="6096000" y="2785135"/>
            <a:ext cx="0" cy="407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BEE7-8A32-4151-A129-34F82B6F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305C7C-2A81-4511-AC40-32B4A35B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Insurance company (focus on one country)</a:t>
            </a:r>
          </a:p>
          <a:p>
            <a:pPr lvl="1"/>
            <a:r>
              <a:rPr lang="en-US" dirty="0"/>
              <a:t>Determine price of car insurance (Age, Region, Car type…)</a:t>
            </a:r>
          </a:p>
          <a:p>
            <a:r>
              <a:rPr lang="en-US" dirty="0"/>
              <a:t>Public service</a:t>
            </a:r>
          </a:p>
          <a:p>
            <a:pPr lvl="1"/>
            <a:r>
              <a:rPr lang="en-US" dirty="0"/>
              <a:t>Awareness of most likely cause for traffic accident (DANGER!! Scare the public)</a:t>
            </a:r>
          </a:p>
          <a:p>
            <a:r>
              <a:rPr lang="en-US" dirty="0"/>
              <a:t>Legislative agencies</a:t>
            </a:r>
          </a:p>
          <a:p>
            <a:pPr lvl="2"/>
            <a:r>
              <a:rPr lang="en-US" dirty="0"/>
              <a:t>Compare countries (Look at traffic law and find trends in country)</a:t>
            </a:r>
          </a:p>
          <a:p>
            <a:pPr lvl="1"/>
            <a:endParaRPr lang="en-US" dirty="0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7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CEA24-E153-4D1D-B71A-DF951A14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– comparison of country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5A8B27-3532-471F-9D21-377E6FB6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Legislative agencies</a:t>
            </a:r>
          </a:p>
          <a:p>
            <a:r>
              <a:rPr lang="en-US" dirty="0"/>
              <a:t> Data cleaning</a:t>
            </a:r>
          </a:p>
          <a:p>
            <a:pPr lvl="1"/>
            <a:r>
              <a:rPr lang="en-US" dirty="0"/>
              <a:t>Both dataset must range from 2005-2015</a:t>
            </a:r>
          </a:p>
          <a:p>
            <a:pPr lvl="1"/>
            <a:r>
              <a:rPr lang="en-US" dirty="0"/>
              <a:t>Both dataset must only involve fatal accidents</a:t>
            </a:r>
          </a:p>
          <a:p>
            <a:pPr lvl="1"/>
            <a:r>
              <a:rPr lang="en-US" dirty="0"/>
              <a:t>Choose common parameters for both datasets 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Compare different aspects of accidents in a detailed manner</a:t>
            </a:r>
          </a:p>
          <a:p>
            <a:pPr lvl="1"/>
            <a:r>
              <a:rPr lang="en-US" dirty="0"/>
              <a:t>Find clear difference in accidents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6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9648C-4399-4F89-A851-081EBC01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– accidents only in UK 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049AA3-C297-44AE-8220-FA48D2A4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Insurance company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Select interesting parameters to investigate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Find high risk groups (accident)</a:t>
            </a:r>
          </a:p>
          <a:p>
            <a:pPr lvl="1"/>
            <a:r>
              <a:rPr lang="en-US" dirty="0"/>
              <a:t>Help determine insurance price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85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EC9F1341-B9F5-4969-BA0F-EAFE2CD0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4787" y="-669569"/>
            <a:ext cx="5991934" cy="80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9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Data visualization</vt:lpstr>
      <vt:lpstr>Traffic accident data from US and UK</vt:lpstr>
      <vt:lpstr>Potential users</vt:lpstr>
      <vt:lpstr>Idea – comparison of country</vt:lpstr>
      <vt:lpstr>Idea – accidents only in UK  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daniel.toettrup@hotmail.com</dc:creator>
  <cp:lastModifiedBy>Stinus Lykke Skovgaard</cp:lastModifiedBy>
  <cp:revision>10</cp:revision>
  <dcterms:created xsi:type="dcterms:W3CDTF">2020-10-02T07:51:33Z</dcterms:created>
  <dcterms:modified xsi:type="dcterms:W3CDTF">2020-10-04T13:33:00Z</dcterms:modified>
</cp:coreProperties>
</file>