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Nygaard Schmidt" initials="PNS" lastIdx="2" clrIdx="0">
    <p:extLst>
      <p:ext uri="{19B8F6BF-5375-455C-9EA6-DF929625EA0E}">
        <p15:presenceInfo xmlns:p15="http://schemas.microsoft.com/office/powerpoint/2012/main" userId="S-1-5-21-3621099413-2859753633-1737880052-1670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3A0CD"/>
    <a:srgbClr val="90B4D8"/>
    <a:srgbClr val="34648F"/>
    <a:srgbClr val="11497B"/>
    <a:srgbClr val="000000"/>
    <a:srgbClr val="1117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47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425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8CCC-6F56-43DD-8E6C-EA1D04BE9FE9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EAB28-5B9C-4697-8701-0D3AA7BAF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90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8A068-4DD0-45F4-94E7-C55B9B1640CE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AEDA-FA2C-4C5B-8D07-E10DAED93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1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11497B"/>
              </a:gs>
              <a:gs pos="100000">
                <a:srgbClr val="11497B">
                  <a:gamma/>
                  <a:shade val="60392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32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21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AF897D5F-F5DB-425C-80EE-8708A0C5EF1D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2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Title 12"/>
          <p:cNvSpPr>
            <a:spLocks noGrp="1"/>
          </p:cNvSpPr>
          <p:nvPr>
            <p:ph type="title"/>
          </p:nvPr>
        </p:nvSpPr>
        <p:spPr>
          <a:xfrm>
            <a:off x="548639" y="1619999"/>
            <a:ext cx="11094724" cy="936000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9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9" y="2662733"/>
            <a:ext cx="11094724" cy="2776000"/>
          </a:xfrm>
        </p:spPr>
        <p:txBody>
          <a:bodyPr/>
          <a:lstStyle>
            <a:lvl1pPr marL="0" indent="0">
              <a:buNone/>
              <a:defRPr>
                <a:solidFill>
                  <a:srgbClr val="73A0CD"/>
                </a:solidFill>
              </a:defRPr>
            </a:lvl1pPr>
            <a:lvl2pPr marL="360362" indent="0">
              <a:buNone/>
              <a:defRPr>
                <a:solidFill>
                  <a:srgbClr val="73A0CD"/>
                </a:solidFill>
              </a:defRPr>
            </a:lvl2pPr>
            <a:lvl3pPr marL="720725" indent="0">
              <a:buNone/>
              <a:defRPr>
                <a:solidFill>
                  <a:srgbClr val="73A0CD"/>
                </a:solidFill>
              </a:defRPr>
            </a:lvl3pPr>
            <a:lvl4pPr marL="1073150" indent="0">
              <a:buNone/>
              <a:defRPr>
                <a:solidFill>
                  <a:srgbClr val="73A0CD"/>
                </a:solidFill>
              </a:defRPr>
            </a:lvl4pPr>
            <a:lvl5pPr marL="1433512" indent="0">
              <a:buNone/>
              <a:defRPr>
                <a:solidFill>
                  <a:srgbClr val="73A0C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2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77620784-9F7E-4ED5-A396-E75A134BC48D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000" y="658800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617284"/>
            <a:ext cx="5648842" cy="4410981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Line 35"/>
          <p:cNvSpPr>
            <a:spLocks noChangeShapeType="1"/>
          </p:cNvSpPr>
          <p:nvPr userDrawn="1"/>
        </p:nvSpPr>
        <p:spPr bwMode="auto">
          <a:xfrm>
            <a:off x="250825" y="363007"/>
            <a:ext cx="119411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7" name="Pladsholder til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3868"/>
            <a:ext cx="11651999" cy="3132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r">
              <a:buFontTx/>
              <a:buNone/>
              <a:defRPr sz="1200" b="1">
                <a:latin typeface="Calibri" panose="020F0502020204030204" pitchFamily="34" charset="0"/>
              </a:defRPr>
            </a:lvl1pPr>
            <a:lvl2pPr algn="l">
              <a:defRPr sz="1100">
                <a:latin typeface="Grundfos TheSans V2" pitchFamily="34" charset="0"/>
              </a:defRPr>
            </a:lvl2pPr>
            <a:lvl3pPr algn="l">
              <a:defRPr sz="1100">
                <a:latin typeface="Grundfos TheSans V2" pitchFamily="34" charset="0"/>
              </a:defRPr>
            </a:lvl3pPr>
            <a:lvl4pPr algn="l">
              <a:defRPr sz="1100">
                <a:latin typeface="Grundfos TheSans V2" pitchFamily="34" charset="0"/>
              </a:defRPr>
            </a:lvl4pPr>
            <a:lvl5pPr algn="l">
              <a:defRPr sz="1100">
                <a:latin typeface="Grundfos TheSans V2" pitchFamily="34" charset="0"/>
              </a:defRPr>
            </a:lvl5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183154" y="1617284"/>
            <a:ext cx="5648846" cy="4410981"/>
          </a:xfrm>
        </p:spPr>
        <p:txBody>
          <a:bodyPr tIns="720000" anchor="ctr" anchorCtr="1">
            <a:noAutofit/>
          </a:bodyPr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4375" indent="0">
              <a:buNone/>
              <a:defRPr/>
            </a:lvl3pPr>
            <a:lvl4pPr marL="107950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n-US"/>
              <a:t>Click icon to insert element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06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489378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A0040E9-772E-4F4A-AAA5-1F177322639D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489378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5236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489378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E7C9423-66AB-4EF4-B673-64F225E5769F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24498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586095"/>
            <a:ext cx="2866800" cy="24498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960709" y="3586095"/>
            <a:ext cx="2866800" cy="24498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4721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49259F4-7ACA-416E-B20C-CE63EAC1B523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60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320024"/>
            <a:ext cx="11472000" cy="134270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19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3" name="Title 17"/>
          <p:cNvSpPr>
            <a:spLocks noGrp="1"/>
          </p:cNvSpPr>
          <p:nvPr>
            <p:ph type="title"/>
          </p:nvPr>
        </p:nvSpPr>
        <p:spPr>
          <a:xfrm>
            <a:off x="258000" y="4937760"/>
            <a:ext cx="11934000" cy="1463040"/>
          </a:xfrm>
          <a:solidFill>
            <a:srgbClr val="11497B">
              <a:alpha val="74902"/>
            </a:srgbClr>
          </a:solidFill>
        </p:spPr>
        <p:txBody>
          <a:bodyPr vert="horz" wrap="square" lIns="180000" tIns="162000" rIns="180000" bIns="90000" rtlCol="0" anchor="t" anchorCtr="0">
            <a:noAutofit/>
          </a:bodyPr>
          <a:lstStyle>
            <a:lvl1pPr>
              <a:defRPr lang="en-GB" dirty="0">
                <a:solidFill>
                  <a:srgbClr val="FFFFFF"/>
                </a:solidFill>
              </a:defRPr>
            </a:lvl1pPr>
          </a:lstStyle>
          <a:p>
            <a:pPr marL="0" lvl="0" indent="-179388">
              <a:lnSpc>
                <a:spcPct val="100000"/>
              </a:lnSpc>
              <a:buFont typeface="Arial" pitchFamily="34" charset="0"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DDC9C68-1875-4C06-B1EB-EA58595E2B28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35600" y="5580000"/>
            <a:ext cx="8532000" cy="89640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60362" indent="0">
              <a:buNone/>
              <a:defRPr>
                <a:solidFill>
                  <a:srgbClr val="FFFFFF"/>
                </a:solidFill>
              </a:defRPr>
            </a:lvl2pPr>
            <a:lvl3pPr marL="720725" indent="0">
              <a:buNone/>
              <a:defRPr>
                <a:solidFill>
                  <a:srgbClr val="FFFFFF"/>
                </a:solidFill>
              </a:defRPr>
            </a:lvl3pPr>
            <a:lvl4pPr marL="1073150" indent="0">
              <a:buNone/>
              <a:defRPr>
                <a:solidFill>
                  <a:srgbClr val="FFFFFF"/>
                </a:solidFill>
              </a:defRPr>
            </a:lvl4pPr>
            <a:lvl5pPr marL="143351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77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42163"/>
            <a:ext cx="12192000" cy="5715838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E24E8D6-28EB-4851-97F1-4B1C5F190F18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55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1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11497B"/>
              </a:gs>
              <a:gs pos="100000">
                <a:srgbClr val="11497B">
                  <a:gamma/>
                  <a:shade val="60392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32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2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2AAFE42E-08E3-4D5E-8604-6252EFEB63F2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549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16126"/>
            <a:ext cx="11472000" cy="47116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452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10" name="Title 12"/>
          <p:cNvSpPr>
            <a:spLocks noGrp="1"/>
          </p:cNvSpPr>
          <p:nvPr>
            <p:ph type="title"/>
          </p:nvPr>
        </p:nvSpPr>
        <p:spPr>
          <a:xfrm>
            <a:off x="548638" y="1619999"/>
            <a:ext cx="11283362" cy="936000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9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8" y="2662733"/>
            <a:ext cx="11283361" cy="2776000"/>
          </a:xfrm>
        </p:spPr>
        <p:txBody>
          <a:bodyPr/>
          <a:lstStyle>
            <a:lvl1pPr marL="0" indent="0">
              <a:buNone/>
              <a:defRPr>
                <a:solidFill>
                  <a:srgbClr val="73A0CD"/>
                </a:solidFill>
              </a:defRPr>
            </a:lvl1pPr>
            <a:lvl2pPr marL="360362" indent="0">
              <a:buNone/>
              <a:defRPr>
                <a:solidFill>
                  <a:srgbClr val="73A0CD"/>
                </a:solidFill>
              </a:defRPr>
            </a:lvl2pPr>
            <a:lvl3pPr marL="720725" indent="0">
              <a:buNone/>
              <a:defRPr>
                <a:solidFill>
                  <a:srgbClr val="73A0CD"/>
                </a:solidFill>
              </a:defRPr>
            </a:lvl3pPr>
            <a:lvl4pPr marL="1073150" indent="0">
              <a:buNone/>
              <a:defRPr>
                <a:solidFill>
                  <a:srgbClr val="73A0CD"/>
                </a:solidFill>
              </a:defRPr>
            </a:lvl4pPr>
            <a:lvl5pPr marL="1433512" indent="0">
              <a:buNone/>
              <a:defRPr>
                <a:solidFill>
                  <a:srgbClr val="73A0C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D5BD8919-843E-4F61-80DC-5FC1FD4BA48C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228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548638" y="1619999"/>
            <a:ext cx="11283362" cy="936000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900">
                <a:solidFill>
                  <a:srgbClr val="11497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8" y="2662733"/>
            <a:ext cx="11283362" cy="2776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  <a:lvl2pPr marL="360362" indent="0">
              <a:buNone/>
              <a:defRPr>
                <a:solidFill>
                  <a:srgbClr val="000000"/>
                </a:solidFill>
              </a:defRPr>
            </a:lvl2pPr>
            <a:lvl3pPr marL="720725" indent="0">
              <a:buNone/>
              <a:defRPr>
                <a:solidFill>
                  <a:srgbClr val="000000"/>
                </a:solidFill>
              </a:defRPr>
            </a:lvl3pPr>
            <a:lvl4pPr marL="1073150" indent="0">
              <a:buNone/>
              <a:defRPr>
                <a:solidFill>
                  <a:srgbClr val="000000"/>
                </a:solidFill>
              </a:defRPr>
            </a:lvl4pPr>
            <a:lvl5pPr marL="1433512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82719946-140D-4206-877D-D26D4A11F51F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93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6000" y="5763600"/>
            <a:ext cx="11826000" cy="89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algn="r">
              <a:defRPr sz="1867">
                <a:solidFill>
                  <a:srgbClr val="114B7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7BCF7F8-111C-4E30-BE9F-980860C20844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548638" y="1619998"/>
            <a:ext cx="11283361" cy="919797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8" y="2664000"/>
            <a:ext cx="11283362" cy="527493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0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2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69BD974A-5202-4B7F-9C1F-01FC33E18B82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>
            <a:noAutofit/>
          </a:bodyPr>
          <a:lstStyle>
            <a:lvl1pPr>
              <a:lnSpc>
                <a:spcPts val="33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16736"/>
            <a:ext cx="11472000" cy="4711002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486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366000" y="4068000"/>
            <a:ext cx="11826000" cy="1730382"/>
          </a:xfrm>
          <a:solidFill>
            <a:srgbClr val="11497B">
              <a:alpha val="74902"/>
            </a:srgbClr>
          </a:solidFill>
        </p:spPr>
        <p:txBody>
          <a:bodyPr vert="horz" wrap="square" lIns="180000" tIns="162000" rIns="180000" bIns="90000" rtlCol="0" anchor="t" anchorCtr="0">
            <a:noAutofit/>
          </a:bodyPr>
          <a:lstStyle>
            <a:lvl1pPr>
              <a:defRPr lang="en-GB" dirty="0">
                <a:solidFill>
                  <a:srgbClr val="FFFFFF"/>
                </a:solidFill>
              </a:defRPr>
            </a:lvl1pPr>
          </a:lstStyle>
          <a:p>
            <a:pPr marL="0" lvl="0" indent="-179388">
              <a:lnSpc>
                <a:spcPct val="100000"/>
              </a:lnSpc>
              <a:buFont typeface="Arial" pitchFamily="34" charset="0"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6000" y="5763600"/>
            <a:ext cx="11826000" cy="89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algn="r">
              <a:defRPr sz="1867">
                <a:solidFill>
                  <a:srgbClr val="114B7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B36FF4E-823A-4DB2-8040-579DC86FF8B1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0000" y="4708800"/>
            <a:ext cx="11292000" cy="89640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60362" indent="0">
              <a:buNone/>
              <a:defRPr>
                <a:solidFill>
                  <a:srgbClr val="FFFFFF"/>
                </a:solidFill>
              </a:defRPr>
            </a:lvl2pPr>
            <a:lvl3pPr marL="720725" indent="0">
              <a:buNone/>
              <a:defRPr>
                <a:solidFill>
                  <a:srgbClr val="FFFFFF"/>
                </a:solidFill>
              </a:defRPr>
            </a:lvl3pPr>
            <a:lvl4pPr marL="1073150" indent="0">
              <a:buNone/>
              <a:defRPr>
                <a:solidFill>
                  <a:srgbClr val="FFFFFF"/>
                </a:solidFill>
              </a:defRPr>
            </a:lvl4pPr>
            <a:lvl5pPr marL="143351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3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3158431C-8317-4869-B965-9615D8EB6B79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60000" y="1620000"/>
            <a:ext cx="11472000" cy="814685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2578484"/>
            <a:ext cx="11472000" cy="3449781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4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7722DDC-6736-4606-850A-E1F7E7C99F28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5"/>
          </p:nvPr>
        </p:nvSpPr>
        <p:spPr>
          <a:xfrm>
            <a:off x="6186600" y="1320025"/>
            <a:ext cx="5645400" cy="470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20023"/>
            <a:ext cx="5645400" cy="4707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661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3BD7FC8-C5F7-454B-83A1-207FEA411BA1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5"/>
          </p:nvPr>
        </p:nvSpPr>
        <p:spPr>
          <a:xfrm>
            <a:off x="6186600" y="2044646"/>
            <a:ext cx="5645400" cy="3983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4"/>
          </p:nvPr>
        </p:nvSpPr>
        <p:spPr>
          <a:xfrm>
            <a:off x="359999" y="2044646"/>
            <a:ext cx="5650199" cy="3983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60000" y="1324647"/>
            <a:ext cx="5650197" cy="720000"/>
          </a:xfrm>
        </p:spPr>
        <p:txBody>
          <a:bodyPr bIns="144000" anchor="b" anchorCtr="0"/>
          <a:lstStyle>
            <a:lvl1pPr marL="0" indent="0">
              <a:buFontTx/>
              <a:buNone/>
              <a:defRPr b="1"/>
            </a:lvl1pPr>
            <a:lvl2pPr marL="360362" indent="0">
              <a:buFontTx/>
              <a:buNone/>
              <a:defRPr/>
            </a:lvl2pPr>
            <a:lvl3pPr marL="720725" indent="0">
              <a:buFontTx/>
              <a:buNone/>
              <a:defRPr/>
            </a:lvl3pPr>
            <a:lvl4pPr marL="1073150" indent="0">
              <a:buFontTx/>
              <a:buNone/>
              <a:defRPr/>
            </a:lvl4pPr>
            <a:lvl5pPr marL="143351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6600" y="1324647"/>
            <a:ext cx="5645400" cy="720000"/>
          </a:xfrm>
        </p:spPr>
        <p:txBody>
          <a:bodyPr bIns="144000" anchor="b" anchorCtr="0"/>
          <a:lstStyle>
            <a:lvl1pPr marL="0" indent="0">
              <a:buFontTx/>
              <a:buNone/>
              <a:defRPr b="1"/>
            </a:lvl1pPr>
            <a:lvl2pPr marL="360362" indent="0">
              <a:buFontTx/>
              <a:buNone/>
              <a:defRPr/>
            </a:lvl2pPr>
            <a:lvl3pPr marL="720725" indent="0">
              <a:buFontTx/>
              <a:buNone/>
              <a:defRPr/>
            </a:lvl3pPr>
            <a:lvl4pPr marL="1073150" indent="0">
              <a:buFontTx/>
              <a:buNone/>
              <a:defRPr/>
            </a:lvl4pPr>
            <a:lvl5pPr marL="143351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6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D90914F-61F5-43E1-A82C-A3D15A7FC7B0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07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2B833B5-487D-4E0D-A218-60A3F4BDF8F0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31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CDC6B66-3065-4C42-A0E4-277874B6494A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3326400" cy="654998"/>
          </a:xfrm>
        </p:spPr>
        <p:txBody>
          <a:bodyPr bIns="0" anchor="t" anchorCtr="0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5"/>
          </p:nvPr>
        </p:nvSpPr>
        <p:spPr>
          <a:xfrm>
            <a:off x="3862800" y="360202"/>
            <a:ext cx="7969200" cy="566753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015200"/>
            <a:ext cx="3326400" cy="50130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92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3D01A687-6861-4005-BC3A-7864564C023A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54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59999" y="1320024"/>
            <a:ext cx="5648843" cy="4708242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83154" y="1320024"/>
            <a:ext cx="5648845" cy="4708242"/>
          </a:xfrm>
        </p:spPr>
        <p:txBody>
          <a:bodyPr tIns="720000" anchor="ctr" anchorCtr="1">
            <a:noAutofit/>
          </a:bodyPr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4375" indent="0">
              <a:buNone/>
              <a:defRPr/>
            </a:lvl3pPr>
            <a:lvl4pPr marL="107950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n-US"/>
              <a:t>Click icon to insert element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0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60000" y="1318684"/>
            <a:ext cx="11472000" cy="4707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5A46CF01-A7F2-48E2-B468-A61B3DBEA2E4}" type="datetime1">
              <a:rPr lang="da-DK" smtClean="0"/>
              <a:t>22-04-2018</a:t>
            </a:fld>
            <a:endParaRPr lang="en-GB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19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687" r:id="rId9"/>
    <p:sldLayoutId id="2147483690" r:id="rId10"/>
    <p:sldLayoutId id="2147483710" r:id="rId11"/>
    <p:sldLayoutId id="2147483709" r:id="rId12"/>
    <p:sldLayoutId id="2147483692" r:id="rId13"/>
    <p:sldLayoutId id="2147483693" r:id="rId14"/>
    <p:sldLayoutId id="2147483694" r:id="rId15"/>
    <p:sldLayoutId id="2147483696" r:id="rId16"/>
    <p:sldLayoutId id="2147483663" r:id="rId17"/>
    <p:sldLayoutId id="2147483708" r:id="rId18"/>
    <p:sldLayoutId id="2147483664" r:id="rId19"/>
    <p:sldLayoutId id="2147483665" r:id="rId20"/>
  </p:sldLayoutIdLst>
  <p:hf sldNum="0" hdr="0" ftr="0" dt="0"/>
  <p:txStyles>
    <p:titleStyle>
      <a:lvl1pPr algn="l" defTabSz="1219170" rtl="0" eaLnBrk="1" latinLnBrk="0" hangingPunct="1">
        <a:lnSpc>
          <a:spcPts val="3300"/>
        </a:lnSpc>
        <a:spcBef>
          <a:spcPct val="0"/>
        </a:spcBef>
        <a:buNone/>
        <a:defRPr sz="3200" b="1" kern="1200">
          <a:solidFill>
            <a:srgbClr val="11497B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54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90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26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162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F04B357-C379-4ECD-BA37-4EA401693A6D}"/>
              </a:ext>
            </a:extLst>
          </p:cNvPr>
          <p:cNvSpPr/>
          <p:nvPr/>
        </p:nvSpPr>
        <p:spPr>
          <a:xfrm>
            <a:off x="0" y="0"/>
            <a:ext cx="19756582" cy="245354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579E27A-C507-46A3-A02C-91E20B7FCA6F}"/>
              </a:ext>
            </a:extLst>
          </p:cNvPr>
          <p:cNvSpPr/>
          <p:nvPr/>
        </p:nvSpPr>
        <p:spPr>
          <a:xfrm>
            <a:off x="16166588" y="11333028"/>
            <a:ext cx="2564160" cy="180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706A6-F6AB-4349-B9B5-E23068DBFEE1}"/>
              </a:ext>
            </a:extLst>
          </p:cNvPr>
          <p:cNvSpPr/>
          <p:nvPr/>
        </p:nvSpPr>
        <p:spPr>
          <a:xfrm>
            <a:off x="244444" y="6083929"/>
            <a:ext cx="11947556" cy="6518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1CDDEF-3CC7-49A7-B33A-355DCD69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843" y="7572175"/>
            <a:ext cx="1885622" cy="3144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46B02-0EA3-4075-B05B-192932751A3E}"/>
              </a:ext>
            </a:extLst>
          </p:cNvPr>
          <p:cNvSpPr txBox="1"/>
          <p:nvPr/>
        </p:nvSpPr>
        <p:spPr>
          <a:xfrm>
            <a:off x="4734962" y="23539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Sign-In-Activity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C216-0B6B-4F7E-812A-1B621F53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58" y="697055"/>
            <a:ext cx="1873649" cy="3096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B0341-70F7-45DC-82D8-926F8A141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698" y="697055"/>
            <a:ext cx="1873649" cy="3122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AF312-ED59-44E4-AC8A-C7F9EBB99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638" y="697055"/>
            <a:ext cx="1873649" cy="3096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18A983-9005-45E7-B1C4-7DF9B79E5040}"/>
              </a:ext>
            </a:extLst>
          </p:cNvPr>
          <p:cNvSpPr txBox="1"/>
          <p:nvPr/>
        </p:nvSpPr>
        <p:spPr>
          <a:xfrm>
            <a:off x="3028639" y="3225057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Check </a:t>
            </a:r>
            <a:r>
              <a:rPr lang="da-DK" dirty="0" err="1"/>
              <a:t>email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F86D9-8313-470F-9CEA-8542039646DE}"/>
              </a:ext>
            </a:extLst>
          </p:cNvPr>
          <p:cNvSpPr txBox="1"/>
          <p:nvPr/>
        </p:nvSpPr>
        <p:spPr>
          <a:xfrm>
            <a:off x="4987853" y="3065527"/>
            <a:ext cx="1747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user</a:t>
            </a:r>
            <a:br>
              <a:rPr lang="da-DK" dirty="0"/>
            </a:br>
            <a:r>
              <a:rPr lang="da-DK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A4163-5A02-4CF4-92C4-D288DE32AE29}"/>
              </a:ext>
            </a:extLst>
          </p:cNvPr>
          <p:cNvSpPr txBox="1"/>
          <p:nvPr/>
        </p:nvSpPr>
        <p:spPr>
          <a:xfrm>
            <a:off x="7138030" y="3040392"/>
            <a:ext cx="1367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New </a:t>
            </a:r>
            <a:r>
              <a:rPr lang="da-DK" dirty="0" err="1"/>
              <a:t>user</a:t>
            </a:r>
            <a:br>
              <a:rPr lang="da-DK" dirty="0"/>
            </a:br>
            <a:r>
              <a:rPr lang="da-DK" dirty="0"/>
              <a:t>login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F5139E-B058-4C8A-9231-12B085925B1F}"/>
              </a:ext>
            </a:extLst>
          </p:cNvPr>
          <p:cNvCxnSpPr>
            <a:cxnSpLocks/>
          </p:cNvCxnSpPr>
          <p:nvPr/>
        </p:nvCxnSpPr>
        <p:spPr>
          <a:xfrm>
            <a:off x="5850750" y="4194283"/>
            <a:ext cx="0" cy="3008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61DA04-1FD6-4C90-A22A-275CF9B7E42B}"/>
              </a:ext>
            </a:extLst>
          </p:cNvPr>
          <p:cNvSpPr txBox="1"/>
          <p:nvPr/>
        </p:nvSpPr>
        <p:spPr>
          <a:xfrm>
            <a:off x="4504918" y="5517352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Post login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OverviewActivity</a:t>
            </a:r>
            <a:endParaRPr lang="da-DK" dirty="0"/>
          </a:p>
        </p:txBody>
      </p:sp>
      <p:pic>
        <p:nvPicPr>
          <p:cNvPr id="1026" name="Picture 2" descr="Billedresultat for Fridge">
            <a:extLst>
              <a:ext uri="{FF2B5EF4-FFF2-40B4-BE49-F238E27FC236}">
                <a16:creationId xmlns:a16="http://schemas.microsoft.com/office/drawing/2014/main" id="{B6AA831E-4BB3-410A-8220-E912C275C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5070080" y="8449176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illedresultat for Fridge">
            <a:extLst>
              <a:ext uri="{FF2B5EF4-FFF2-40B4-BE49-F238E27FC236}">
                <a16:creationId xmlns:a16="http://schemas.microsoft.com/office/drawing/2014/main" id="{A22170BD-B9B4-4840-8E7C-EEA2175C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5069774" y="8879536"/>
            <a:ext cx="180304" cy="3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E52D1-40DF-40F4-B7D9-37A59DBEFCA5}"/>
              </a:ext>
            </a:extLst>
          </p:cNvPr>
          <p:cNvSpPr txBox="1"/>
          <p:nvPr/>
        </p:nvSpPr>
        <p:spPr>
          <a:xfrm>
            <a:off x="5275635" y="8482240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C2B03B-7ED5-4EAC-8621-36B6FABD9C2B}"/>
              </a:ext>
            </a:extLst>
          </p:cNvPr>
          <p:cNvSpPr txBox="1"/>
          <p:nvPr/>
        </p:nvSpPr>
        <p:spPr>
          <a:xfrm>
            <a:off x="5275635" y="8918721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CEA5AD-0DB0-4EDD-863F-6C788B6891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1677" y="9858560"/>
            <a:ext cx="691848" cy="246138"/>
          </a:xfrm>
          <a:prstGeom prst="rect">
            <a:avLst/>
          </a:prstGeom>
        </p:spPr>
      </p:pic>
      <p:pic>
        <p:nvPicPr>
          <p:cNvPr id="23" name="Picture 2" descr="Billedresultat for Fridge">
            <a:extLst>
              <a:ext uri="{FF2B5EF4-FFF2-40B4-BE49-F238E27FC236}">
                <a16:creationId xmlns:a16="http://schemas.microsoft.com/office/drawing/2014/main" id="{9E39032E-334B-4297-A9B7-D3D6BE8C4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5063844" y="9331399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F53242-B891-420A-A891-8676BDA88B44}"/>
              </a:ext>
            </a:extLst>
          </p:cNvPr>
          <p:cNvSpPr txBox="1"/>
          <p:nvPr/>
        </p:nvSpPr>
        <p:spPr>
          <a:xfrm>
            <a:off x="5275635" y="9364463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448681-EBB6-4083-8B86-A0B2F4EE5E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0209" y="10156658"/>
            <a:ext cx="1613098" cy="2727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7036F0F-58E8-4DFB-A41D-554190C1441A}"/>
              </a:ext>
            </a:extLst>
          </p:cNvPr>
          <p:cNvSpPr/>
          <p:nvPr/>
        </p:nvSpPr>
        <p:spPr>
          <a:xfrm>
            <a:off x="1962455" y="8250789"/>
            <a:ext cx="2564160" cy="211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CD8D4-A1DD-4618-B1C9-4C43AF089955}"/>
              </a:ext>
            </a:extLst>
          </p:cNvPr>
          <p:cNvSpPr txBox="1"/>
          <p:nvPr/>
        </p:nvSpPr>
        <p:spPr>
          <a:xfrm>
            <a:off x="1965650" y="8349128"/>
            <a:ext cx="2560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OverviewActivty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ListView</a:t>
            </a:r>
            <a:r>
              <a:rPr lang="da-DK" sz="1200" dirty="0">
                <a:solidFill>
                  <a:schemeClr val="bg1"/>
                </a:solidFill>
              </a:rPr>
              <a:t> af tilmeldte køleskabe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Tilføjelse af nyt køleskab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Join</a:t>
            </a:r>
            <a:r>
              <a:rPr lang="da-DK" sz="1200" dirty="0">
                <a:solidFill>
                  <a:schemeClr val="bg1"/>
                </a:solidFill>
              </a:rPr>
              <a:t> et eksisterende køleskab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r>
              <a:rPr lang="da-DK" sz="1200" dirty="0">
                <a:solidFill>
                  <a:schemeClr val="bg1"/>
                </a:solidFill>
              </a:rPr>
              <a:t> giver mulighed for</a:t>
            </a:r>
          </a:p>
          <a:p>
            <a:r>
              <a:rPr lang="da-DK" sz="1200" dirty="0">
                <a:solidFill>
                  <a:schemeClr val="bg1"/>
                </a:solidFill>
              </a:rPr>
              <a:t>     at fjerne et køleskab på listen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Et tryk på et køleskab på </a:t>
            </a:r>
            <a:r>
              <a:rPr lang="da-DK" sz="1200" dirty="0" err="1">
                <a:solidFill>
                  <a:schemeClr val="bg1"/>
                </a:solidFill>
              </a:rPr>
              <a:t>listview</a:t>
            </a:r>
            <a:endParaRPr lang="da-DK" sz="1200" dirty="0">
              <a:solidFill>
                <a:schemeClr val="bg1"/>
              </a:solidFill>
            </a:endParaRPr>
          </a:p>
          <a:p>
            <a:r>
              <a:rPr lang="da-DK" sz="1200" dirty="0">
                <a:solidFill>
                  <a:schemeClr val="bg1"/>
                </a:solidFill>
              </a:rPr>
              <a:t>     åbner et </a:t>
            </a:r>
            <a:r>
              <a:rPr lang="da-DK" sz="1200" dirty="0" err="1">
                <a:solidFill>
                  <a:schemeClr val="bg1"/>
                </a:solidFill>
              </a:rPr>
              <a:t>detailActivity</a:t>
            </a:r>
            <a:r>
              <a:rPr lang="da-DK" sz="1200" dirty="0">
                <a:solidFill>
                  <a:schemeClr val="bg1"/>
                </a:solidFill>
              </a:rPr>
              <a:t> for det 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     respektive køleskab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F6B3D9-0F95-47E9-A65F-9DA7405D045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4718526" y="9051392"/>
            <a:ext cx="351249" cy="81054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7DDAD9-64A9-4C02-96C7-10D0BCC71E66}"/>
              </a:ext>
            </a:extLst>
          </p:cNvPr>
          <p:cNvSpPr txBox="1"/>
          <p:nvPr/>
        </p:nvSpPr>
        <p:spPr>
          <a:xfrm>
            <a:off x="2203134" y="12482822"/>
            <a:ext cx="488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ListView</a:t>
            </a:r>
            <a:r>
              <a:rPr lang="da-DK" dirty="0"/>
              <a:t> item </a:t>
            </a:r>
            <a:r>
              <a:rPr lang="da-DK" dirty="0" err="1"/>
              <a:t>press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DetailsActivity</a:t>
            </a:r>
            <a:br>
              <a:rPr lang="da-DK" dirty="0">
                <a:sym typeface="Wingdings" panose="05000000000000000000" pitchFamily="2" charset="2"/>
              </a:rPr>
            </a:br>
            <a:r>
              <a:rPr lang="da-DK" dirty="0">
                <a:sym typeface="Wingdings" panose="05000000000000000000" pitchFamily="2" charset="2"/>
              </a:rPr>
              <a:t>                                         (Inventory list)</a:t>
            </a:r>
            <a:endParaRPr lang="da-DK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EFEA6CB-D7D5-47C3-8AE0-DFF73B92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241" y="10665532"/>
            <a:ext cx="1885622" cy="3144489"/>
          </a:xfrm>
          <a:prstGeom prst="rect">
            <a:avLst/>
          </a:prstGeom>
        </p:spPr>
      </p:pic>
      <p:pic>
        <p:nvPicPr>
          <p:cNvPr id="48" name="Picture 2" descr="Billedresultat for Fridge">
            <a:extLst>
              <a:ext uri="{FF2B5EF4-FFF2-40B4-BE49-F238E27FC236}">
                <a16:creationId xmlns:a16="http://schemas.microsoft.com/office/drawing/2014/main" id="{852EA813-58F5-4FA8-B0E7-13A60879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390478" y="11542533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Billedresultat for Fridge">
            <a:extLst>
              <a:ext uri="{FF2B5EF4-FFF2-40B4-BE49-F238E27FC236}">
                <a16:creationId xmlns:a16="http://schemas.microsoft.com/office/drawing/2014/main" id="{4A15AA9F-CAB5-4D74-96BC-960C97960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390172" y="11972893"/>
            <a:ext cx="180304" cy="3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E5BD329-2A62-426C-AAF1-A82874C3C029}"/>
              </a:ext>
            </a:extLst>
          </p:cNvPr>
          <p:cNvSpPr txBox="1"/>
          <p:nvPr/>
        </p:nvSpPr>
        <p:spPr>
          <a:xfrm>
            <a:off x="14596033" y="11575597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BE9053-319C-4E3A-9F7F-BDC8CA9DD213}"/>
              </a:ext>
            </a:extLst>
          </p:cNvPr>
          <p:cNvSpPr txBox="1"/>
          <p:nvPr/>
        </p:nvSpPr>
        <p:spPr>
          <a:xfrm>
            <a:off x="14596033" y="12012078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813CD00-2164-4A3D-95E4-4F52DA0DE9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2075" y="12951917"/>
            <a:ext cx="691848" cy="246138"/>
          </a:xfrm>
          <a:prstGeom prst="rect">
            <a:avLst/>
          </a:prstGeom>
        </p:spPr>
      </p:pic>
      <p:pic>
        <p:nvPicPr>
          <p:cNvPr id="53" name="Picture 2" descr="Billedresultat for Fridge">
            <a:extLst>
              <a:ext uri="{FF2B5EF4-FFF2-40B4-BE49-F238E27FC236}">
                <a16:creationId xmlns:a16="http://schemas.microsoft.com/office/drawing/2014/main" id="{CB8B2707-10C8-42D7-8737-4FF1056FB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384242" y="12424756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6207B12-F8AF-4987-BD1D-E7D6A6756D93}"/>
              </a:ext>
            </a:extLst>
          </p:cNvPr>
          <p:cNvSpPr txBox="1"/>
          <p:nvPr/>
        </p:nvSpPr>
        <p:spPr>
          <a:xfrm>
            <a:off x="14596033" y="12457820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696DE4D-B563-470D-ADB2-594EFA2DA2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0607" y="13250015"/>
            <a:ext cx="1613098" cy="272746"/>
          </a:xfrm>
          <a:prstGeom prst="rect">
            <a:avLst/>
          </a:prstGeom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2839883-A515-4A30-8115-DDB0EF0735A0}"/>
              </a:ext>
            </a:extLst>
          </p:cNvPr>
          <p:cNvSpPr/>
          <p:nvPr/>
        </p:nvSpPr>
        <p:spPr>
          <a:xfrm>
            <a:off x="14152802" y="10777573"/>
            <a:ext cx="1885494" cy="3010286"/>
          </a:xfrm>
          <a:prstGeom prst="rect">
            <a:avLst/>
          </a:prstGeom>
          <a:solidFill>
            <a:schemeClr val="lt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D0BF993-3B77-4958-8529-79026E25AB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3599" y="12068867"/>
            <a:ext cx="1526479" cy="70067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C91E278-AB94-48C6-8438-ECCB69341FD2}"/>
              </a:ext>
            </a:extLst>
          </p:cNvPr>
          <p:cNvSpPr txBox="1"/>
          <p:nvPr/>
        </p:nvSpPr>
        <p:spPr>
          <a:xfrm>
            <a:off x="9764496" y="11781245"/>
            <a:ext cx="360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Tilføj eksisterende køleskab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C8B481C-6D8D-465C-88E9-DE9B7E3AE2F3}"/>
              </a:ext>
            </a:extLst>
          </p:cNvPr>
          <p:cNvCxnSpPr>
            <a:cxnSpLocks/>
          </p:cNvCxnSpPr>
          <p:nvPr/>
        </p:nvCxnSpPr>
        <p:spPr>
          <a:xfrm flipV="1">
            <a:off x="6686554" y="9223247"/>
            <a:ext cx="2408109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C51ECE3-6039-44F9-AF30-34B8FE057AEF}"/>
              </a:ext>
            </a:extLst>
          </p:cNvPr>
          <p:cNvCxnSpPr>
            <a:cxnSpLocks/>
          </p:cNvCxnSpPr>
          <p:nvPr/>
        </p:nvCxnSpPr>
        <p:spPr>
          <a:xfrm>
            <a:off x="7821935" y="9234536"/>
            <a:ext cx="6075484" cy="3195959"/>
          </a:xfrm>
          <a:prstGeom prst="bentConnector3">
            <a:avLst>
              <a:gd name="adj1" fmla="val 213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D17CAC-BB0E-4C4D-BCD7-9E826C942C73}"/>
              </a:ext>
            </a:extLst>
          </p:cNvPr>
          <p:cNvCxnSpPr>
            <a:cxnSpLocks/>
          </p:cNvCxnSpPr>
          <p:nvPr/>
        </p:nvCxnSpPr>
        <p:spPr>
          <a:xfrm flipV="1">
            <a:off x="9071738" y="9223247"/>
            <a:ext cx="4817120" cy="1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7E4B5D-8AA3-48E4-9732-4BA26DFDA37F}"/>
              </a:ext>
            </a:extLst>
          </p:cNvPr>
          <p:cNvSpPr txBox="1"/>
          <p:nvPr/>
        </p:nvSpPr>
        <p:spPr>
          <a:xfrm>
            <a:off x="9457088" y="8721175"/>
            <a:ext cx="439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Nytkøleskab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newFridgeActivity</a:t>
            </a:r>
            <a:endParaRPr lang="da-DK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6EA52591-EAB8-440B-B56F-F3690B13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241" y="7376097"/>
            <a:ext cx="1885622" cy="3144489"/>
          </a:xfrm>
          <a:prstGeom prst="rect">
            <a:avLst/>
          </a:prstGeom>
        </p:spPr>
      </p:pic>
      <p:pic>
        <p:nvPicPr>
          <p:cNvPr id="82" name="Picture 2" descr="Billedresultat for Fridge">
            <a:extLst>
              <a:ext uri="{FF2B5EF4-FFF2-40B4-BE49-F238E27FC236}">
                <a16:creationId xmlns:a16="http://schemas.microsoft.com/office/drawing/2014/main" id="{E362F37F-9BBE-4556-82EF-9D77D659C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838654" y="7901027"/>
            <a:ext cx="418689" cy="79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40D8B66-8FDA-40C6-BC45-E64933B227B4}"/>
              </a:ext>
            </a:extLst>
          </p:cNvPr>
          <p:cNvSpPr txBox="1"/>
          <p:nvPr/>
        </p:nvSpPr>
        <p:spPr>
          <a:xfrm>
            <a:off x="14561336" y="8807306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36AE69F-E1EC-4B0B-80BC-5D4BC2763D28}"/>
              </a:ext>
            </a:extLst>
          </p:cNvPr>
          <p:cNvCxnSpPr>
            <a:cxnSpLocks/>
          </p:cNvCxnSpPr>
          <p:nvPr/>
        </p:nvCxnSpPr>
        <p:spPr>
          <a:xfrm flipV="1">
            <a:off x="7821935" y="5990645"/>
            <a:ext cx="6066923" cy="3242892"/>
          </a:xfrm>
          <a:prstGeom prst="bentConnector3">
            <a:avLst>
              <a:gd name="adj1" fmla="val 21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4C7AA-6EA7-4D24-814F-C736DD38C4F4}"/>
              </a:ext>
            </a:extLst>
          </p:cNvPr>
          <p:cNvSpPr txBox="1"/>
          <p:nvPr/>
        </p:nvSpPr>
        <p:spPr>
          <a:xfrm>
            <a:off x="9958731" y="5488573"/>
            <a:ext cx="338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longPress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deleteFridge</a:t>
            </a:r>
            <a:endParaRPr lang="da-DK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27FBB2A-13FC-4033-BC57-CADB0BEF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02" y="4169603"/>
            <a:ext cx="1885622" cy="3144489"/>
          </a:xfrm>
          <a:prstGeom prst="rect">
            <a:avLst/>
          </a:prstGeom>
        </p:spPr>
      </p:pic>
      <p:pic>
        <p:nvPicPr>
          <p:cNvPr id="116" name="Picture 2" descr="Billedresultat for Fridge">
            <a:extLst>
              <a:ext uri="{FF2B5EF4-FFF2-40B4-BE49-F238E27FC236}">
                <a16:creationId xmlns:a16="http://schemas.microsoft.com/office/drawing/2014/main" id="{2782DFD5-728C-49F3-9D00-02D08F5C6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416639" y="5046604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Billedresultat for Fridge">
            <a:extLst>
              <a:ext uri="{FF2B5EF4-FFF2-40B4-BE49-F238E27FC236}">
                <a16:creationId xmlns:a16="http://schemas.microsoft.com/office/drawing/2014/main" id="{65FA9D99-1518-4496-AE4E-2E77133B8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416333" y="5476964"/>
            <a:ext cx="180304" cy="3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25BE52D-3C3F-4028-87B8-C553FB69FE17}"/>
              </a:ext>
            </a:extLst>
          </p:cNvPr>
          <p:cNvSpPr txBox="1"/>
          <p:nvPr/>
        </p:nvSpPr>
        <p:spPr>
          <a:xfrm>
            <a:off x="14622194" y="5079668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A56F42C-7FFB-4A63-B4FD-CC187B8009FD}"/>
              </a:ext>
            </a:extLst>
          </p:cNvPr>
          <p:cNvSpPr txBox="1"/>
          <p:nvPr/>
        </p:nvSpPr>
        <p:spPr>
          <a:xfrm>
            <a:off x="14622194" y="5516149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C85CCFB-EAB7-4BA4-ABE8-F0850D0EA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8236" y="6455988"/>
            <a:ext cx="691848" cy="246138"/>
          </a:xfrm>
          <a:prstGeom prst="rect">
            <a:avLst/>
          </a:prstGeom>
        </p:spPr>
      </p:pic>
      <p:pic>
        <p:nvPicPr>
          <p:cNvPr id="121" name="Picture 2" descr="Billedresultat for Fridge">
            <a:extLst>
              <a:ext uri="{FF2B5EF4-FFF2-40B4-BE49-F238E27FC236}">
                <a16:creationId xmlns:a16="http://schemas.microsoft.com/office/drawing/2014/main" id="{971431F1-2DDC-4BA8-82AD-D1A0509F4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410403" y="5928827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56B44C2-6F28-4904-85AE-2F0E3AF6AA9D}"/>
              </a:ext>
            </a:extLst>
          </p:cNvPr>
          <p:cNvSpPr txBox="1"/>
          <p:nvPr/>
        </p:nvSpPr>
        <p:spPr>
          <a:xfrm>
            <a:off x="14622194" y="5961891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ACDFB953-80A9-4494-B434-6BD0CF69A5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86768" y="6754086"/>
            <a:ext cx="1613098" cy="272746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A1671846-AF27-4460-B8E1-38916A3AFC7D}"/>
              </a:ext>
            </a:extLst>
          </p:cNvPr>
          <p:cNvSpPr/>
          <p:nvPr/>
        </p:nvSpPr>
        <p:spPr>
          <a:xfrm>
            <a:off x="14178963" y="4281644"/>
            <a:ext cx="1885494" cy="3010286"/>
          </a:xfrm>
          <a:prstGeom prst="rect">
            <a:avLst/>
          </a:prstGeom>
          <a:solidFill>
            <a:schemeClr val="lt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D2ECD51-3B49-4523-B1E3-0BB2315145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67489" y="5623116"/>
            <a:ext cx="1708442" cy="55636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764CA73-6136-41E7-BF08-88E0F2AC2004}"/>
              </a:ext>
            </a:extLst>
          </p:cNvPr>
          <p:cNvSpPr txBox="1"/>
          <p:nvPr/>
        </p:nvSpPr>
        <p:spPr>
          <a:xfrm>
            <a:off x="14453668" y="9166802"/>
            <a:ext cx="11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Tilføøjelse</a:t>
            </a:r>
            <a:r>
              <a:rPr lang="da-DK" sz="1200" dirty="0"/>
              <a:t> af</a:t>
            </a:r>
          </a:p>
          <a:p>
            <a:r>
              <a:rPr lang="da-DK" sz="1200" dirty="0"/>
              <a:t>Nuværende ting</a:t>
            </a:r>
          </a:p>
          <a:p>
            <a:r>
              <a:rPr lang="da-DK" sz="1200" dirty="0"/>
              <a:t>I køleskabet?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AF38136-24B1-4899-81D9-3D0CF7704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1259" y="9839746"/>
            <a:ext cx="1133475" cy="333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E43632D-6E0E-4C2F-8F07-578DDBCDFC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65011" y="10156658"/>
            <a:ext cx="771525" cy="342900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F645B192-E521-40D7-BE30-C755D116ED21}"/>
              </a:ext>
            </a:extLst>
          </p:cNvPr>
          <p:cNvSpPr/>
          <p:nvPr/>
        </p:nvSpPr>
        <p:spPr>
          <a:xfrm>
            <a:off x="16159903" y="8320455"/>
            <a:ext cx="2564160" cy="180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A105B9-2510-442C-AAB2-837B56AA28A9}"/>
              </a:ext>
            </a:extLst>
          </p:cNvPr>
          <p:cNvSpPr txBox="1"/>
          <p:nvPr/>
        </p:nvSpPr>
        <p:spPr>
          <a:xfrm>
            <a:off x="16163097" y="8418795"/>
            <a:ext cx="2551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Indtastning af køleskabsnavn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Skal der være tilføjelse af Inventory</a:t>
            </a:r>
          </a:p>
          <a:p>
            <a:r>
              <a:rPr lang="da-DK" sz="1200" dirty="0">
                <a:solidFill>
                  <a:schemeClr val="bg1"/>
                </a:solidFill>
              </a:rPr>
              <a:t>     her eller skal det gøres i </a:t>
            </a:r>
            <a:r>
              <a:rPr lang="da-DK" sz="1200" dirty="0" err="1">
                <a:solidFill>
                  <a:schemeClr val="bg1"/>
                </a:solidFill>
              </a:rPr>
              <a:t>details-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     Activity?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Både Annuller og Tilføj køleskab 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knapperne returnerer til </a:t>
            </a:r>
            <a:r>
              <a:rPr lang="da-DK" sz="1200" dirty="0" err="1">
                <a:solidFill>
                  <a:schemeClr val="bg1"/>
                </a:solidFill>
              </a:rPr>
              <a:t>Overview</a:t>
            </a:r>
            <a:r>
              <a:rPr lang="da-DK" sz="1200" dirty="0">
                <a:solidFill>
                  <a:schemeClr val="bg1"/>
                </a:solidFill>
              </a:rPr>
              <a:t>-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18D33D-92C0-4F25-9E6E-CF9EC48CE672}"/>
              </a:ext>
            </a:extLst>
          </p:cNvPr>
          <p:cNvSpPr txBox="1"/>
          <p:nvPr/>
        </p:nvSpPr>
        <p:spPr>
          <a:xfrm>
            <a:off x="16158155" y="1143944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Begge muligheder returnerer til 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 err="1">
                <a:solidFill>
                  <a:schemeClr val="bg1"/>
                </a:solidFill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9721F89-5DA5-4B93-B55C-3120A708472A}"/>
              </a:ext>
            </a:extLst>
          </p:cNvPr>
          <p:cNvSpPr/>
          <p:nvPr/>
        </p:nvSpPr>
        <p:spPr>
          <a:xfrm>
            <a:off x="16215804" y="4926283"/>
            <a:ext cx="2564160" cy="180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2D39100-FE8C-4C74-A44A-1B98162AC1CA}"/>
              </a:ext>
            </a:extLst>
          </p:cNvPr>
          <p:cNvSpPr txBox="1"/>
          <p:nvPr/>
        </p:nvSpPr>
        <p:spPr>
          <a:xfrm>
            <a:off x="16207371" y="5032696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Begge muligheder returnerer til 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 err="1">
                <a:solidFill>
                  <a:schemeClr val="bg1"/>
                </a:solidFill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0C70D6B-54AE-4400-9EDC-B874E4C1FA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39993" y="7490334"/>
            <a:ext cx="1835938" cy="256299"/>
          </a:xfrm>
          <a:prstGeom prst="rect">
            <a:avLst/>
          </a:prstGeom>
        </p:spPr>
      </p:pic>
      <p:pic>
        <p:nvPicPr>
          <p:cNvPr id="79" name="Picture 4" descr="Billedresultat for android tab layout fragment">
            <a:extLst>
              <a:ext uri="{FF2B5EF4-FFF2-40B4-BE49-F238E27FC236}">
                <a16:creationId xmlns:a16="http://schemas.microsoft.com/office/drawing/2014/main" id="{BB56ED51-269A-4D50-925F-0429A4ED9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3780774" y="17273894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21CDB3C-E5EC-4D6B-9729-78F75A9579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2213" y="17363331"/>
            <a:ext cx="1899814" cy="25515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0B26777-CB11-44B8-90E9-8F231FF0B5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72213" y="17597979"/>
            <a:ext cx="1899814" cy="13915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C236E0C-6147-4781-8C0E-950F427F032A}"/>
              </a:ext>
            </a:extLst>
          </p:cNvPr>
          <p:cNvSpPr txBox="1"/>
          <p:nvPr/>
        </p:nvSpPr>
        <p:spPr>
          <a:xfrm>
            <a:off x="3736351" y="17550841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3DEED3-6CBF-47AF-AAF8-2C9E2EC0CD48}"/>
              </a:ext>
            </a:extLst>
          </p:cNvPr>
          <p:cNvSpPr txBox="1"/>
          <p:nvPr/>
        </p:nvSpPr>
        <p:spPr>
          <a:xfrm>
            <a:off x="4228669" y="17550841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75CB3D-4527-47D3-B6C5-16D554B2DA63}"/>
              </a:ext>
            </a:extLst>
          </p:cNvPr>
          <p:cNvSpPr txBox="1"/>
          <p:nvPr/>
        </p:nvSpPr>
        <p:spPr>
          <a:xfrm>
            <a:off x="4717552" y="17549217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986F6D-DF82-4FB7-A146-2E819F74E479}"/>
              </a:ext>
            </a:extLst>
          </p:cNvPr>
          <p:cNvSpPr txBox="1"/>
          <p:nvPr/>
        </p:nvSpPr>
        <p:spPr>
          <a:xfrm>
            <a:off x="5137059" y="17545969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6BB7FBB-9558-4D1A-85BA-2DF81AD3970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80773" y="17735507"/>
            <a:ext cx="1891253" cy="2619785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C6C36949-77E0-4DB0-9771-C8F28A7F4447}"/>
              </a:ext>
            </a:extLst>
          </p:cNvPr>
          <p:cNvSpPr/>
          <p:nvPr/>
        </p:nvSpPr>
        <p:spPr>
          <a:xfrm>
            <a:off x="1787963" y="15396891"/>
            <a:ext cx="2716955" cy="164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2F60E96-999A-44AC-9E7B-94FD4B443C29}"/>
              </a:ext>
            </a:extLst>
          </p:cNvPr>
          <p:cNvSpPr txBox="1"/>
          <p:nvPr/>
        </p:nvSpPr>
        <p:spPr>
          <a:xfrm>
            <a:off x="1764087" y="15450940"/>
            <a:ext cx="2809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DetailsActivity</a:t>
            </a:r>
            <a:r>
              <a:rPr lang="da-DK" sz="1200" b="1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Generelt om de 4 forskellige tabs: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Inventory – viser indhold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Essentials – viser must-haves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Shopping  - viser </a:t>
            </a:r>
            <a:r>
              <a:rPr lang="da-DK" sz="1200" dirty="0" err="1">
                <a:solidFill>
                  <a:schemeClr val="bg1"/>
                </a:solidFill>
              </a:rPr>
              <a:t>shoppinglister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Ingredients</a:t>
            </a:r>
            <a:r>
              <a:rPr lang="da-DK" sz="1200" dirty="0">
                <a:solidFill>
                  <a:schemeClr val="bg1"/>
                </a:solidFill>
              </a:rPr>
              <a:t> – viser indhold til opskrifter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C378549-712D-4FDA-8E81-4921530830EE}"/>
              </a:ext>
            </a:extLst>
          </p:cNvPr>
          <p:cNvCxnSpPr>
            <a:cxnSpLocks/>
          </p:cNvCxnSpPr>
          <p:nvPr/>
        </p:nvCxnSpPr>
        <p:spPr>
          <a:xfrm flipV="1">
            <a:off x="5665276" y="16344013"/>
            <a:ext cx="6688147" cy="2792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38479BA-7274-44C1-B6C4-E9CDF0EBBBE4}"/>
              </a:ext>
            </a:extLst>
          </p:cNvPr>
          <p:cNvSpPr txBox="1"/>
          <p:nvPr/>
        </p:nvSpPr>
        <p:spPr>
          <a:xfrm>
            <a:off x="9758892" y="15950066"/>
            <a:ext cx="338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Essentials tab</a:t>
            </a:r>
          </a:p>
        </p:txBody>
      </p:sp>
      <p:pic>
        <p:nvPicPr>
          <p:cNvPr id="164" name="Picture 4" descr="Billedresultat for android tab layout fragment">
            <a:extLst>
              <a:ext uri="{FF2B5EF4-FFF2-40B4-BE49-F238E27FC236}">
                <a16:creationId xmlns:a16="http://schemas.microsoft.com/office/drawing/2014/main" id="{4C43DB3F-E4A4-422F-84FD-48A21D57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12505773" y="14649237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A8602635-6EC6-4D92-B0B8-24BFDD608E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97212" y="14738674"/>
            <a:ext cx="1899814" cy="2551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287B8C55-B9AA-4429-B5EA-87B06173F58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97212" y="14973322"/>
            <a:ext cx="1899814" cy="13915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64F26115-B229-4715-B17C-D3BEDC25C2D5}"/>
              </a:ext>
            </a:extLst>
          </p:cNvPr>
          <p:cNvSpPr txBox="1"/>
          <p:nvPr/>
        </p:nvSpPr>
        <p:spPr>
          <a:xfrm>
            <a:off x="12461350" y="1492618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57651D9-3848-4E8A-811A-C75074F8EA53}"/>
              </a:ext>
            </a:extLst>
          </p:cNvPr>
          <p:cNvSpPr txBox="1"/>
          <p:nvPr/>
        </p:nvSpPr>
        <p:spPr>
          <a:xfrm>
            <a:off x="12953668" y="14926184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C52702-E070-4AA9-936F-4DFB965FA247}"/>
              </a:ext>
            </a:extLst>
          </p:cNvPr>
          <p:cNvSpPr txBox="1"/>
          <p:nvPr/>
        </p:nvSpPr>
        <p:spPr>
          <a:xfrm>
            <a:off x="13442551" y="14924560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50D9443-0F81-4075-B7F8-5EA2DE819BDC}"/>
              </a:ext>
            </a:extLst>
          </p:cNvPr>
          <p:cNvSpPr txBox="1"/>
          <p:nvPr/>
        </p:nvSpPr>
        <p:spPr>
          <a:xfrm>
            <a:off x="13862058" y="14921312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72C3B270-9939-40FC-BB9F-FBFAD00477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05772" y="15110850"/>
            <a:ext cx="1891253" cy="261978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8EAFD46C-3D4B-4DF8-9780-7DF626918D81}"/>
              </a:ext>
            </a:extLst>
          </p:cNvPr>
          <p:cNvSpPr txBox="1"/>
          <p:nvPr/>
        </p:nvSpPr>
        <p:spPr>
          <a:xfrm>
            <a:off x="4241923" y="18362433"/>
            <a:ext cx="1069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Inventory liste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Banan,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Gær,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Mælk ,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Laks,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Tomater, 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3D57A5F-0F8A-44A5-B072-BC09612FB930}"/>
              </a:ext>
            </a:extLst>
          </p:cNvPr>
          <p:cNvSpPr txBox="1"/>
          <p:nvPr/>
        </p:nvSpPr>
        <p:spPr>
          <a:xfrm>
            <a:off x="12908621" y="15920024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Essentials liste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Gær,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Mælk,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Tomater, 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153CE6B-318A-4F09-879F-C56A8967EFD3}"/>
              </a:ext>
            </a:extLst>
          </p:cNvPr>
          <p:cNvSpPr/>
          <p:nvPr/>
        </p:nvSpPr>
        <p:spPr>
          <a:xfrm>
            <a:off x="929468" y="18057851"/>
            <a:ext cx="2716955" cy="2297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553B796-2CD9-4060-8E7C-4420476874CD}"/>
              </a:ext>
            </a:extLst>
          </p:cNvPr>
          <p:cNvSpPr txBox="1"/>
          <p:nvPr/>
        </p:nvSpPr>
        <p:spPr>
          <a:xfrm>
            <a:off x="894927" y="18061712"/>
            <a:ext cx="25164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chemeClr val="bg1"/>
                </a:solidFill>
              </a:rPr>
              <a:t>Inventory tab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indhold over mad man har til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rådighed.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et item til listen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vha.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r>
              <a:rPr lang="da-DK" sz="1200" dirty="0">
                <a:solidFill>
                  <a:schemeClr val="bg1"/>
                </a:solidFill>
              </a:rPr>
              <a:t>, </a:t>
            </a:r>
            <a:r>
              <a:rPr lang="da-DK" sz="1200" dirty="0" err="1">
                <a:solidFill>
                  <a:schemeClr val="bg1"/>
                </a:solidFill>
              </a:rPr>
              <a:t>quantity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A3E957E-7715-4635-81D0-EE1116885C6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1232" y="19782484"/>
            <a:ext cx="470333" cy="20782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02C2D1B0-B7DD-4EB0-84DE-2074522225E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207384" y="17168955"/>
            <a:ext cx="470333" cy="207821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AFBF7922-9456-47E6-B967-7BBC08921ED9}"/>
              </a:ext>
            </a:extLst>
          </p:cNvPr>
          <p:cNvSpPr/>
          <p:nvPr/>
        </p:nvSpPr>
        <p:spPr>
          <a:xfrm>
            <a:off x="14529025" y="15340295"/>
            <a:ext cx="2716955" cy="225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AB6EBE5-E1B1-43EE-A457-E9450FFEA20A}"/>
              </a:ext>
            </a:extLst>
          </p:cNvPr>
          <p:cNvSpPr txBox="1"/>
          <p:nvPr/>
        </p:nvSpPr>
        <p:spPr>
          <a:xfrm>
            <a:off x="14534375" y="15336586"/>
            <a:ext cx="28213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chemeClr val="bg1"/>
                </a:solidFill>
              </a:rPr>
              <a:t>Essentials tab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indhold over mad man altid gerne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vil have til rådighed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et item til listen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vha.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r>
              <a:rPr lang="da-DK" sz="1200" dirty="0">
                <a:solidFill>
                  <a:schemeClr val="bg1"/>
                </a:solidFill>
              </a:rPr>
              <a:t>, </a:t>
            </a:r>
            <a:r>
              <a:rPr lang="da-DK" sz="1200" dirty="0" err="1">
                <a:solidFill>
                  <a:schemeClr val="bg1"/>
                </a:solidFill>
              </a:rPr>
              <a:t>quantity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927A452-EA63-427C-848B-0692EB36255D}"/>
              </a:ext>
            </a:extLst>
          </p:cNvPr>
          <p:cNvCxnSpPr>
            <a:cxnSpLocks/>
          </p:cNvCxnSpPr>
          <p:nvPr/>
        </p:nvCxnSpPr>
        <p:spPr>
          <a:xfrm flipV="1">
            <a:off x="5672027" y="19136193"/>
            <a:ext cx="6657387" cy="11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2" name="Picture 4" descr="Billedresultat for android tab layout fragment">
            <a:extLst>
              <a:ext uri="{FF2B5EF4-FFF2-40B4-BE49-F238E27FC236}">
                <a16:creationId xmlns:a16="http://schemas.microsoft.com/office/drawing/2014/main" id="{F6E4EF2D-89E4-4CC0-9EA4-C65CB0BF5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12510591" y="17883220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AEE72336-2B57-4243-800E-9FC19FF828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10590" y="18243870"/>
            <a:ext cx="1899814" cy="255158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EC36E149-FD85-4E31-B736-9917A1AFB3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510590" y="18478518"/>
            <a:ext cx="1899814" cy="139152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94DF9ABE-393C-4D2A-876F-A8EDA0FE5975}"/>
              </a:ext>
            </a:extLst>
          </p:cNvPr>
          <p:cNvSpPr txBox="1"/>
          <p:nvPr/>
        </p:nvSpPr>
        <p:spPr>
          <a:xfrm>
            <a:off x="12474728" y="18431380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2B553FB-3072-4DF2-9331-F1B5B3B15475}"/>
              </a:ext>
            </a:extLst>
          </p:cNvPr>
          <p:cNvSpPr txBox="1"/>
          <p:nvPr/>
        </p:nvSpPr>
        <p:spPr>
          <a:xfrm>
            <a:off x="12958486" y="18160167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BAFE6C0-1E8A-4D08-9C83-CB98695AF28C}"/>
              </a:ext>
            </a:extLst>
          </p:cNvPr>
          <p:cNvSpPr txBox="1"/>
          <p:nvPr/>
        </p:nvSpPr>
        <p:spPr>
          <a:xfrm>
            <a:off x="13447369" y="18158543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E118EE3-B57A-4D0D-BA0D-F86CC3E52C12}"/>
              </a:ext>
            </a:extLst>
          </p:cNvPr>
          <p:cNvSpPr txBox="1"/>
          <p:nvPr/>
        </p:nvSpPr>
        <p:spPr>
          <a:xfrm>
            <a:off x="13866876" y="18155295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43CC5180-F737-4E60-BAF8-7E709A9EAD8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10590" y="18344833"/>
            <a:ext cx="1891253" cy="2619785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8B21052B-93B5-472D-9553-FE9170591AD7}"/>
              </a:ext>
            </a:extLst>
          </p:cNvPr>
          <p:cNvSpPr txBox="1"/>
          <p:nvPr/>
        </p:nvSpPr>
        <p:spPr>
          <a:xfrm>
            <a:off x="12635705" y="19062597"/>
            <a:ext cx="1679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Shopping liste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Agurk,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Rodfrugter, 500 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Chips,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Toiletpapir, 2</a:t>
            </a: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4E94B10D-367E-47B6-9E3F-06303A0E9C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212202" y="20402938"/>
            <a:ext cx="470333" cy="207821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B8ACA04C-DA42-4B79-B10D-5BC7B3841C5D}"/>
              </a:ext>
            </a:extLst>
          </p:cNvPr>
          <p:cNvSpPr/>
          <p:nvPr/>
        </p:nvSpPr>
        <p:spPr>
          <a:xfrm>
            <a:off x="14523149" y="18779780"/>
            <a:ext cx="2736756" cy="1999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267C1BA-D119-4370-AD9A-00F6407E3900}"/>
              </a:ext>
            </a:extLst>
          </p:cNvPr>
          <p:cNvSpPr txBox="1"/>
          <p:nvPr/>
        </p:nvSpPr>
        <p:spPr>
          <a:xfrm>
            <a:off x="14488608" y="18783641"/>
            <a:ext cx="238289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chemeClr val="bg1"/>
                </a:solidFill>
              </a:rPr>
              <a:t>Shopping tab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</a:t>
            </a:r>
            <a:r>
              <a:rPr lang="da-DK" sz="1200" dirty="0" err="1">
                <a:solidFill>
                  <a:schemeClr val="bg1"/>
                </a:solidFill>
              </a:rPr>
              <a:t>shoppinglister</a:t>
            </a:r>
            <a:endParaRPr lang="da-DK" sz="1200" dirty="0">
              <a:solidFill>
                <a:schemeClr val="bg1"/>
              </a:solidFill>
            </a:endParaRP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et item til listen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vha.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r>
              <a:rPr lang="da-DK" sz="1200" dirty="0">
                <a:solidFill>
                  <a:schemeClr val="bg1"/>
                </a:solidFill>
              </a:rPr>
              <a:t>, </a:t>
            </a:r>
            <a:r>
              <a:rPr lang="da-DK" sz="1200" dirty="0" err="1">
                <a:solidFill>
                  <a:schemeClr val="bg1"/>
                </a:solidFill>
              </a:rPr>
              <a:t>quantity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F9B8BD-628D-468F-9D5B-138DAF52C589}"/>
              </a:ext>
            </a:extLst>
          </p:cNvPr>
          <p:cNvSpPr txBox="1"/>
          <p:nvPr/>
        </p:nvSpPr>
        <p:spPr>
          <a:xfrm>
            <a:off x="12502463" y="18170422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529AE11-1A1A-4CF9-A05D-94C92C9CA6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11108" y="17967941"/>
            <a:ext cx="1899814" cy="255158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A75B456-41FD-4D9E-B716-1C53D8ABB516}"/>
              </a:ext>
            </a:extLst>
          </p:cNvPr>
          <p:cNvSpPr txBox="1"/>
          <p:nvPr/>
        </p:nvSpPr>
        <p:spPr>
          <a:xfrm>
            <a:off x="9797437" y="18675824"/>
            <a:ext cx="338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Shopping tab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F7130E8-F206-45B7-8BDA-87F20C4F96FC}"/>
              </a:ext>
            </a:extLst>
          </p:cNvPr>
          <p:cNvCxnSpPr>
            <a:cxnSpLocks/>
          </p:cNvCxnSpPr>
          <p:nvPr/>
        </p:nvCxnSpPr>
        <p:spPr>
          <a:xfrm>
            <a:off x="5776957" y="19145452"/>
            <a:ext cx="6566947" cy="3186128"/>
          </a:xfrm>
          <a:prstGeom prst="bentConnector3">
            <a:avLst>
              <a:gd name="adj1" fmla="val 493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9" name="Picture 4" descr="Billedresultat for android tab layout fragment">
            <a:extLst>
              <a:ext uri="{FF2B5EF4-FFF2-40B4-BE49-F238E27FC236}">
                <a16:creationId xmlns:a16="http://schemas.microsoft.com/office/drawing/2014/main" id="{CD1146A1-3DA4-4E93-97BC-26E7AD794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12525081" y="21078606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955B8BAA-73DE-4F7C-ADD9-F764765FE6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25080" y="21439256"/>
            <a:ext cx="1899814" cy="255158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CCC4B9DD-591D-4A1C-B0FF-596981DFB7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525080" y="21673904"/>
            <a:ext cx="1899814" cy="139152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EE2F8314-6521-4BF8-A999-7EB8320B986E}"/>
              </a:ext>
            </a:extLst>
          </p:cNvPr>
          <p:cNvSpPr txBox="1"/>
          <p:nvPr/>
        </p:nvSpPr>
        <p:spPr>
          <a:xfrm>
            <a:off x="12489218" y="21626766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03665D-7340-4A8D-8465-22C12565007B}"/>
              </a:ext>
            </a:extLst>
          </p:cNvPr>
          <p:cNvSpPr txBox="1"/>
          <p:nvPr/>
        </p:nvSpPr>
        <p:spPr>
          <a:xfrm>
            <a:off x="12972976" y="21355553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AE6C59-F56D-4B0C-AE78-42E4F7B5BC09}"/>
              </a:ext>
            </a:extLst>
          </p:cNvPr>
          <p:cNvSpPr txBox="1"/>
          <p:nvPr/>
        </p:nvSpPr>
        <p:spPr>
          <a:xfrm>
            <a:off x="13461859" y="21353929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4AEA4FD-822F-44D9-B92B-517DD526F418}"/>
              </a:ext>
            </a:extLst>
          </p:cNvPr>
          <p:cNvSpPr txBox="1"/>
          <p:nvPr/>
        </p:nvSpPr>
        <p:spPr>
          <a:xfrm>
            <a:off x="13881366" y="21350681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574A3883-BF5C-4EEF-8451-11AA83407D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25080" y="21540219"/>
            <a:ext cx="1891253" cy="2619785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92DE24FD-0F72-48C0-9AA9-AB4A5553DB4C}"/>
              </a:ext>
            </a:extLst>
          </p:cNvPr>
          <p:cNvSpPr txBox="1"/>
          <p:nvPr/>
        </p:nvSpPr>
        <p:spPr>
          <a:xfrm>
            <a:off x="12803926" y="22355331"/>
            <a:ext cx="148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Ingredients</a:t>
            </a:r>
            <a:r>
              <a:rPr lang="da-DK" sz="1200" dirty="0"/>
              <a:t> til boller: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Gær, 25 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Sukker 100 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Mel 1500 gram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91168A64-26C8-4B1F-9646-87A5E151489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226692" y="23598324"/>
            <a:ext cx="470333" cy="207821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136C241D-360F-4ED7-835C-FCE769CFAAD1}"/>
              </a:ext>
            </a:extLst>
          </p:cNvPr>
          <p:cNvSpPr/>
          <p:nvPr/>
        </p:nvSpPr>
        <p:spPr>
          <a:xfrm>
            <a:off x="14503098" y="21566835"/>
            <a:ext cx="2716955" cy="248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163670D-4552-4BE7-92AB-B32D523CCE6F}"/>
              </a:ext>
            </a:extLst>
          </p:cNvPr>
          <p:cNvSpPr txBox="1"/>
          <p:nvPr/>
        </p:nvSpPr>
        <p:spPr>
          <a:xfrm>
            <a:off x="14529025" y="21673148"/>
            <a:ext cx="273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Ingredients</a:t>
            </a:r>
            <a:r>
              <a:rPr lang="da-DK" sz="1200" b="1" dirty="0">
                <a:solidFill>
                  <a:schemeClr val="bg1"/>
                </a:solidFill>
              </a:rPr>
              <a:t> tab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indhold over </a:t>
            </a:r>
            <a:r>
              <a:rPr lang="da-DK" sz="1200" dirty="0" err="1">
                <a:solidFill>
                  <a:schemeClr val="bg1"/>
                </a:solidFill>
              </a:rPr>
              <a:t>ingredients</a:t>
            </a:r>
            <a:r>
              <a:rPr lang="da-DK" sz="1200" dirty="0">
                <a:solidFill>
                  <a:schemeClr val="bg1"/>
                </a:solidFill>
              </a:rPr>
              <a:t> man skal bruge til at lave én bestemt ret eller andet.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et item til listen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vha.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r>
              <a:rPr lang="da-DK" sz="1200" dirty="0">
                <a:solidFill>
                  <a:schemeClr val="bg1"/>
                </a:solidFill>
              </a:rPr>
              <a:t>, </a:t>
            </a:r>
            <a:r>
              <a:rPr lang="da-DK" sz="1200" dirty="0" err="1">
                <a:solidFill>
                  <a:schemeClr val="bg1"/>
                </a:solidFill>
              </a:rPr>
              <a:t>quantity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2E77EC3-77CF-4DBE-B533-70FCF4239357}"/>
              </a:ext>
            </a:extLst>
          </p:cNvPr>
          <p:cNvSpPr txBox="1"/>
          <p:nvPr/>
        </p:nvSpPr>
        <p:spPr>
          <a:xfrm>
            <a:off x="12516953" y="21365808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ACA078E7-9CEF-4218-AF85-0308E3F32BC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25598" y="21163327"/>
            <a:ext cx="1899814" cy="255158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9D185E77-BDED-485E-975E-3CA6201718E9}"/>
              </a:ext>
            </a:extLst>
          </p:cNvPr>
          <p:cNvSpPr txBox="1"/>
          <p:nvPr/>
        </p:nvSpPr>
        <p:spPr>
          <a:xfrm>
            <a:off x="9811927" y="21871210"/>
            <a:ext cx="338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Ingredients</a:t>
            </a:r>
            <a:r>
              <a:rPr lang="da-DK" dirty="0"/>
              <a:t> tab</a:t>
            </a:r>
          </a:p>
        </p:txBody>
      </p:sp>
    </p:spTree>
    <p:extLst>
      <p:ext uri="{BB962C8B-B14F-4D97-AF65-F5344CB8AC3E}">
        <p14:creationId xmlns:p14="http://schemas.microsoft.com/office/powerpoint/2010/main" val="634425864"/>
      </p:ext>
    </p:extLst>
  </p:cSld>
  <p:clrMapOvr>
    <a:masterClrMapping/>
  </p:clrMapOvr>
</p:sld>
</file>

<file path=ppt/theme/theme1.xml><?xml version="1.0" encoding="utf-8"?>
<a:theme xmlns:a="http://schemas.openxmlformats.org/drawingml/2006/main" name="Grundfos">
  <a:themeElements>
    <a:clrScheme name="Grundfos colors 01-17">
      <a:dk1>
        <a:sysClr val="windowText" lastClr="000000"/>
      </a:dk1>
      <a:lt1>
        <a:sysClr val="window" lastClr="FFFFFF"/>
      </a:lt1>
      <a:dk2>
        <a:srgbClr val="11497B"/>
      </a:dk2>
      <a:lt2>
        <a:srgbClr val="D7E0E9"/>
      </a:lt2>
      <a:accent1>
        <a:srgbClr val="163753"/>
      </a:accent1>
      <a:accent2>
        <a:srgbClr val="1977BB"/>
      </a:accent2>
      <a:accent3>
        <a:srgbClr val="4DBBEB"/>
      </a:accent3>
      <a:accent4>
        <a:srgbClr val="B3E2F7"/>
      </a:accent4>
      <a:accent5>
        <a:srgbClr val="BBBDBF"/>
      </a:accent5>
      <a:accent6>
        <a:srgbClr val="6D7275"/>
      </a:accent6>
      <a:hlink>
        <a:srgbClr val="3386C3"/>
      </a:hlink>
      <a:folHlink>
        <a:srgbClr val="3386C3"/>
      </a:folHlink>
    </a:clrScheme>
    <a:fontScheme name="Grundfos Basic V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E81F2149-FB9E-40D6-80BE-F7B0EA0CF43A}" vid="{13E72E99-8BEE-4A6B-9BF8-006DC3316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Widescreen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Grundfos TheSans</vt:lpstr>
      <vt:lpstr>Grundfos TheSans V2</vt:lpstr>
      <vt:lpstr>Wingdings</vt:lpstr>
      <vt:lpstr>Grundfos</vt:lpstr>
      <vt:lpstr>PowerPoint Presentation</vt:lpstr>
    </vt:vector>
  </TitlesOfParts>
  <Company>Grundfos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Nygaard Schmidt</dc:creator>
  <cp:keywords>2017 1.00</cp:keywords>
  <cp:lastModifiedBy>Philip Nygaard Schmidt</cp:lastModifiedBy>
  <cp:revision>14</cp:revision>
  <dcterms:created xsi:type="dcterms:W3CDTF">2018-04-22T09:29:12Z</dcterms:created>
  <dcterms:modified xsi:type="dcterms:W3CDTF">2018-04-22T12:25:41Z</dcterms:modified>
</cp:coreProperties>
</file>