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6" r:id="rId3"/>
    <p:sldId id="257" r:id="rId4"/>
    <p:sldId id="260" r:id="rId5"/>
    <p:sldId id="261" r:id="rId6"/>
    <p:sldId id="259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CD574-7F5C-5F4E-8C2B-C5D9E23E6FED}" v="32" dt="2021-01-17T21:33:45.358"/>
    <p1510:client id="{9DFCE708-9F1A-AE40-A985-18495B4B6742}" v="33" dt="2021-01-16T07:52:25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Hegnar" userId="c0f00668-ecb3-452a-a438-c5a9f3362453" providerId="ADAL" clId="{4CFCD574-7F5C-5F4E-8C2B-C5D9E23E6FED}"/>
    <pc:docChg chg="modSld sldOrd">
      <pc:chgData name="Eva Hegnar" userId="c0f00668-ecb3-452a-a438-c5a9f3362453" providerId="ADAL" clId="{4CFCD574-7F5C-5F4E-8C2B-C5D9E23E6FED}" dt="2021-01-18T12:05:56.106" v="34" actId="20577"/>
      <pc:docMkLst>
        <pc:docMk/>
      </pc:docMkLst>
      <pc:sldChg chg="modSp mod">
        <pc:chgData name="Eva Hegnar" userId="c0f00668-ecb3-452a-a438-c5a9f3362453" providerId="ADAL" clId="{4CFCD574-7F5C-5F4E-8C2B-C5D9E23E6FED}" dt="2021-01-17T21:33:45.358" v="31" actId="20577"/>
        <pc:sldMkLst>
          <pc:docMk/>
          <pc:sldMk cId="487851194" sldId="257"/>
        </pc:sldMkLst>
        <pc:spChg chg="mod">
          <ac:chgData name="Eva Hegnar" userId="c0f00668-ecb3-452a-a438-c5a9f3362453" providerId="ADAL" clId="{4CFCD574-7F5C-5F4E-8C2B-C5D9E23E6FED}" dt="2021-01-17T21:33:45.358" v="31" actId="20577"/>
          <ac:spMkLst>
            <pc:docMk/>
            <pc:sldMk cId="487851194" sldId="257"/>
            <ac:spMk id="3" creationId="{DCE3B9B7-6C9E-9143-8996-363B29F6B9C5}"/>
          </ac:spMkLst>
        </pc:spChg>
      </pc:sldChg>
      <pc:sldChg chg="ord">
        <pc:chgData name="Eva Hegnar" userId="c0f00668-ecb3-452a-a438-c5a9f3362453" providerId="ADAL" clId="{4CFCD574-7F5C-5F4E-8C2B-C5D9E23E6FED}" dt="2021-01-18T08:53:29.965" v="33" actId="20578"/>
        <pc:sldMkLst>
          <pc:docMk/>
          <pc:sldMk cId="311136908" sldId="258"/>
        </pc:sldMkLst>
      </pc:sldChg>
      <pc:sldChg chg="modSp mod ord">
        <pc:chgData name="Eva Hegnar" userId="c0f00668-ecb3-452a-a438-c5a9f3362453" providerId="ADAL" clId="{4CFCD574-7F5C-5F4E-8C2B-C5D9E23E6FED}" dt="2021-01-18T12:05:56.106" v="34" actId="20577"/>
        <pc:sldMkLst>
          <pc:docMk/>
          <pc:sldMk cId="2150615516" sldId="259"/>
        </pc:sldMkLst>
        <pc:spChg chg="mod">
          <ac:chgData name="Eva Hegnar" userId="c0f00668-ecb3-452a-a438-c5a9f3362453" providerId="ADAL" clId="{4CFCD574-7F5C-5F4E-8C2B-C5D9E23E6FED}" dt="2021-01-18T12:05:56.106" v="34" actId="20577"/>
          <ac:spMkLst>
            <pc:docMk/>
            <pc:sldMk cId="2150615516" sldId="259"/>
            <ac:spMk id="2" creationId="{E48F2491-1214-5348-94FF-838607AFD469}"/>
          </ac:spMkLst>
        </pc:spChg>
      </pc:sldChg>
      <pc:sldChg chg="modSp mod">
        <pc:chgData name="Eva Hegnar" userId="c0f00668-ecb3-452a-a438-c5a9f3362453" providerId="ADAL" clId="{4CFCD574-7F5C-5F4E-8C2B-C5D9E23E6FED}" dt="2021-01-17T21:26:28.262" v="1" actId="20577"/>
        <pc:sldMkLst>
          <pc:docMk/>
          <pc:sldMk cId="1984581084" sldId="260"/>
        </pc:sldMkLst>
        <pc:spChg chg="mod">
          <ac:chgData name="Eva Hegnar" userId="c0f00668-ecb3-452a-a438-c5a9f3362453" providerId="ADAL" clId="{4CFCD574-7F5C-5F4E-8C2B-C5D9E23E6FED}" dt="2021-01-17T21:26:28.262" v="1" actId="20577"/>
          <ac:spMkLst>
            <pc:docMk/>
            <pc:sldMk cId="1984581084" sldId="260"/>
            <ac:spMk id="3" creationId="{ACE14737-C634-E04D-BB2A-5B0419233E99}"/>
          </ac:spMkLst>
        </pc:spChg>
      </pc:sldChg>
    </pc:docChg>
  </pc:docChgLst>
  <pc:docChgLst>
    <pc:chgData name="Lars Strömberg" userId="507f2ccc-7df1-4ff9-8118-1103b9a89837" providerId="ADAL" clId="{9DFCE708-9F1A-AE40-A985-18495B4B6742}"/>
    <pc:docChg chg="undo redo custSel addSld delSld modSld sldOrd addMainMaster delMainMaster">
      <pc:chgData name="Lars Strömberg" userId="507f2ccc-7df1-4ff9-8118-1103b9a89837" providerId="ADAL" clId="{9DFCE708-9F1A-AE40-A985-18495B4B6742}" dt="2021-01-16T07:52:42.464" v="1275" actId="1076"/>
      <pc:docMkLst>
        <pc:docMk/>
      </pc:docMkLst>
      <pc:sldChg chg="addSp delSp modSp mod setBg modClrScheme chgLayout">
        <pc:chgData name="Lars Strömberg" userId="507f2ccc-7df1-4ff9-8118-1103b9a89837" providerId="ADAL" clId="{9DFCE708-9F1A-AE40-A985-18495B4B6742}" dt="2021-01-16T07:50:58.897" v="1247" actId="12"/>
        <pc:sldMkLst>
          <pc:docMk/>
          <pc:sldMk cId="109857222" sldId="256"/>
        </pc:sldMkLst>
        <pc:spChg chg="mod or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rs Strömberg" userId="507f2ccc-7df1-4ff9-8118-1103b9a89837" providerId="ADAL" clId="{9DFCE708-9F1A-AE40-A985-18495B4B6742}" dt="2021-01-16T07:50:58.897" v="1247" actId="1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ars Strömberg" userId="507f2ccc-7df1-4ff9-8118-1103b9a89837" providerId="ADAL" clId="{9DFCE708-9F1A-AE40-A985-18495B4B6742}" dt="2021-01-16T05:27:25.864" v="89" actId="26606"/>
          <ac:spMkLst>
            <pc:docMk/>
            <pc:sldMk cId="109857222" sldId="256"/>
            <ac:spMk id="5" creationId="{9F8A656C-0806-4677-A38B-DA5DF0F3C406}"/>
          </ac:spMkLst>
        </pc:spChg>
        <pc:spChg chg="add del">
          <ac:chgData name="Lars Strömberg" userId="507f2ccc-7df1-4ff9-8118-1103b9a89837" providerId="ADAL" clId="{9DFCE708-9F1A-AE40-A985-18495B4B6742}" dt="2021-01-16T05:27:25.864" v="89" actId="26606"/>
          <ac:spMkLst>
            <pc:docMk/>
            <pc:sldMk cId="109857222" sldId="256"/>
            <ac:spMk id="7" creationId="{9BEF8C6D-8BB3-473A-9607-D7381CC5C0A5}"/>
          </ac:spMkLst>
        </pc:spChg>
        <pc:spChg chg="add del">
          <ac:chgData name="Lars Strömberg" userId="507f2ccc-7df1-4ff9-8118-1103b9a89837" providerId="ADAL" clId="{9DFCE708-9F1A-AE40-A985-18495B4B6742}" dt="2021-01-16T05:27:37.519" v="94" actId="26606"/>
          <ac:spMkLst>
            <pc:docMk/>
            <pc:sldMk cId="109857222" sldId="256"/>
            <ac:spMk id="8" creationId="{16342306-C49E-412B-A56A-67DBDDD050BB}"/>
          </ac:spMkLst>
        </pc:spChg>
        <pc:spChg chg="add del">
          <ac:chgData name="Lars Strömberg" userId="507f2ccc-7df1-4ff9-8118-1103b9a89837" providerId="ADAL" clId="{9DFCE708-9F1A-AE40-A985-18495B4B6742}" dt="2021-01-16T05:26:57.240" v="81" actId="26606"/>
          <ac:spMkLst>
            <pc:docMk/>
            <pc:sldMk cId="109857222" sldId="256"/>
            <ac:spMk id="9" creationId="{9B37791B-B040-4694-BFDC-8DD132D86E8E}"/>
          </ac:spMkLst>
        </pc:spChg>
        <pc:spChg chg="add del">
          <ac:chgData name="Lars Strömberg" userId="507f2ccc-7df1-4ff9-8118-1103b9a89837" providerId="ADAL" clId="{9DFCE708-9F1A-AE40-A985-18495B4B6742}" dt="2021-01-16T05:27:37.519" v="94" actId="26606"/>
          <ac:spMkLst>
            <pc:docMk/>
            <pc:sldMk cId="109857222" sldId="256"/>
            <ac:spMk id="12" creationId="{78E81931-EC11-4433-BB7B-ED42BAA2441E}"/>
          </ac:spMkLst>
        </pc:spChg>
        <pc:spChg chg="add del">
          <ac:chgData name="Lars Strömberg" userId="507f2ccc-7df1-4ff9-8118-1103b9a89837" providerId="ADAL" clId="{9DFCE708-9F1A-AE40-A985-18495B4B6742}" dt="2021-01-16T05:27:25.864" v="89" actId="26606"/>
          <ac:spMkLst>
            <pc:docMk/>
            <pc:sldMk cId="109857222" sldId="256"/>
            <ac:spMk id="13" creationId="{DCFDFFB9-D302-4A05-A770-D33232254722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15" creationId="{8380AD67-C5CA-4918-B4BB-C359BB03EEDD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16" creationId="{2D6FBB9D-1CAA-4D05-AB33-BABDFE17B843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17" creationId="{EABAD4DA-87BA-4F70-9EF0-45C6BCF17823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18" creationId="{04727B71-B4B6-4823-80A1-68C40B475118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19" creationId="{915128D9-2797-47FA-B6FE-EC24E6B8437A}"/>
          </ac:spMkLst>
        </pc:spChg>
        <pc:spChg chg="add del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20" creationId="{79A6DB05-9FB5-4B07-8675-74C23D4FD89D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28" creationId="{2D6FBB9D-1CAA-4D05-AB33-BABDFE17B843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30" creationId="{04727B71-B4B6-4823-80A1-68C40B475118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32" creationId="{79A6DB05-9FB5-4B07-8675-74C23D4FD89D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34" creationId="{94E4D846-3AFC-4F86-8C35-24B0542A269D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36" creationId="{4F981527-1C7E-4847-B180-945BFB1A8D73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38" creationId="{55D4142C-5077-457F-A6AD-3FECFDB39685}"/>
          </ac:spMkLst>
        </pc:spChg>
        <pc:spChg chg="add">
          <ac:chgData name="Lars Strömberg" userId="507f2ccc-7df1-4ff9-8118-1103b9a89837" providerId="ADAL" clId="{9DFCE708-9F1A-AE40-A985-18495B4B6742}" dt="2021-01-16T05:32:19.113" v="270" actId="26606"/>
          <ac:spMkLst>
            <pc:docMk/>
            <pc:sldMk cId="109857222" sldId="256"/>
            <ac:spMk id="40" creationId="{7A5F0580-5EE9-419F-96EE-B6529EF6E7D0}"/>
          </ac:spMkLst>
        </pc:spChg>
        <pc:grpChg chg="add del">
          <ac:chgData name="Lars Strömberg" userId="507f2ccc-7df1-4ff9-8118-1103b9a89837" providerId="ADAL" clId="{9DFCE708-9F1A-AE40-A985-18495B4B6742}" dt="2021-01-16T05:26:57.240" v="81" actId="26606"/>
          <ac:grpSpMkLst>
            <pc:docMk/>
            <pc:sldMk cId="109857222" sldId="256"/>
            <ac:grpSpMk id="11" creationId="{4252769E-B9F0-4068-A645-5BBEF16E9C28}"/>
          </ac:grpSpMkLst>
        </pc:grpChg>
        <pc:picChg chg="add del">
          <ac:chgData name="Lars Strömberg" userId="507f2ccc-7df1-4ff9-8118-1103b9a89837" providerId="ADAL" clId="{9DFCE708-9F1A-AE40-A985-18495B4B6742}" dt="2021-01-16T05:26:57.240" v="81" actId="26606"/>
          <ac:picMkLst>
            <pc:docMk/>
            <pc:sldMk cId="109857222" sldId="256"/>
            <ac:picMk id="4" creationId="{C83CF09D-1D39-47EC-BBE3-FDF5010BD9D8}"/>
          </ac:picMkLst>
        </pc:picChg>
        <pc:picChg chg="add del">
          <ac:chgData name="Lars Strömberg" userId="507f2ccc-7df1-4ff9-8118-1103b9a89837" providerId="ADAL" clId="{9DFCE708-9F1A-AE40-A985-18495B4B6742}" dt="2021-01-16T05:27:25.864" v="89" actId="26606"/>
          <ac:picMkLst>
            <pc:docMk/>
            <pc:sldMk cId="109857222" sldId="256"/>
            <ac:picMk id="6" creationId="{B443ACB9-B6F8-441B-9FE6-7F2BFDB6D0EC}"/>
          </ac:picMkLst>
        </pc:picChg>
        <pc:picChg chg="add del mod">
          <ac:chgData name="Lars Strömberg" userId="507f2ccc-7df1-4ff9-8118-1103b9a89837" providerId="ADAL" clId="{9DFCE708-9F1A-AE40-A985-18495B4B6742}" dt="2021-01-16T05:26:55.749" v="78"/>
          <ac:picMkLst>
            <pc:docMk/>
            <pc:sldMk cId="109857222" sldId="256"/>
            <ac:picMk id="10" creationId="{A18E8604-E1D6-D84F-8ECC-BA71A16301BC}"/>
          </ac:picMkLst>
        </pc:picChg>
        <pc:picChg chg="add del">
          <ac:chgData name="Lars Strömberg" userId="507f2ccc-7df1-4ff9-8118-1103b9a89837" providerId="ADAL" clId="{9DFCE708-9F1A-AE40-A985-18495B4B6742}" dt="2021-01-16T05:27:37.519" v="94" actId="26606"/>
          <ac:picMkLst>
            <pc:docMk/>
            <pc:sldMk cId="109857222" sldId="256"/>
            <ac:picMk id="14" creationId="{94320A22-DEE2-47A6-AD3D-58F30ABEAE7B}"/>
          </ac:picMkLst>
        </pc:picChg>
        <pc:picChg chg="add mod">
          <ac:chgData name="Lars Strömberg" userId="507f2ccc-7df1-4ff9-8118-1103b9a89837" providerId="ADAL" clId="{9DFCE708-9F1A-AE40-A985-18495B4B6742}" dt="2021-01-16T05:32:19.113" v="270" actId="26606"/>
          <ac:picMkLst>
            <pc:docMk/>
            <pc:sldMk cId="109857222" sldId="256"/>
            <ac:picMk id="21" creationId="{5D24D892-1D56-44D5-BAC0-3D108F494F59}"/>
          </ac:picMkLst>
        </pc:picChg>
        <pc:picChg chg="add mod">
          <ac:chgData name="Lars Strömberg" userId="507f2ccc-7df1-4ff9-8118-1103b9a89837" providerId="ADAL" clId="{9DFCE708-9F1A-AE40-A985-18495B4B6742}" dt="2021-01-16T05:32:09.187" v="269"/>
          <ac:picMkLst>
            <pc:docMk/>
            <pc:sldMk cId="109857222" sldId="256"/>
            <ac:picMk id="23" creationId="{30515771-5704-AC44-954B-114CF52902ED}"/>
          </ac:picMkLst>
        </pc:picChg>
        <pc:picChg chg="add del">
          <ac:chgData name="Lars Strömberg" userId="507f2ccc-7df1-4ff9-8118-1103b9a89837" providerId="ADAL" clId="{9DFCE708-9F1A-AE40-A985-18495B4B6742}" dt="2021-01-16T05:24:32.680" v="15"/>
          <ac:picMkLst>
            <pc:docMk/>
            <pc:sldMk cId="109857222" sldId="256"/>
            <ac:picMk id="1026" creationId="{D7E54F08-BC8C-AA4B-A66F-CBC2381D0698}"/>
          </ac:picMkLst>
        </pc:picChg>
      </pc:sldChg>
      <pc:sldChg chg="addSp modSp new mod setBg">
        <pc:chgData name="Lars Strömberg" userId="507f2ccc-7df1-4ff9-8118-1103b9a89837" providerId="ADAL" clId="{9DFCE708-9F1A-AE40-A985-18495B4B6742}" dt="2021-01-16T05:31:36.740" v="267" actId="26606"/>
        <pc:sldMkLst>
          <pc:docMk/>
          <pc:sldMk cId="487851194" sldId="257"/>
        </pc:sldMkLst>
        <pc:spChg chg="mod">
          <ac:chgData name="Lars Strömberg" userId="507f2ccc-7df1-4ff9-8118-1103b9a89837" providerId="ADAL" clId="{9DFCE708-9F1A-AE40-A985-18495B4B6742}" dt="2021-01-16T05:31:36.740" v="267" actId="26606"/>
          <ac:spMkLst>
            <pc:docMk/>
            <pc:sldMk cId="487851194" sldId="257"/>
            <ac:spMk id="2" creationId="{F2D6E36F-E573-8B42-AE08-5E186D83A60E}"/>
          </ac:spMkLst>
        </pc:spChg>
        <pc:spChg chg="mod">
          <ac:chgData name="Lars Strömberg" userId="507f2ccc-7df1-4ff9-8118-1103b9a89837" providerId="ADAL" clId="{9DFCE708-9F1A-AE40-A985-18495B4B6742}" dt="2021-01-16T05:31:36.740" v="267" actId="26606"/>
          <ac:spMkLst>
            <pc:docMk/>
            <pc:sldMk cId="487851194" sldId="257"/>
            <ac:spMk id="3" creationId="{DCE3B9B7-6C9E-9143-8996-363B29F6B9C5}"/>
          </ac:spMkLst>
        </pc:spChg>
        <pc:spChg chg="add">
          <ac:chgData name="Lars Strömberg" userId="507f2ccc-7df1-4ff9-8118-1103b9a89837" providerId="ADAL" clId="{9DFCE708-9F1A-AE40-A985-18495B4B6742}" dt="2021-01-16T05:31:36.740" v="267" actId="26606"/>
          <ac:spMkLst>
            <pc:docMk/>
            <pc:sldMk cId="487851194" sldId="257"/>
            <ac:spMk id="9" creationId="{8108D317-7CBD-4897-BD1F-959436D2A3BE}"/>
          </ac:spMkLst>
        </pc:spChg>
        <pc:spChg chg="add">
          <ac:chgData name="Lars Strömberg" userId="507f2ccc-7df1-4ff9-8118-1103b9a89837" providerId="ADAL" clId="{9DFCE708-9F1A-AE40-A985-18495B4B6742}" dt="2021-01-16T05:31:36.740" v="267" actId="26606"/>
          <ac:spMkLst>
            <pc:docMk/>
            <pc:sldMk cId="487851194" sldId="257"/>
            <ac:spMk id="11" creationId="{D6297641-8B9F-4767-9606-8A11313227BF}"/>
          </ac:spMkLst>
        </pc:spChg>
        <pc:spChg chg="add">
          <ac:chgData name="Lars Strömberg" userId="507f2ccc-7df1-4ff9-8118-1103b9a89837" providerId="ADAL" clId="{9DFCE708-9F1A-AE40-A985-18495B4B6742}" dt="2021-01-16T05:31:36.740" v="267" actId="26606"/>
          <ac:spMkLst>
            <pc:docMk/>
            <pc:sldMk cId="487851194" sldId="257"/>
            <ac:spMk id="13" creationId="{D8F3CA65-EA00-46B4-9616-39E6853F7BED}"/>
          </ac:spMkLst>
        </pc:spChg>
        <pc:picChg chg="add">
          <ac:chgData name="Lars Strömberg" userId="507f2ccc-7df1-4ff9-8118-1103b9a89837" providerId="ADAL" clId="{9DFCE708-9F1A-AE40-A985-18495B4B6742}" dt="2021-01-16T05:31:36.740" v="267" actId="26606"/>
          <ac:picMkLst>
            <pc:docMk/>
            <pc:sldMk cId="487851194" sldId="257"/>
            <ac:picMk id="5" creationId="{87BBBD1A-9AD2-46DB-BAAA-4B7F7F3A5319}"/>
          </ac:picMkLst>
        </pc:picChg>
      </pc:sldChg>
      <pc:sldChg chg="new del">
        <pc:chgData name="Lars Strömberg" userId="507f2ccc-7df1-4ff9-8118-1103b9a89837" providerId="ADAL" clId="{9DFCE708-9F1A-AE40-A985-18495B4B6742}" dt="2021-01-16T05:26:54.882" v="77" actId="680"/>
        <pc:sldMkLst>
          <pc:docMk/>
          <pc:sldMk cId="2537264396" sldId="257"/>
        </pc:sldMkLst>
      </pc:sldChg>
      <pc:sldChg chg="new del">
        <pc:chgData name="Lars Strömberg" userId="507f2ccc-7df1-4ff9-8118-1103b9a89837" providerId="ADAL" clId="{9DFCE708-9F1A-AE40-A985-18495B4B6742}" dt="2021-01-16T05:27:23.432" v="88" actId="680"/>
        <pc:sldMkLst>
          <pc:docMk/>
          <pc:sldMk cId="4085892693" sldId="257"/>
        </pc:sldMkLst>
      </pc:sldChg>
      <pc:sldChg chg="addSp modSp new mod ord setBg">
        <pc:chgData name="Lars Strömberg" userId="507f2ccc-7df1-4ff9-8118-1103b9a89837" providerId="ADAL" clId="{9DFCE708-9F1A-AE40-A985-18495B4B6742}" dt="2021-01-16T06:46:02.251" v="396" actId="20578"/>
        <pc:sldMkLst>
          <pc:docMk/>
          <pc:sldMk cId="311136908" sldId="258"/>
        </pc:sldMkLst>
        <pc:spChg chg="mo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2" creationId="{34F19CA8-FFAD-2B43-8D6B-FF6DD85AFD85}"/>
          </ac:spMkLst>
        </pc:spChg>
        <pc:spChg chg="mo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3" creationId="{E7B6E4B2-2E9A-B244-9A01-EF3F162CB420}"/>
          </ac:spMkLst>
        </pc:spChg>
        <pc:spChg chg="ad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9" creationId="{8D06CE56-3881-4ADA-8CEF-D18B02C242A3}"/>
          </ac:spMkLst>
        </pc:spChg>
        <pc:spChg chg="ad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11" creationId="{79F3C543-62EC-4433-9C93-A2CD8764E9B4}"/>
          </ac:spMkLst>
        </pc:spChg>
        <pc:spChg chg="ad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13" creationId="{2FB82883-1DC0-4BE1-A607-009095F3355A}"/>
          </ac:spMkLst>
        </pc:spChg>
        <pc:spChg chg="add">
          <ac:chgData name="Lars Strömberg" userId="507f2ccc-7df1-4ff9-8118-1103b9a89837" providerId="ADAL" clId="{9DFCE708-9F1A-AE40-A985-18495B4B6742}" dt="2021-01-16T06:37:30.675" v="307" actId="26606"/>
          <ac:spMkLst>
            <pc:docMk/>
            <pc:sldMk cId="311136908" sldId="258"/>
            <ac:spMk id="15" creationId="{9FA98EAA-A866-4C95-A2A8-44E46FBAD5A0}"/>
          </ac:spMkLst>
        </pc:spChg>
        <pc:picChg chg="add">
          <ac:chgData name="Lars Strömberg" userId="507f2ccc-7df1-4ff9-8118-1103b9a89837" providerId="ADAL" clId="{9DFCE708-9F1A-AE40-A985-18495B4B6742}" dt="2021-01-16T06:37:30.675" v="307" actId="26606"/>
          <ac:picMkLst>
            <pc:docMk/>
            <pc:sldMk cId="311136908" sldId="258"/>
            <ac:picMk id="5" creationId="{BA2CBC3E-D9E0-40A8-A044-C93D8CF30CDE}"/>
          </ac:picMkLst>
        </pc:picChg>
      </pc:sldChg>
      <pc:sldChg chg="addSp delSp modSp new mod setBg">
        <pc:chgData name="Lars Strömberg" userId="507f2ccc-7df1-4ff9-8118-1103b9a89837" providerId="ADAL" clId="{9DFCE708-9F1A-AE40-A985-18495B4B6742}" dt="2021-01-16T06:46:22.497" v="400" actId="26606"/>
        <pc:sldMkLst>
          <pc:docMk/>
          <pc:sldMk cId="2150615516" sldId="259"/>
        </pc:sldMkLst>
        <pc:spChg chg="mod">
          <ac:chgData name="Lars Strömberg" userId="507f2ccc-7df1-4ff9-8118-1103b9a89837" providerId="ADAL" clId="{9DFCE708-9F1A-AE40-A985-18495B4B6742}" dt="2021-01-16T06:46:22.497" v="400" actId="26606"/>
          <ac:spMkLst>
            <pc:docMk/>
            <pc:sldMk cId="2150615516" sldId="259"/>
            <ac:spMk id="2" creationId="{E48F2491-1214-5348-94FF-838607AFD469}"/>
          </ac:spMkLst>
        </pc:spChg>
        <pc:spChg chg="mod">
          <ac:chgData name="Lars Strömberg" userId="507f2ccc-7df1-4ff9-8118-1103b9a89837" providerId="ADAL" clId="{9DFCE708-9F1A-AE40-A985-18495B4B6742}" dt="2021-01-16T06:46:22.497" v="400" actId="26606"/>
          <ac:spMkLst>
            <pc:docMk/>
            <pc:sldMk cId="2150615516" sldId="259"/>
            <ac:spMk id="3" creationId="{48324800-B146-5C43-8484-299ADE56C3F9}"/>
          </ac:spMkLst>
        </pc:spChg>
        <pc:spChg chg="add del">
          <ac:chgData name="Lars Strömberg" userId="507f2ccc-7df1-4ff9-8118-1103b9a89837" providerId="ADAL" clId="{9DFCE708-9F1A-AE40-A985-18495B4B6742}" dt="2021-01-16T06:46:19.897" v="398" actId="26606"/>
          <ac:spMkLst>
            <pc:docMk/>
            <pc:sldMk cId="2150615516" sldId="259"/>
            <ac:spMk id="10" creationId="{B47A3059-69F2-4E12-ACD8-A5FE28191966}"/>
          </ac:spMkLst>
        </pc:spChg>
        <pc:spChg chg="add del">
          <ac:chgData name="Lars Strömberg" userId="507f2ccc-7df1-4ff9-8118-1103b9a89837" providerId="ADAL" clId="{9DFCE708-9F1A-AE40-A985-18495B4B6742}" dt="2021-01-16T06:46:19.897" v="398" actId="26606"/>
          <ac:spMkLst>
            <pc:docMk/>
            <pc:sldMk cId="2150615516" sldId="259"/>
            <ac:spMk id="12" creationId="{33AE4636-AEEC-45D6-84D4-7AC2DA48ECF8}"/>
          </ac:spMkLst>
        </pc:spChg>
        <pc:spChg chg="add del">
          <ac:chgData name="Lars Strömberg" userId="507f2ccc-7df1-4ff9-8118-1103b9a89837" providerId="ADAL" clId="{9DFCE708-9F1A-AE40-A985-18495B4B6742}" dt="2021-01-16T06:46:19.897" v="398" actId="26606"/>
          <ac:spMkLst>
            <pc:docMk/>
            <pc:sldMk cId="2150615516" sldId="259"/>
            <ac:spMk id="14" creationId="{8D9CE0F4-2EB2-4F1F-8AAC-DB3571D9FE10}"/>
          </ac:spMkLst>
        </pc:spChg>
        <pc:spChg chg="add del">
          <ac:chgData name="Lars Strömberg" userId="507f2ccc-7df1-4ff9-8118-1103b9a89837" providerId="ADAL" clId="{9DFCE708-9F1A-AE40-A985-18495B4B6742}" dt="2021-01-16T06:46:22.497" v="400" actId="26606"/>
          <ac:spMkLst>
            <pc:docMk/>
            <pc:sldMk cId="2150615516" sldId="259"/>
            <ac:spMk id="16" creationId="{B47A3059-69F2-4E12-ACD8-A5FE28191966}"/>
          </ac:spMkLst>
        </pc:spChg>
        <pc:spChg chg="add del">
          <ac:chgData name="Lars Strömberg" userId="507f2ccc-7df1-4ff9-8118-1103b9a89837" providerId="ADAL" clId="{9DFCE708-9F1A-AE40-A985-18495B4B6742}" dt="2021-01-16T06:46:22.497" v="400" actId="26606"/>
          <ac:spMkLst>
            <pc:docMk/>
            <pc:sldMk cId="2150615516" sldId="259"/>
            <ac:spMk id="18" creationId="{33AE4636-AEEC-45D6-84D4-7AC2DA48ECF8}"/>
          </ac:spMkLst>
        </pc:spChg>
        <pc:spChg chg="add del">
          <ac:chgData name="Lars Strömberg" userId="507f2ccc-7df1-4ff9-8118-1103b9a89837" providerId="ADAL" clId="{9DFCE708-9F1A-AE40-A985-18495B4B6742}" dt="2021-01-16T06:46:22.497" v="400" actId="26606"/>
          <ac:spMkLst>
            <pc:docMk/>
            <pc:sldMk cId="2150615516" sldId="259"/>
            <ac:spMk id="19" creationId="{8D9CE0F4-2EB2-4F1F-8AAC-DB3571D9FE10}"/>
          </ac:spMkLst>
        </pc:spChg>
        <pc:picChg chg="add del">
          <ac:chgData name="Lars Strömberg" userId="507f2ccc-7df1-4ff9-8118-1103b9a89837" providerId="ADAL" clId="{9DFCE708-9F1A-AE40-A985-18495B4B6742}" dt="2021-01-16T06:46:19.897" v="398" actId="26606"/>
          <ac:picMkLst>
            <pc:docMk/>
            <pc:sldMk cId="2150615516" sldId="259"/>
            <ac:picMk id="7" creationId="{2C563600-BC2B-4AA6-92C8-3BEBB1BE30EA}"/>
          </ac:picMkLst>
        </pc:picChg>
        <pc:picChg chg="add del">
          <ac:chgData name="Lars Strömberg" userId="507f2ccc-7df1-4ff9-8118-1103b9a89837" providerId="ADAL" clId="{9DFCE708-9F1A-AE40-A985-18495B4B6742}" dt="2021-01-16T06:46:22.497" v="400" actId="26606"/>
          <ac:picMkLst>
            <pc:docMk/>
            <pc:sldMk cId="2150615516" sldId="259"/>
            <ac:picMk id="17" creationId="{1E2F5397-8B59-458D-860D-922918EDC80C}"/>
          </ac:picMkLst>
        </pc:picChg>
      </pc:sldChg>
      <pc:sldChg chg="modSp new mod">
        <pc:chgData name="Lars Strömberg" userId="507f2ccc-7df1-4ff9-8118-1103b9a89837" providerId="ADAL" clId="{9DFCE708-9F1A-AE40-A985-18495B4B6742}" dt="2021-01-16T07:00:22.017" v="448" actId="27636"/>
        <pc:sldMkLst>
          <pc:docMk/>
          <pc:sldMk cId="1984581084" sldId="260"/>
        </pc:sldMkLst>
        <pc:spChg chg="mod">
          <ac:chgData name="Lars Strömberg" userId="507f2ccc-7df1-4ff9-8118-1103b9a89837" providerId="ADAL" clId="{9DFCE708-9F1A-AE40-A985-18495B4B6742}" dt="2021-01-16T06:57:44.757" v="442" actId="20577"/>
          <ac:spMkLst>
            <pc:docMk/>
            <pc:sldMk cId="1984581084" sldId="260"/>
            <ac:spMk id="2" creationId="{3ADAF0C2-93DD-344B-96FE-B9624651A4E6}"/>
          </ac:spMkLst>
        </pc:spChg>
        <pc:spChg chg="mod">
          <ac:chgData name="Lars Strömberg" userId="507f2ccc-7df1-4ff9-8118-1103b9a89837" providerId="ADAL" clId="{9DFCE708-9F1A-AE40-A985-18495B4B6742}" dt="2021-01-16T07:00:22.017" v="448" actId="27636"/>
          <ac:spMkLst>
            <pc:docMk/>
            <pc:sldMk cId="1984581084" sldId="260"/>
            <ac:spMk id="3" creationId="{ACE14737-C634-E04D-BB2A-5B0419233E99}"/>
          </ac:spMkLst>
        </pc:spChg>
      </pc:sldChg>
      <pc:sldChg chg="addSp delSp modSp new mod setBg">
        <pc:chgData name="Lars Strömberg" userId="507f2ccc-7df1-4ff9-8118-1103b9a89837" providerId="ADAL" clId="{9DFCE708-9F1A-AE40-A985-18495B4B6742}" dt="2021-01-16T07:02:29.201" v="464" actId="26606"/>
        <pc:sldMkLst>
          <pc:docMk/>
          <pc:sldMk cId="2169183666" sldId="261"/>
        </pc:sldMkLst>
        <pc:spChg chg="mo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2" creationId="{2B7E0207-6E74-C04F-BE2D-6240C9A21872}"/>
          </ac:spMkLst>
        </pc:spChg>
        <pc:spChg chg="mo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3" creationId="{95BBE2CD-25FA-ED48-83B0-57C2D617A76B}"/>
          </ac:spMkLst>
        </pc:spChg>
        <pc:spChg chg="add del mod">
          <ac:chgData name="Lars Strömberg" userId="507f2ccc-7df1-4ff9-8118-1103b9a89837" providerId="ADAL" clId="{9DFCE708-9F1A-AE40-A985-18495B4B6742}" dt="2021-01-16T07:01:26.186" v="451"/>
          <ac:spMkLst>
            <pc:docMk/>
            <pc:sldMk cId="2169183666" sldId="261"/>
            <ac:spMk id="4" creationId="{6D7B49F0-EB00-9E40-A62E-D7AFFAB8E105}"/>
          </ac:spMkLst>
        </pc:spChg>
        <pc:spChg chg="ad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10" creationId="{8D06CE56-3881-4ADA-8CEF-D18B02C242A3}"/>
          </ac:spMkLst>
        </pc:spChg>
        <pc:spChg chg="ad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12" creationId="{79F3C543-62EC-4433-9C93-A2CD8764E9B4}"/>
          </ac:spMkLst>
        </pc:spChg>
        <pc:spChg chg="ad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14" creationId="{68AF5748-FED8-45BA-8631-26D1D10F3246}"/>
          </ac:spMkLst>
        </pc:spChg>
        <pc:spChg chg="ad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16" creationId="{AF2F604E-43BE-4DC3-B983-E071523364F8}"/>
          </ac:spMkLst>
        </pc:spChg>
        <pc:spChg chg="add">
          <ac:chgData name="Lars Strömberg" userId="507f2ccc-7df1-4ff9-8118-1103b9a89837" providerId="ADAL" clId="{9DFCE708-9F1A-AE40-A985-18495B4B6742}" dt="2021-01-16T07:02:29.201" v="464" actId="26606"/>
          <ac:spMkLst>
            <pc:docMk/>
            <pc:sldMk cId="2169183666" sldId="261"/>
            <ac:spMk id="18" creationId="{08C9B587-E65E-4B52-B37C-ABEBB6E87928}"/>
          </ac:spMkLst>
        </pc:spChg>
        <pc:picChg chg="add mod">
          <ac:chgData name="Lars Strömberg" userId="507f2ccc-7df1-4ff9-8118-1103b9a89837" providerId="ADAL" clId="{9DFCE708-9F1A-AE40-A985-18495B4B6742}" dt="2021-01-16T07:02:29.201" v="464" actId="26606"/>
          <ac:picMkLst>
            <pc:docMk/>
            <pc:sldMk cId="2169183666" sldId="261"/>
            <ac:picMk id="5" creationId="{05FE56CC-16B1-4440-866B-F9C3D88330BC}"/>
          </ac:picMkLst>
        </pc:picChg>
      </pc:sldChg>
      <pc:sldChg chg="modSp new mod">
        <pc:chgData name="Lars Strömberg" userId="507f2ccc-7df1-4ff9-8118-1103b9a89837" providerId="ADAL" clId="{9DFCE708-9F1A-AE40-A985-18495B4B6742}" dt="2021-01-16T07:18:13.621" v="507" actId="6549"/>
        <pc:sldMkLst>
          <pc:docMk/>
          <pc:sldMk cId="2598493862" sldId="262"/>
        </pc:sldMkLst>
        <pc:spChg chg="mod">
          <ac:chgData name="Lars Strömberg" userId="507f2ccc-7df1-4ff9-8118-1103b9a89837" providerId="ADAL" clId="{9DFCE708-9F1A-AE40-A985-18495B4B6742}" dt="2021-01-16T07:18:13.621" v="507" actId="6549"/>
          <ac:spMkLst>
            <pc:docMk/>
            <pc:sldMk cId="2598493862" sldId="262"/>
            <ac:spMk id="2" creationId="{18AB2C25-4834-1449-BDC6-6A33E7621FEF}"/>
          </ac:spMkLst>
        </pc:spChg>
        <pc:spChg chg="mod">
          <ac:chgData name="Lars Strömberg" userId="507f2ccc-7df1-4ff9-8118-1103b9a89837" providerId="ADAL" clId="{9DFCE708-9F1A-AE40-A985-18495B4B6742}" dt="2021-01-16T07:18:09.802" v="506" actId="15"/>
          <ac:spMkLst>
            <pc:docMk/>
            <pc:sldMk cId="2598493862" sldId="262"/>
            <ac:spMk id="3" creationId="{882176DA-5ABE-6946-AE90-EA6758FC936D}"/>
          </ac:spMkLst>
        </pc:spChg>
      </pc:sldChg>
      <pc:sldChg chg="addSp delSp modSp new mod setBg">
        <pc:chgData name="Lars Strömberg" userId="507f2ccc-7df1-4ff9-8118-1103b9a89837" providerId="ADAL" clId="{9DFCE708-9F1A-AE40-A985-18495B4B6742}" dt="2021-01-16T07:20:39.981" v="527" actId="26606"/>
        <pc:sldMkLst>
          <pc:docMk/>
          <pc:sldMk cId="2978572626" sldId="263"/>
        </pc:sldMkLst>
        <pc:spChg chg="mo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2" creationId="{2FB67ACB-A743-9D4C-893E-50CFB7BFAB26}"/>
          </ac:spMkLst>
        </pc:spChg>
        <pc:spChg chg="add del mo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3" creationId="{A8C429E2-6355-9B46-BC55-B0E23D20A4E9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10" creationId="{8D06CE56-3881-4ADA-8CEF-D18B02C242A3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11" creationId="{8D06CE56-3881-4ADA-8CEF-D18B02C242A3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12" creationId="{79F3C543-62EC-4433-9C93-A2CD8764E9B4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13" creationId="{79F3C543-62EC-4433-9C93-A2CD8764E9B4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14" creationId="{017517EF-BD4D-4055-BDB4-A322C53568AD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15" creationId="{5DCB5928-DC7D-4612-9922-441966E15627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16" creationId="{0ADDB668-2CA4-4D2B-9C34-3487CA330BA8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17" creationId="{682C1161-1736-45EC-99B7-33F3CAE9D517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18" creationId="{2568BC19-F052-4108-93E1-6A3D1DEC072F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19" creationId="{84D4DDB8-B68F-45B0-9F62-C4279996F672}"/>
          </ac:spMkLst>
        </pc:spChg>
        <pc:spChg chg="add del">
          <ac:chgData name="Lars Strömberg" userId="507f2ccc-7df1-4ff9-8118-1103b9a89837" providerId="ADAL" clId="{9DFCE708-9F1A-AE40-A985-18495B4B6742}" dt="2021-01-16T07:18:45.418" v="511" actId="26606"/>
          <ac:spMkLst>
            <pc:docMk/>
            <pc:sldMk cId="2978572626" sldId="263"/>
            <ac:spMk id="20" creationId="{D5FD337D-4D6B-4C8B-B6F5-121097E09881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21" creationId="{AF2F604E-43BE-4DC3-B983-E071523364F8}"/>
          </ac:spMkLst>
        </pc:spChg>
        <pc:spChg chg="add">
          <ac:chgData name="Lars Strömberg" userId="507f2ccc-7df1-4ff9-8118-1103b9a89837" providerId="ADAL" clId="{9DFCE708-9F1A-AE40-A985-18495B4B6742}" dt="2021-01-16T07:20:39.981" v="527" actId="26606"/>
          <ac:spMkLst>
            <pc:docMk/>
            <pc:sldMk cId="2978572626" sldId="263"/>
            <ac:spMk id="23" creationId="{08C9B587-E65E-4B52-B37C-ABEBB6E87928}"/>
          </ac:spMkLst>
        </pc:spChg>
        <pc:picChg chg="add del">
          <ac:chgData name="Lars Strömberg" userId="507f2ccc-7df1-4ff9-8118-1103b9a89837" providerId="ADAL" clId="{9DFCE708-9F1A-AE40-A985-18495B4B6742}" dt="2021-01-16T07:19:46.882" v="523" actId="478"/>
          <ac:picMkLst>
            <pc:docMk/>
            <pc:sldMk cId="2978572626" sldId="263"/>
            <ac:picMk id="4" creationId="{DCC8596D-4020-3F48-AD6A-A0653F44F37F}"/>
          </ac:picMkLst>
        </pc:picChg>
        <pc:picChg chg="add del">
          <ac:chgData name="Lars Strömberg" userId="507f2ccc-7df1-4ff9-8118-1103b9a89837" providerId="ADAL" clId="{9DFCE708-9F1A-AE40-A985-18495B4B6742}" dt="2021-01-16T07:20:30.172" v="525" actId="478"/>
          <ac:picMkLst>
            <pc:docMk/>
            <pc:sldMk cId="2978572626" sldId="263"/>
            <ac:picMk id="5" creationId="{C5A0A6A2-8ED5-704A-9704-21E614CD0C14}"/>
          </ac:picMkLst>
        </pc:picChg>
        <pc:picChg chg="add mod">
          <ac:chgData name="Lars Strömberg" userId="507f2ccc-7df1-4ff9-8118-1103b9a89837" providerId="ADAL" clId="{9DFCE708-9F1A-AE40-A985-18495B4B6742}" dt="2021-01-16T07:20:39.981" v="527" actId="26606"/>
          <ac:picMkLst>
            <pc:docMk/>
            <pc:sldMk cId="2978572626" sldId="263"/>
            <ac:picMk id="6" creationId="{618BBAB3-7978-114A-9130-65FB51518A31}"/>
          </ac:picMkLst>
        </pc:picChg>
        <pc:picChg chg="add del">
          <ac:chgData name="Lars Strömberg" userId="507f2ccc-7df1-4ff9-8118-1103b9a89837" providerId="ADAL" clId="{9DFCE708-9F1A-AE40-A985-18495B4B6742}" dt="2021-01-16T07:18:45.418" v="511" actId="26606"/>
          <ac:picMkLst>
            <pc:docMk/>
            <pc:sldMk cId="2978572626" sldId="263"/>
            <ac:picMk id="7" creationId="{EDEE89D1-5A4E-44EB-AF29-05A5970D3AC3}"/>
          </ac:picMkLst>
        </pc:picChg>
      </pc:sldChg>
      <pc:sldChg chg="addSp delSp modSp new mod setBg">
        <pc:chgData name="Lars Strömberg" userId="507f2ccc-7df1-4ff9-8118-1103b9a89837" providerId="ADAL" clId="{9DFCE708-9F1A-AE40-A985-18495B4B6742}" dt="2021-01-16T07:37:52.133" v="1126" actId="26606"/>
        <pc:sldMkLst>
          <pc:docMk/>
          <pc:sldMk cId="3588330349" sldId="264"/>
        </pc:sldMkLst>
        <pc:spChg chg="mo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" creationId="{4BC04587-33C3-FB44-81F0-01125BA86480}"/>
          </ac:spMkLst>
        </pc:spChg>
        <pc:spChg chg="add del mo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3" creationId="{B402E29A-94FD-F243-94B6-666B8743DEF1}"/>
          </ac:spMkLst>
        </pc:spChg>
        <pc:spChg chg="add del">
          <ac:chgData name="Lars Strömberg" userId="507f2ccc-7df1-4ff9-8118-1103b9a89837" providerId="ADAL" clId="{9DFCE708-9F1A-AE40-A985-18495B4B6742}" dt="2021-01-16T07:37:33.914" v="1123" actId="26606"/>
          <ac:spMkLst>
            <pc:docMk/>
            <pc:sldMk cId="3588330349" sldId="264"/>
            <ac:spMk id="6" creationId="{7301F447-EEF7-48F5-AF73-7566EE7F64AD}"/>
          </ac:spMkLst>
        </pc:spChg>
        <pc:spChg chg="add del">
          <ac:chgData name="Lars Strömberg" userId="507f2ccc-7df1-4ff9-8118-1103b9a89837" providerId="ADAL" clId="{9DFCE708-9F1A-AE40-A985-18495B4B6742}" dt="2021-01-16T07:37:33.914" v="1123" actId="26606"/>
          <ac:spMkLst>
            <pc:docMk/>
            <pc:sldMk cId="3588330349" sldId="264"/>
            <ac:spMk id="8" creationId="{F7117410-A2A4-4085-9ADC-46744551DBDE}"/>
          </ac:spMkLst>
        </pc:spChg>
        <pc:spChg chg="add del">
          <ac:chgData name="Lars Strömberg" userId="507f2ccc-7df1-4ff9-8118-1103b9a89837" providerId="ADAL" clId="{9DFCE708-9F1A-AE40-A985-18495B4B6742}" dt="2021-01-16T07:37:00.506" v="1117" actId="26606"/>
          <ac:spMkLst>
            <pc:docMk/>
            <pc:sldMk cId="3588330349" sldId="264"/>
            <ac:spMk id="9" creationId="{8380AD67-C5CA-4918-B4BB-C359BB03EEDD}"/>
          </ac:spMkLst>
        </pc:spChg>
        <pc:spChg chg="add del">
          <ac:chgData name="Lars Strömberg" userId="507f2ccc-7df1-4ff9-8118-1103b9a89837" providerId="ADAL" clId="{9DFCE708-9F1A-AE40-A985-18495B4B6742}" dt="2021-01-16T07:37:02.612" v="1119" actId="26606"/>
          <ac:spMkLst>
            <pc:docMk/>
            <pc:sldMk cId="3588330349" sldId="264"/>
            <ac:spMk id="10" creationId="{2C9A9DA9-7DC8-488B-A882-123947B0F3D9}"/>
          </ac:spMkLst>
        </pc:spChg>
        <pc:spChg chg="add del">
          <ac:chgData name="Lars Strömberg" userId="507f2ccc-7df1-4ff9-8118-1103b9a89837" providerId="ADAL" clId="{9DFCE708-9F1A-AE40-A985-18495B4B6742}" dt="2021-01-16T07:37:00.506" v="1117" actId="26606"/>
          <ac:spMkLst>
            <pc:docMk/>
            <pc:sldMk cId="3588330349" sldId="264"/>
            <ac:spMk id="11" creationId="{EABAD4DA-87BA-4F70-9EF0-45C6BCF17823}"/>
          </ac:spMkLst>
        </pc:spChg>
        <pc:spChg chg="add del">
          <ac:chgData name="Lars Strömberg" userId="507f2ccc-7df1-4ff9-8118-1103b9a89837" providerId="ADAL" clId="{9DFCE708-9F1A-AE40-A985-18495B4B6742}" dt="2021-01-16T07:37:02.612" v="1119" actId="26606"/>
          <ac:spMkLst>
            <pc:docMk/>
            <pc:sldMk cId="3588330349" sldId="264"/>
            <ac:spMk id="12" creationId="{57F6BDD4-E066-4008-8011-6CC31AEB4556}"/>
          </ac:spMkLst>
        </pc:spChg>
        <pc:spChg chg="add del">
          <ac:chgData name="Lars Strömberg" userId="507f2ccc-7df1-4ff9-8118-1103b9a89837" providerId="ADAL" clId="{9DFCE708-9F1A-AE40-A985-18495B4B6742}" dt="2021-01-16T07:37:00.506" v="1117" actId="26606"/>
          <ac:spMkLst>
            <pc:docMk/>
            <pc:sldMk cId="3588330349" sldId="264"/>
            <ac:spMk id="13" creationId="{915128D9-2797-47FA-B6FE-EC24E6B8437A}"/>
          </ac:spMkLst>
        </pc:spChg>
        <pc:spChg chg="add del">
          <ac:chgData name="Lars Strömberg" userId="507f2ccc-7df1-4ff9-8118-1103b9a89837" providerId="ADAL" clId="{9DFCE708-9F1A-AE40-A985-18495B4B6742}" dt="2021-01-16T07:37:02.612" v="1119" actId="26606"/>
          <ac:spMkLst>
            <pc:docMk/>
            <pc:sldMk cId="3588330349" sldId="264"/>
            <ac:spMk id="14" creationId="{2711A8FB-68FC-45FC-B01E-38F809E2D439}"/>
          </ac:spMkLst>
        </pc:spChg>
        <pc:spChg chg="add del">
          <ac:chgData name="Lars Strömberg" userId="507f2ccc-7df1-4ff9-8118-1103b9a89837" providerId="ADAL" clId="{9DFCE708-9F1A-AE40-A985-18495B4B6742}" dt="2021-01-16T07:37:33.914" v="1123" actId="26606"/>
          <ac:spMkLst>
            <pc:docMk/>
            <pc:sldMk cId="3588330349" sldId="264"/>
            <ac:spMk id="15" creationId="{99F74EB5-E547-4FB4-95F5-BCC788F3C4A0}"/>
          </ac:spMkLst>
        </pc:spChg>
        <pc:spChg chg="add del">
          <ac:chgData name="Lars Strömberg" userId="507f2ccc-7df1-4ff9-8118-1103b9a89837" providerId="ADAL" clId="{9DFCE708-9F1A-AE40-A985-18495B4B6742}" dt="2021-01-16T07:37:02.612" v="1119" actId="26606"/>
          <ac:spMkLst>
            <pc:docMk/>
            <pc:sldMk cId="3588330349" sldId="264"/>
            <ac:spMk id="16" creationId="{2A865FE3-5FC9-4049-87CF-30019C46C0F5}"/>
          </ac:spMkLst>
        </pc:spChg>
        <pc:spChg chg="add del">
          <ac:chgData name="Lars Strömberg" userId="507f2ccc-7df1-4ff9-8118-1103b9a89837" providerId="ADAL" clId="{9DFCE708-9F1A-AE40-A985-18495B4B6742}" dt="2021-01-16T07:37:52.102" v="1125" actId="26606"/>
          <ac:spMkLst>
            <pc:docMk/>
            <pc:sldMk cId="3588330349" sldId="264"/>
            <ac:spMk id="19" creationId="{81D377EB-C9D2-4ED0-86A6-740A297E3EAC}"/>
          </ac:spMkLst>
        </pc:spChg>
        <pc:spChg chg="add del">
          <ac:chgData name="Lars Strömberg" userId="507f2ccc-7df1-4ff9-8118-1103b9a89837" providerId="ADAL" clId="{9DFCE708-9F1A-AE40-A985-18495B4B6742}" dt="2021-01-16T07:37:52.102" v="1125" actId="26606"/>
          <ac:spMkLst>
            <pc:docMk/>
            <pc:sldMk cId="3588330349" sldId="264"/>
            <ac:spMk id="20" creationId="{066346BE-FDB4-4772-A696-0719490ABD64}"/>
          </ac:spMkLst>
        </pc:spChg>
        <pc:spChg chg="add del">
          <ac:chgData name="Lars Strömberg" userId="507f2ccc-7df1-4ff9-8118-1103b9a89837" providerId="ADAL" clId="{9DFCE708-9F1A-AE40-A985-18495B4B6742}" dt="2021-01-16T07:37:52.102" v="1125" actId="26606"/>
          <ac:spMkLst>
            <pc:docMk/>
            <pc:sldMk cId="3588330349" sldId="264"/>
            <ac:spMk id="21" creationId="{FB92FFCE-0C90-454E-AA25-D4EE9A6C39C5}"/>
          </ac:spMkLst>
        </pc:spChg>
        <pc:spChg chg="ad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4" creationId="{DAF1966E-FD40-4A4A-B61B-C4DF7FA05F06}"/>
          </ac:spMkLst>
        </pc:spChg>
        <pc:spChg chg="ad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5" creationId="{047BFA19-D45E-416B-A404-7AF2F3F27017}"/>
          </ac:spMkLst>
        </pc:spChg>
        <pc:spChg chg="ad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6" creationId="{8E0105E7-23DB-4CF2-8258-FF47C7620F6E}"/>
          </ac:spMkLst>
        </pc:spChg>
        <pc:spChg chg="ad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7" creationId="{074B4F7D-14B2-478B-8BF5-01E4E0C5D263}"/>
          </ac:spMkLst>
        </pc:spChg>
        <pc:spChg chg="add">
          <ac:chgData name="Lars Strömberg" userId="507f2ccc-7df1-4ff9-8118-1103b9a89837" providerId="ADAL" clId="{9DFCE708-9F1A-AE40-A985-18495B4B6742}" dt="2021-01-16T07:37:52.133" v="1126" actId="26606"/>
          <ac:spMkLst>
            <pc:docMk/>
            <pc:sldMk cId="3588330349" sldId="264"/>
            <ac:spMk id="28" creationId="{B402E29A-94FD-F243-94B6-666B8743DEF1}"/>
          </ac:spMkLst>
        </pc:spChg>
        <pc:graphicFrameChg chg="add del">
          <ac:chgData name="Lars Strömberg" userId="507f2ccc-7df1-4ff9-8118-1103b9a89837" providerId="ADAL" clId="{9DFCE708-9F1A-AE40-A985-18495B4B6742}" dt="2021-01-16T07:37:33.914" v="1123" actId="26606"/>
          <ac:graphicFrameMkLst>
            <pc:docMk/>
            <pc:sldMk cId="3588330349" sldId="264"/>
            <ac:graphicFrameMk id="17" creationId="{C1AE3B89-7F2A-4DE0-A23A-A9AD642E8209}"/>
          </ac:graphicFrameMkLst>
        </pc:graphicFrameChg>
        <pc:graphicFrameChg chg="add del">
          <ac:chgData name="Lars Strömberg" userId="507f2ccc-7df1-4ff9-8118-1103b9a89837" providerId="ADAL" clId="{9DFCE708-9F1A-AE40-A985-18495B4B6742}" dt="2021-01-16T07:37:52.102" v="1125" actId="26606"/>
          <ac:graphicFrameMkLst>
            <pc:docMk/>
            <pc:sldMk cId="3588330349" sldId="264"/>
            <ac:graphicFrameMk id="22" creationId="{B1978DB0-E27A-4A4A-901F-72E8A6946375}"/>
          </ac:graphicFrameMkLst>
        </pc:graphicFrameChg>
        <pc:picChg chg="add del">
          <ac:chgData name="Lars Strömberg" userId="507f2ccc-7df1-4ff9-8118-1103b9a89837" providerId="ADAL" clId="{9DFCE708-9F1A-AE40-A985-18495B4B6742}" dt="2021-01-16T07:37:00.506" v="1117" actId="26606"/>
          <ac:picMkLst>
            <pc:docMk/>
            <pc:sldMk cId="3588330349" sldId="264"/>
            <ac:picMk id="5" creationId="{D1B6BD3F-4E96-4A3E-9364-034F85590927}"/>
          </ac:picMkLst>
        </pc:picChg>
        <pc:picChg chg="add del">
          <ac:chgData name="Lars Strömberg" userId="507f2ccc-7df1-4ff9-8118-1103b9a89837" providerId="ADAL" clId="{9DFCE708-9F1A-AE40-A985-18495B4B6742}" dt="2021-01-16T07:37:02.612" v="1119" actId="26606"/>
          <ac:picMkLst>
            <pc:docMk/>
            <pc:sldMk cId="3588330349" sldId="264"/>
            <ac:picMk id="7" creationId="{D03D4F94-9F44-434C-97F4-36EF4BBCC4C4}"/>
          </ac:picMkLst>
        </pc:picChg>
      </pc:sldChg>
      <pc:sldChg chg="addSp delSp modSp new mod setBg">
        <pc:chgData name="Lars Strömberg" userId="507f2ccc-7df1-4ff9-8118-1103b9a89837" providerId="ADAL" clId="{9DFCE708-9F1A-AE40-A985-18495B4B6742}" dt="2021-01-16T07:40:56.809" v="1245" actId="26606"/>
        <pc:sldMkLst>
          <pc:docMk/>
          <pc:sldMk cId="4007901466" sldId="265"/>
        </pc:sldMkLst>
        <pc:spChg chg="mo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2" creationId="{6F6C98FD-D00F-8943-AF81-6CA3EC76EC47}"/>
          </ac:spMkLst>
        </pc:spChg>
        <pc:spChg chg="mo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3" creationId="{7601E30F-7BCE-5342-AB72-742A8BE17903}"/>
          </ac:spMkLst>
        </pc:spChg>
        <pc:spChg chg="add del">
          <ac:chgData name="Lars Strömberg" userId="507f2ccc-7df1-4ff9-8118-1103b9a89837" providerId="ADAL" clId="{9DFCE708-9F1A-AE40-A985-18495B4B6742}" dt="2021-01-16T07:40:56.797" v="1244" actId="26606"/>
          <ac:spMkLst>
            <pc:docMk/>
            <pc:sldMk cId="4007901466" sldId="265"/>
            <ac:spMk id="8" creationId="{CBB2B1F0-0DD6-4744-9A46-7A344FB48E40}"/>
          </ac:spMkLst>
        </pc:spChg>
        <pc:spChg chg="add del">
          <ac:chgData name="Lars Strömberg" userId="507f2ccc-7df1-4ff9-8118-1103b9a89837" providerId="ADAL" clId="{9DFCE708-9F1A-AE40-A985-18495B4B6742}" dt="2021-01-16T07:40:56.797" v="1244" actId="26606"/>
          <ac:spMkLst>
            <pc:docMk/>
            <pc:sldMk cId="4007901466" sldId="265"/>
            <ac:spMk id="10" creationId="{7A0B5DEA-ADF6-4BA5-9307-147F0A4685A0}"/>
          </ac:spMkLst>
        </pc:spChg>
        <pc:spChg chg="add del">
          <ac:chgData name="Lars Strömberg" userId="507f2ccc-7df1-4ff9-8118-1103b9a89837" providerId="ADAL" clId="{9DFCE708-9F1A-AE40-A985-18495B4B6742}" dt="2021-01-16T07:40:56.797" v="1244" actId="26606"/>
          <ac:spMkLst>
            <pc:docMk/>
            <pc:sldMk cId="4007901466" sldId="265"/>
            <ac:spMk id="12" creationId="{9DECDBF4-02B6-4BB4-B65B-B8107AD6A9E8}"/>
          </ac:spMkLst>
        </pc:spChg>
        <pc:spChg chg="ad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14" creationId="{284A8429-F65A-490D-96E4-1158D3E8A026}"/>
          </ac:spMkLst>
        </pc:spChg>
        <pc:spChg chg="ad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15" creationId="{8D06CE56-3881-4ADA-8CEF-D18B02C242A3}"/>
          </ac:spMkLst>
        </pc:spChg>
        <pc:spChg chg="ad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16" creationId="{0F022291-A82B-4D23-A1E0-5F9BD684669E}"/>
          </ac:spMkLst>
        </pc:spChg>
        <pc:spChg chg="ad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17" creationId="{79F3C543-62EC-4433-9C93-A2CD8764E9B4}"/>
          </ac:spMkLst>
        </pc:spChg>
        <pc:spChg chg="add">
          <ac:chgData name="Lars Strömberg" userId="507f2ccc-7df1-4ff9-8118-1103b9a89837" providerId="ADAL" clId="{9DFCE708-9F1A-AE40-A985-18495B4B6742}" dt="2021-01-16T07:40:56.809" v="1245" actId="26606"/>
          <ac:spMkLst>
            <pc:docMk/>
            <pc:sldMk cId="4007901466" sldId="265"/>
            <ac:spMk id="18" creationId="{238410E7-D4B4-41AD-88B3-EB385D8A8FAF}"/>
          </ac:spMkLst>
        </pc:spChg>
      </pc:sldChg>
      <pc:sldChg chg="addSp delSp modSp new mod setBg">
        <pc:chgData name="Lars Strömberg" userId="507f2ccc-7df1-4ff9-8118-1103b9a89837" providerId="ADAL" clId="{9DFCE708-9F1A-AE40-A985-18495B4B6742}" dt="2021-01-16T07:52:42.464" v="1275" actId="1076"/>
        <pc:sldMkLst>
          <pc:docMk/>
          <pc:sldMk cId="1840145844" sldId="266"/>
        </pc:sldMkLst>
        <pc:spChg chg="mod">
          <ac:chgData name="Lars Strömberg" userId="507f2ccc-7df1-4ff9-8118-1103b9a89837" providerId="ADAL" clId="{9DFCE708-9F1A-AE40-A985-18495B4B6742}" dt="2021-01-16T07:52:42.464" v="1275" actId="1076"/>
          <ac:spMkLst>
            <pc:docMk/>
            <pc:sldMk cId="1840145844" sldId="266"/>
            <ac:spMk id="2" creationId="{AC14A612-762F-6643-81DE-EB4961411FD1}"/>
          </ac:spMkLst>
        </pc:spChg>
        <pc:spChg chg="add del mod">
          <ac:chgData name="Lars Strömberg" userId="507f2ccc-7df1-4ff9-8118-1103b9a89837" providerId="ADAL" clId="{9DFCE708-9F1A-AE40-A985-18495B4B6742}" dt="2021-01-16T07:51:40.212" v="1265" actId="26606"/>
          <ac:spMkLst>
            <pc:docMk/>
            <pc:sldMk cId="1840145844" sldId="266"/>
            <ac:spMk id="3" creationId="{E1EF97FA-C782-4443-874A-3F28F126EC69}"/>
          </ac:spMkLst>
        </pc:spChg>
        <pc:spChg chg="add del">
          <ac:chgData name="Lars Strömberg" userId="507f2ccc-7df1-4ff9-8118-1103b9a89837" providerId="ADAL" clId="{9DFCE708-9F1A-AE40-A985-18495B4B6742}" dt="2021-01-16T07:51:23.289" v="1260" actId="26606"/>
          <ac:spMkLst>
            <pc:docMk/>
            <pc:sldMk cId="1840145844" sldId="266"/>
            <ac:spMk id="9" creationId="{7301F447-EEF7-48F5-AF73-7566EE7F64AD}"/>
          </ac:spMkLst>
        </pc:spChg>
        <pc:spChg chg="add del">
          <ac:chgData name="Lars Strömberg" userId="507f2ccc-7df1-4ff9-8118-1103b9a89837" providerId="ADAL" clId="{9DFCE708-9F1A-AE40-A985-18495B4B6742}" dt="2021-01-16T07:51:23.289" v="1260" actId="26606"/>
          <ac:spMkLst>
            <pc:docMk/>
            <pc:sldMk cId="1840145844" sldId="266"/>
            <ac:spMk id="11" creationId="{F7117410-A2A4-4085-9ADC-46744551DBDE}"/>
          </ac:spMkLst>
        </pc:spChg>
        <pc:spChg chg="add del">
          <ac:chgData name="Lars Strömberg" userId="507f2ccc-7df1-4ff9-8118-1103b9a89837" providerId="ADAL" clId="{9DFCE708-9F1A-AE40-A985-18495B4B6742}" dt="2021-01-16T07:51:23.289" v="1260" actId="26606"/>
          <ac:spMkLst>
            <pc:docMk/>
            <pc:sldMk cId="1840145844" sldId="266"/>
            <ac:spMk id="13" creationId="{99F74EB5-E547-4FB4-95F5-BCC788F3C4A0}"/>
          </ac:spMkLst>
        </pc:spChg>
        <pc:spChg chg="add">
          <ac:chgData name="Lars Strömberg" userId="507f2ccc-7df1-4ff9-8118-1103b9a89837" providerId="ADAL" clId="{9DFCE708-9F1A-AE40-A985-18495B4B6742}" dt="2021-01-16T07:52:06.942" v="1268" actId="26606"/>
          <ac:spMkLst>
            <pc:docMk/>
            <pc:sldMk cId="1840145844" sldId="266"/>
            <ac:spMk id="24" creationId="{726908CC-6AC4-4222-8250-B90B6072E8AC}"/>
          </ac:spMkLst>
        </pc:spChg>
        <pc:spChg chg="add">
          <ac:chgData name="Lars Strömberg" userId="507f2ccc-7df1-4ff9-8118-1103b9a89837" providerId="ADAL" clId="{9DFCE708-9F1A-AE40-A985-18495B4B6742}" dt="2021-01-16T07:52:06.942" v="1268" actId="26606"/>
          <ac:spMkLst>
            <pc:docMk/>
            <pc:sldMk cId="1840145844" sldId="266"/>
            <ac:spMk id="26" creationId="{F2F606D8-696E-4B76-BB10-43672AA1475A}"/>
          </ac:spMkLst>
        </pc:spChg>
        <pc:spChg chg="add">
          <ac:chgData name="Lars Strömberg" userId="507f2ccc-7df1-4ff9-8118-1103b9a89837" providerId="ADAL" clId="{9DFCE708-9F1A-AE40-A985-18495B4B6742}" dt="2021-01-16T07:52:06.942" v="1268" actId="26606"/>
          <ac:spMkLst>
            <pc:docMk/>
            <pc:sldMk cId="1840145844" sldId="266"/>
            <ac:spMk id="28" creationId="{3ABF1881-5AFD-48F9-979A-19EE2FE30A33}"/>
          </ac:spMkLst>
        </pc:spChg>
        <pc:graphicFrameChg chg="add del">
          <ac:chgData name="Lars Strömberg" userId="507f2ccc-7df1-4ff9-8118-1103b9a89837" providerId="ADAL" clId="{9DFCE708-9F1A-AE40-A985-18495B4B6742}" dt="2021-01-16T07:51:23.289" v="1260" actId="26606"/>
          <ac:graphicFrameMkLst>
            <pc:docMk/>
            <pc:sldMk cId="1840145844" sldId="266"/>
            <ac:graphicFrameMk id="5" creationId="{882AF7DC-0DF4-431B-B49A-27DE8A32905A}"/>
          </ac:graphicFrameMkLst>
        </pc:graphicFrameChg>
        <pc:graphicFrameChg chg="add del">
          <ac:chgData name="Lars Strömberg" userId="507f2ccc-7df1-4ff9-8118-1103b9a89837" providerId="ADAL" clId="{9DFCE708-9F1A-AE40-A985-18495B4B6742}" dt="2021-01-16T07:51:37.672" v="1262" actId="26606"/>
          <ac:graphicFrameMkLst>
            <pc:docMk/>
            <pc:sldMk cId="1840145844" sldId="266"/>
            <ac:graphicFrameMk id="15" creationId="{C50CC4DA-6D3D-43B3-AAE8-8A6CA33CCE16}"/>
          </ac:graphicFrameMkLst>
        </pc:graphicFrameChg>
        <pc:graphicFrameChg chg="add del">
          <ac:chgData name="Lars Strömberg" userId="507f2ccc-7df1-4ff9-8118-1103b9a89837" providerId="ADAL" clId="{9DFCE708-9F1A-AE40-A985-18495B4B6742}" dt="2021-01-16T07:51:40.186" v="1264" actId="26606"/>
          <ac:graphicFrameMkLst>
            <pc:docMk/>
            <pc:sldMk cId="1840145844" sldId="266"/>
            <ac:graphicFrameMk id="17" creationId="{62622F74-06C2-43D1-999F-8CE3902C59FD}"/>
          </ac:graphicFrameMkLst>
        </pc:graphicFrameChg>
        <pc:graphicFrameChg chg="add mod">
          <ac:chgData name="Lars Strömberg" userId="507f2ccc-7df1-4ff9-8118-1103b9a89837" providerId="ADAL" clId="{9DFCE708-9F1A-AE40-A985-18495B4B6742}" dt="2021-01-16T07:52:30.864" v="1273" actId="1076"/>
          <ac:graphicFrameMkLst>
            <pc:docMk/>
            <pc:sldMk cId="1840145844" sldId="266"/>
            <ac:graphicFrameMk id="19" creationId="{C50CC4DA-6D3D-43B3-AAE8-8A6CA33CCE16}"/>
          </ac:graphicFrameMkLst>
        </pc:graphicFrameChg>
      </pc:sldChg>
      <pc:sldMasterChg chg="add del addSldLayout delSldLayout">
        <pc:chgData name="Lars Strömberg" userId="507f2ccc-7df1-4ff9-8118-1103b9a89837" providerId="ADAL" clId="{9DFCE708-9F1A-AE40-A985-18495B4B6742}" dt="2021-01-16T05:27:51.554" v="95" actId="26606"/>
        <pc:sldMasterMkLst>
          <pc:docMk/>
          <pc:sldMasterMk cId="2460954070" sldId="2147483660"/>
        </pc:sldMasterMkLst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Lars Strömberg" userId="507f2ccc-7df1-4ff9-8118-1103b9a89837" providerId="ADAL" clId="{9DFCE708-9F1A-AE40-A985-18495B4B6742}" dt="2021-01-16T05:26:57.240" v="81" actId="26606"/>
        <pc:sldMasterMkLst>
          <pc:docMk/>
          <pc:sldMasterMk cId="3201390689" sldId="2147483686"/>
        </pc:sldMasterMkLst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756981416" sldId="2147483675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847128495" sldId="2147483676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117207571" sldId="2147483677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489778761" sldId="2147483678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2916541929" sldId="2147483679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227762937" sldId="2147483680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276843056" sldId="2147483681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3499339400" sldId="2147483682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478497699" sldId="2147483683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4168669832" sldId="2147483684"/>
          </pc:sldLayoutMkLst>
        </pc:sldLayoutChg>
        <pc:sldLayoutChg chg="add del">
          <pc:chgData name="Lars Strömberg" userId="507f2ccc-7df1-4ff9-8118-1103b9a89837" providerId="ADAL" clId="{9DFCE708-9F1A-AE40-A985-18495B4B6742}" dt="2021-01-16T05:26:57.240" v="81" actId="26606"/>
          <pc:sldLayoutMkLst>
            <pc:docMk/>
            <pc:sldMasterMk cId="3201390689" sldId="2147483686"/>
            <pc:sldLayoutMk cId="1491627607" sldId="2147483685"/>
          </pc:sldLayoutMkLst>
        </pc:sldLayoutChg>
      </pc:sldMasterChg>
      <pc:sldMasterChg chg="add del addSldLayout delSldLayout">
        <pc:chgData name="Lars Strömberg" userId="507f2ccc-7df1-4ff9-8118-1103b9a89837" providerId="ADAL" clId="{9DFCE708-9F1A-AE40-A985-18495B4B6742}" dt="2021-01-16T05:27:25.864" v="89" actId="26606"/>
        <pc:sldMasterMkLst>
          <pc:docMk/>
          <pc:sldMasterMk cId="3977295233" sldId="2147483698"/>
        </pc:sldMasterMkLst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3538447149" sldId="2147483687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72880901" sldId="2147483688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3445323214" sldId="2147483689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1310020211" sldId="2147483690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3582616965" sldId="2147483691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2365457151" sldId="2147483692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766425328" sldId="2147483693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803293871" sldId="2147483694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813877792" sldId="2147483695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2424569486" sldId="2147483696"/>
          </pc:sldLayoutMkLst>
        </pc:sldLayoutChg>
        <pc:sldLayoutChg chg="add del">
          <pc:chgData name="Lars Strömberg" userId="507f2ccc-7df1-4ff9-8118-1103b9a89837" providerId="ADAL" clId="{9DFCE708-9F1A-AE40-A985-18495B4B6742}" dt="2021-01-16T05:27:25.864" v="89" actId="26606"/>
          <pc:sldLayoutMkLst>
            <pc:docMk/>
            <pc:sldMasterMk cId="3977295233" sldId="2147483698"/>
            <pc:sldLayoutMk cId="3680192678" sldId="2147483697"/>
          </pc:sldLayoutMkLst>
        </pc:sldLayoutChg>
      </pc:sldMasterChg>
      <pc:sldMasterChg chg="add addSldLayout">
        <pc:chgData name="Lars Strömberg" userId="507f2ccc-7df1-4ff9-8118-1103b9a89837" providerId="ADAL" clId="{9DFCE708-9F1A-AE40-A985-18495B4B6742}" dt="2021-01-16T05:27:51.554" v="95" actId="26606"/>
        <pc:sldMasterMkLst>
          <pc:docMk/>
          <pc:sldMasterMk cId="1066985242" sldId="2147483711"/>
        </pc:sldMasterMkLst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559490415" sldId="2147483700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212699337" sldId="2147483701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759966412" sldId="2147483702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3107195712" sldId="2147483703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602745524" sldId="2147483704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1343612280" sldId="2147483705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3598243851" sldId="2147483706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987100621" sldId="2147483707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2569660098" sldId="2147483708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2050520227" sldId="2147483709"/>
          </pc:sldLayoutMkLst>
        </pc:sldLayoutChg>
        <pc:sldLayoutChg chg="add">
          <pc:chgData name="Lars Strömberg" userId="507f2ccc-7df1-4ff9-8118-1103b9a89837" providerId="ADAL" clId="{9DFCE708-9F1A-AE40-A985-18495B4B6742}" dt="2021-01-16T05:27:51.554" v="95" actId="26606"/>
          <pc:sldLayoutMkLst>
            <pc:docMk/>
            <pc:sldMasterMk cId="1066985242" sldId="2147483711"/>
            <pc:sldLayoutMk cId="2065056970" sldId="2147483710"/>
          </pc:sldLayoutMkLst>
        </pc:sldLayoutChg>
      </pc:sldMasterChg>
      <pc:sldMasterChg chg="add del addSldLayout delSldLayout">
        <pc:chgData name="Lars Strömberg" userId="507f2ccc-7df1-4ff9-8118-1103b9a89837" providerId="ADAL" clId="{9DFCE708-9F1A-AE40-A985-18495B4B6742}" dt="2021-01-16T05:27:37.519" v="94" actId="26606"/>
        <pc:sldMasterMkLst>
          <pc:docMk/>
          <pc:sldMasterMk cId="2105536420" sldId="2147483711"/>
        </pc:sldMasterMkLst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3796506532" sldId="2147483700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1397331609" sldId="2147483701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3887587891" sldId="2147483702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3923128571" sldId="2147483703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977468064" sldId="2147483704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4112403332" sldId="2147483705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2178312715" sldId="2147483706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1528244857" sldId="2147483707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1779224663" sldId="2147483708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2972529606" sldId="2147483709"/>
          </pc:sldLayoutMkLst>
        </pc:sldLayoutChg>
        <pc:sldLayoutChg chg="add del">
          <pc:chgData name="Lars Strömberg" userId="507f2ccc-7df1-4ff9-8118-1103b9a89837" providerId="ADAL" clId="{9DFCE708-9F1A-AE40-A985-18495B4B6742}" dt="2021-01-16T05:27:37.519" v="94" actId="26606"/>
          <pc:sldLayoutMkLst>
            <pc:docMk/>
            <pc:sldMasterMk cId="2105536420" sldId="2147483711"/>
            <pc:sldLayoutMk cId="3643836811" sldId="214748371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18A1E-F6A0-4342-B5FC-24CEC6FD6F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71A07B-6129-47F5-AC19-38DB9AC76B98}">
      <dgm:prSet/>
      <dgm:spPr/>
      <dgm:t>
        <a:bodyPr/>
        <a:lstStyle/>
        <a:p>
          <a:r>
            <a:rPr lang="en-US"/>
            <a:t>Crimes</a:t>
          </a:r>
        </a:p>
      </dgm:t>
    </dgm:pt>
    <dgm:pt modelId="{56730AE6-2D76-4BB9-A0F7-C656DDF09237}" type="parTrans" cxnId="{4C1E13F4-6A38-4B84-BE95-EF639219CA53}">
      <dgm:prSet/>
      <dgm:spPr/>
      <dgm:t>
        <a:bodyPr/>
        <a:lstStyle/>
        <a:p>
          <a:endParaRPr lang="en-US"/>
        </a:p>
      </dgm:t>
    </dgm:pt>
    <dgm:pt modelId="{251956D4-ED7C-4929-ADD9-6C22B8EFF53A}" type="sibTrans" cxnId="{4C1E13F4-6A38-4B84-BE95-EF639219CA53}">
      <dgm:prSet/>
      <dgm:spPr/>
      <dgm:t>
        <a:bodyPr/>
        <a:lstStyle/>
        <a:p>
          <a:endParaRPr lang="en-US"/>
        </a:p>
      </dgm:t>
    </dgm:pt>
    <dgm:pt modelId="{4D3E6342-9A41-456B-A906-745EEB04DC81}">
      <dgm:prSet/>
      <dgm:spPr/>
      <dgm:t>
        <a:bodyPr/>
        <a:lstStyle/>
        <a:p>
          <a:r>
            <a:rPr lang="en-US" dirty="0"/>
            <a:t>Stock Prices</a:t>
          </a:r>
        </a:p>
      </dgm:t>
    </dgm:pt>
    <dgm:pt modelId="{1C4326E5-5E05-49E5-AD23-86403A68DB86}" type="parTrans" cxnId="{18BECCF3-E856-4C7B-8DA6-E9D7942AD90E}">
      <dgm:prSet/>
      <dgm:spPr/>
      <dgm:t>
        <a:bodyPr/>
        <a:lstStyle/>
        <a:p>
          <a:endParaRPr lang="en-US"/>
        </a:p>
      </dgm:t>
    </dgm:pt>
    <dgm:pt modelId="{94BECC13-A708-4E0F-A026-C34FABBCDEB1}" type="sibTrans" cxnId="{18BECCF3-E856-4C7B-8DA6-E9D7942AD90E}">
      <dgm:prSet/>
      <dgm:spPr/>
      <dgm:t>
        <a:bodyPr/>
        <a:lstStyle/>
        <a:p>
          <a:endParaRPr lang="en-US"/>
        </a:p>
      </dgm:t>
    </dgm:pt>
    <dgm:pt modelId="{C51C550A-4C24-44F2-B7A3-B78647405C68}">
      <dgm:prSet/>
      <dgm:spPr/>
      <dgm:t>
        <a:bodyPr/>
        <a:lstStyle/>
        <a:p>
          <a:r>
            <a:rPr lang="en-US" dirty="0"/>
            <a:t>Post Popularity</a:t>
          </a:r>
        </a:p>
      </dgm:t>
    </dgm:pt>
    <dgm:pt modelId="{47D440C7-219F-47BF-B575-863B5C579D11}" type="parTrans" cxnId="{5856F7F6-A75D-41A7-83F3-93F581581F45}">
      <dgm:prSet/>
      <dgm:spPr/>
      <dgm:t>
        <a:bodyPr/>
        <a:lstStyle/>
        <a:p>
          <a:endParaRPr lang="en-US"/>
        </a:p>
      </dgm:t>
    </dgm:pt>
    <dgm:pt modelId="{9F00BDB4-DE0C-4EF2-9AFC-F821B1B9ABA5}" type="sibTrans" cxnId="{5856F7F6-A75D-41A7-83F3-93F581581F45}">
      <dgm:prSet/>
      <dgm:spPr/>
      <dgm:t>
        <a:bodyPr/>
        <a:lstStyle/>
        <a:p>
          <a:endParaRPr lang="en-US"/>
        </a:p>
      </dgm:t>
    </dgm:pt>
    <dgm:pt modelId="{878B31BB-E4DB-9341-B590-0B0D59A559CF}" type="pres">
      <dgm:prSet presAssocID="{E3718A1E-F6A0-4342-B5FC-24CEC6FD6F4C}" presName="Name0" presStyleCnt="0">
        <dgm:presLayoutVars>
          <dgm:chMax/>
          <dgm:chPref/>
          <dgm:dir/>
          <dgm:animLvl val="lvl"/>
        </dgm:presLayoutVars>
      </dgm:prSet>
      <dgm:spPr/>
    </dgm:pt>
    <dgm:pt modelId="{04E7C2A6-BC8F-A942-9E9B-E82FFBB3CAC9}" type="pres">
      <dgm:prSet presAssocID="{E571A07B-6129-47F5-AC19-38DB9AC76B98}" presName="composite" presStyleCnt="0"/>
      <dgm:spPr/>
    </dgm:pt>
    <dgm:pt modelId="{059DF3A6-F7D5-984D-9506-5B07D900A548}" type="pres">
      <dgm:prSet presAssocID="{E571A07B-6129-47F5-AC19-38DB9AC76B9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2B0A553-BFD0-4E4B-9A73-D69D203E3AF4}" type="pres">
      <dgm:prSet presAssocID="{E571A07B-6129-47F5-AC19-38DB9AC76B9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2FDBBBB-F842-7944-9D99-1CC5CD68CC54}" type="pres">
      <dgm:prSet presAssocID="{E571A07B-6129-47F5-AC19-38DB9AC76B98}" presName="BalanceSpacing" presStyleCnt="0"/>
      <dgm:spPr/>
    </dgm:pt>
    <dgm:pt modelId="{9720A93A-E6C7-4A41-8C24-D33EF0688932}" type="pres">
      <dgm:prSet presAssocID="{E571A07B-6129-47F5-AC19-38DB9AC76B98}" presName="BalanceSpacing1" presStyleCnt="0"/>
      <dgm:spPr/>
    </dgm:pt>
    <dgm:pt modelId="{43D7B2F3-6E2D-3341-9E99-AD99770CE98D}" type="pres">
      <dgm:prSet presAssocID="{251956D4-ED7C-4929-ADD9-6C22B8EFF53A}" presName="Accent1Text" presStyleLbl="node1" presStyleIdx="1" presStyleCnt="6"/>
      <dgm:spPr/>
    </dgm:pt>
    <dgm:pt modelId="{17EEAD3A-E2E8-3D4B-88FC-D2E3DDCB135D}" type="pres">
      <dgm:prSet presAssocID="{251956D4-ED7C-4929-ADD9-6C22B8EFF53A}" presName="spaceBetweenRectangles" presStyleCnt="0"/>
      <dgm:spPr/>
    </dgm:pt>
    <dgm:pt modelId="{8CE0D658-32B3-1E42-AD60-EE8DB3B74F63}" type="pres">
      <dgm:prSet presAssocID="{4D3E6342-9A41-456B-A906-745EEB04DC81}" presName="composite" presStyleCnt="0"/>
      <dgm:spPr/>
    </dgm:pt>
    <dgm:pt modelId="{B4CC8ADC-19DF-6D4B-8D13-46AAFD83BA34}" type="pres">
      <dgm:prSet presAssocID="{4D3E6342-9A41-456B-A906-745EEB04DC8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12C1C0D-AAB7-D345-8443-0AA6A58FF6ED}" type="pres">
      <dgm:prSet presAssocID="{4D3E6342-9A41-456B-A906-745EEB04DC8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8CB3A63-22BE-8D40-BFE7-9C5FEB0D5517}" type="pres">
      <dgm:prSet presAssocID="{4D3E6342-9A41-456B-A906-745EEB04DC81}" presName="BalanceSpacing" presStyleCnt="0"/>
      <dgm:spPr/>
    </dgm:pt>
    <dgm:pt modelId="{AA6541CB-0991-5143-A89C-8F1D5C20DC66}" type="pres">
      <dgm:prSet presAssocID="{4D3E6342-9A41-456B-A906-745EEB04DC81}" presName="BalanceSpacing1" presStyleCnt="0"/>
      <dgm:spPr/>
    </dgm:pt>
    <dgm:pt modelId="{AB33CFF2-E221-9C40-8CAA-3BCD280ED6A2}" type="pres">
      <dgm:prSet presAssocID="{94BECC13-A708-4E0F-A026-C34FABBCDEB1}" presName="Accent1Text" presStyleLbl="node1" presStyleIdx="3" presStyleCnt="6"/>
      <dgm:spPr/>
    </dgm:pt>
    <dgm:pt modelId="{6F0289AF-64B4-F54B-9F39-BBBB45FE4E55}" type="pres">
      <dgm:prSet presAssocID="{94BECC13-A708-4E0F-A026-C34FABBCDEB1}" presName="spaceBetweenRectangles" presStyleCnt="0"/>
      <dgm:spPr/>
    </dgm:pt>
    <dgm:pt modelId="{D2D2EC2A-27B0-284F-8B6A-1937E37524E3}" type="pres">
      <dgm:prSet presAssocID="{C51C550A-4C24-44F2-B7A3-B78647405C68}" presName="composite" presStyleCnt="0"/>
      <dgm:spPr/>
    </dgm:pt>
    <dgm:pt modelId="{2211AEE9-3AC8-6D44-AB07-92A5B899F57C}" type="pres">
      <dgm:prSet presAssocID="{C51C550A-4C24-44F2-B7A3-B78647405C6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B88471B-2579-7349-B3DF-59FE250E080F}" type="pres">
      <dgm:prSet presAssocID="{C51C550A-4C24-44F2-B7A3-B78647405C6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0DF6234-5BB1-4048-B639-4B3E4CB026F0}" type="pres">
      <dgm:prSet presAssocID="{C51C550A-4C24-44F2-B7A3-B78647405C68}" presName="BalanceSpacing" presStyleCnt="0"/>
      <dgm:spPr/>
    </dgm:pt>
    <dgm:pt modelId="{86DA5FC8-C3E0-F540-8ADC-191146E2827B}" type="pres">
      <dgm:prSet presAssocID="{C51C550A-4C24-44F2-B7A3-B78647405C68}" presName="BalanceSpacing1" presStyleCnt="0"/>
      <dgm:spPr/>
    </dgm:pt>
    <dgm:pt modelId="{FD668414-2547-8046-ADCD-98E733D650E9}" type="pres">
      <dgm:prSet presAssocID="{9F00BDB4-DE0C-4EF2-9AFC-F821B1B9ABA5}" presName="Accent1Text" presStyleLbl="node1" presStyleIdx="5" presStyleCnt="6"/>
      <dgm:spPr/>
    </dgm:pt>
  </dgm:ptLst>
  <dgm:cxnLst>
    <dgm:cxn modelId="{9AF17317-C163-AE44-93A3-41816AEE9449}" type="presOf" srcId="{E3718A1E-F6A0-4342-B5FC-24CEC6FD6F4C}" destId="{878B31BB-E4DB-9341-B590-0B0D59A559CF}" srcOrd="0" destOrd="0" presId="urn:microsoft.com/office/officeart/2008/layout/AlternatingHexagons"/>
    <dgm:cxn modelId="{371C914D-2EF4-9B45-9900-3AA76AC7AE1D}" type="presOf" srcId="{E571A07B-6129-47F5-AC19-38DB9AC76B98}" destId="{059DF3A6-F7D5-984D-9506-5B07D900A548}" srcOrd="0" destOrd="0" presId="urn:microsoft.com/office/officeart/2008/layout/AlternatingHexagons"/>
    <dgm:cxn modelId="{49150B50-A7DE-3A44-998B-5501ED9B55AD}" type="presOf" srcId="{94BECC13-A708-4E0F-A026-C34FABBCDEB1}" destId="{AB33CFF2-E221-9C40-8CAA-3BCD280ED6A2}" srcOrd="0" destOrd="0" presId="urn:microsoft.com/office/officeart/2008/layout/AlternatingHexagons"/>
    <dgm:cxn modelId="{19E0259A-1778-6444-81FE-5B4D91313F49}" type="presOf" srcId="{251956D4-ED7C-4929-ADD9-6C22B8EFF53A}" destId="{43D7B2F3-6E2D-3341-9E99-AD99770CE98D}" srcOrd="0" destOrd="0" presId="urn:microsoft.com/office/officeart/2008/layout/AlternatingHexagons"/>
    <dgm:cxn modelId="{94729AD0-3997-6A4B-B4E1-02072B37793F}" type="presOf" srcId="{4D3E6342-9A41-456B-A906-745EEB04DC81}" destId="{B4CC8ADC-19DF-6D4B-8D13-46AAFD83BA34}" srcOrd="0" destOrd="0" presId="urn:microsoft.com/office/officeart/2008/layout/AlternatingHexagons"/>
    <dgm:cxn modelId="{01BE14D5-54D8-B64A-9495-8BEE13374E29}" type="presOf" srcId="{C51C550A-4C24-44F2-B7A3-B78647405C68}" destId="{2211AEE9-3AC8-6D44-AB07-92A5B899F57C}" srcOrd="0" destOrd="0" presId="urn:microsoft.com/office/officeart/2008/layout/AlternatingHexagons"/>
    <dgm:cxn modelId="{D26D49E1-CC67-294F-B851-F16FB2004507}" type="presOf" srcId="{9F00BDB4-DE0C-4EF2-9AFC-F821B1B9ABA5}" destId="{FD668414-2547-8046-ADCD-98E733D650E9}" srcOrd="0" destOrd="0" presId="urn:microsoft.com/office/officeart/2008/layout/AlternatingHexagons"/>
    <dgm:cxn modelId="{18BECCF3-E856-4C7B-8DA6-E9D7942AD90E}" srcId="{E3718A1E-F6A0-4342-B5FC-24CEC6FD6F4C}" destId="{4D3E6342-9A41-456B-A906-745EEB04DC81}" srcOrd="1" destOrd="0" parTransId="{1C4326E5-5E05-49E5-AD23-86403A68DB86}" sibTransId="{94BECC13-A708-4E0F-A026-C34FABBCDEB1}"/>
    <dgm:cxn modelId="{4C1E13F4-6A38-4B84-BE95-EF639219CA53}" srcId="{E3718A1E-F6A0-4342-B5FC-24CEC6FD6F4C}" destId="{E571A07B-6129-47F5-AC19-38DB9AC76B98}" srcOrd="0" destOrd="0" parTransId="{56730AE6-2D76-4BB9-A0F7-C656DDF09237}" sibTransId="{251956D4-ED7C-4929-ADD9-6C22B8EFF53A}"/>
    <dgm:cxn modelId="{5856F7F6-A75D-41A7-83F3-93F581581F45}" srcId="{E3718A1E-F6A0-4342-B5FC-24CEC6FD6F4C}" destId="{C51C550A-4C24-44F2-B7A3-B78647405C68}" srcOrd="2" destOrd="0" parTransId="{47D440C7-219F-47BF-B575-863B5C579D11}" sibTransId="{9F00BDB4-DE0C-4EF2-9AFC-F821B1B9ABA5}"/>
    <dgm:cxn modelId="{B2E16F56-67CB-9547-8225-C4866D871A5A}" type="presParOf" srcId="{878B31BB-E4DB-9341-B590-0B0D59A559CF}" destId="{04E7C2A6-BC8F-A942-9E9B-E82FFBB3CAC9}" srcOrd="0" destOrd="0" presId="urn:microsoft.com/office/officeart/2008/layout/AlternatingHexagons"/>
    <dgm:cxn modelId="{C33E9F47-5906-3D44-A0B9-886D3DEDB0A3}" type="presParOf" srcId="{04E7C2A6-BC8F-A942-9E9B-E82FFBB3CAC9}" destId="{059DF3A6-F7D5-984D-9506-5B07D900A548}" srcOrd="0" destOrd="0" presId="urn:microsoft.com/office/officeart/2008/layout/AlternatingHexagons"/>
    <dgm:cxn modelId="{4CC9CFA5-551B-754B-ACC6-5896EE41E0D6}" type="presParOf" srcId="{04E7C2A6-BC8F-A942-9E9B-E82FFBB3CAC9}" destId="{E2B0A553-BFD0-4E4B-9A73-D69D203E3AF4}" srcOrd="1" destOrd="0" presId="urn:microsoft.com/office/officeart/2008/layout/AlternatingHexagons"/>
    <dgm:cxn modelId="{4A192868-EDE3-9343-B539-4AFAE3DDBB12}" type="presParOf" srcId="{04E7C2A6-BC8F-A942-9E9B-E82FFBB3CAC9}" destId="{D2FDBBBB-F842-7944-9D99-1CC5CD68CC54}" srcOrd="2" destOrd="0" presId="urn:microsoft.com/office/officeart/2008/layout/AlternatingHexagons"/>
    <dgm:cxn modelId="{49E1549D-A03B-3E44-A871-E4A92F69FDBA}" type="presParOf" srcId="{04E7C2A6-BC8F-A942-9E9B-E82FFBB3CAC9}" destId="{9720A93A-E6C7-4A41-8C24-D33EF0688932}" srcOrd="3" destOrd="0" presId="urn:microsoft.com/office/officeart/2008/layout/AlternatingHexagons"/>
    <dgm:cxn modelId="{F9F08BCB-F6CE-1642-8E42-60D5C2F20FAA}" type="presParOf" srcId="{04E7C2A6-BC8F-A942-9E9B-E82FFBB3CAC9}" destId="{43D7B2F3-6E2D-3341-9E99-AD99770CE98D}" srcOrd="4" destOrd="0" presId="urn:microsoft.com/office/officeart/2008/layout/AlternatingHexagons"/>
    <dgm:cxn modelId="{54611B00-863B-D644-A5BF-F59B15E1D659}" type="presParOf" srcId="{878B31BB-E4DB-9341-B590-0B0D59A559CF}" destId="{17EEAD3A-E2E8-3D4B-88FC-D2E3DDCB135D}" srcOrd="1" destOrd="0" presId="urn:microsoft.com/office/officeart/2008/layout/AlternatingHexagons"/>
    <dgm:cxn modelId="{836CEE0A-D6A2-5D40-9ED6-E917D8744211}" type="presParOf" srcId="{878B31BB-E4DB-9341-B590-0B0D59A559CF}" destId="{8CE0D658-32B3-1E42-AD60-EE8DB3B74F63}" srcOrd="2" destOrd="0" presId="urn:microsoft.com/office/officeart/2008/layout/AlternatingHexagons"/>
    <dgm:cxn modelId="{3ECC2128-6079-664B-AF95-1924B585A121}" type="presParOf" srcId="{8CE0D658-32B3-1E42-AD60-EE8DB3B74F63}" destId="{B4CC8ADC-19DF-6D4B-8D13-46AAFD83BA34}" srcOrd="0" destOrd="0" presId="urn:microsoft.com/office/officeart/2008/layout/AlternatingHexagons"/>
    <dgm:cxn modelId="{477F0546-025A-B143-B66E-8AE62BFA9E95}" type="presParOf" srcId="{8CE0D658-32B3-1E42-AD60-EE8DB3B74F63}" destId="{E12C1C0D-AAB7-D345-8443-0AA6A58FF6ED}" srcOrd="1" destOrd="0" presId="urn:microsoft.com/office/officeart/2008/layout/AlternatingHexagons"/>
    <dgm:cxn modelId="{925821B8-CC7F-4740-8331-07BDE47B0EC0}" type="presParOf" srcId="{8CE0D658-32B3-1E42-AD60-EE8DB3B74F63}" destId="{48CB3A63-22BE-8D40-BFE7-9C5FEB0D5517}" srcOrd="2" destOrd="0" presId="urn:microsoft.com/office/officeart/2008/layout/AlternatingHexagons"/>
    <dgm:cxn modelId="{5A1505F3-298F-9E4A-9B12-ED79D844C1B9}" type="presParOf" srcId="{8CE0D658-32B3-1E42-AD60-EE8DB3B74F63}" destId="{AA6541CB-0991-5143-A89C-8F1D5C20DC66}" srcOrd="3" destOrd="0" presId="urn:microsoft.com/office/officeart/2008/layout/AlternatingHexagons"/>
    <dgm:cxn modelId="{1ABB6FCB-3FA5-3E44-B6F6-6B4BD952F415}" type="presParOf" srcId="{8CE0D658-32B3-1E42-AD60-EE8DB3B74F63}" destId="{AB33CFF2-E221-9C40-8CAA-3BCD280ED6A2}" srcOrd="4" destOrd="0" presId="urn:microsoft.com/office/officeart/2008/layout/AlternatingHexagons"/>
    <dgm:cxn modelId="{F5DC2223-F460-6644-82C8-E196A1F0FDF4}" type="presParOf" srcId="{878B31BB-E4DB-9341-B590-0B0D59A559CF}" destId="{6F0289AF-64B4-F54B-9F39-BBBB45FE4E55}" srcOrd="3" destOrd="0" presId="urn:microsoft.com/office/officeart/2008/layout/AlternatingHexagons"/>
    <dgm:cxn modelId="{BA8237DB-E29B-254C-B4D3-B396FB2F40F5}" type="presParOf" srcId="{878B31BB-E4DB-9341-B590-0B0D59A559CF}" destId="{D2D2EC2A-27B0-284F-8B6A-1937E37524E3}" srcOrd="4" destOrd="0" presId="urn:microsoft.com/office/officeart/2008/layout/AlternatingHexagons"/>
    <dgm:cxn modelId="{587D3348-6045-944D-B9D4-087D55706B13}" type="presParOf" srcId="{D2D2EC2A-27B0-284F-8B6A-1937E37524E3}" destId="{2211AEE9-3AC8-6D44-AB07-92A5B899F57C}" srcOrd="0" destOrd="0" presId="urn:microsoft.com/office/officeart/2008/layout/AlternatingHexagons"/>
    <dgm:cxn modelId="{86619D88-A0D1-994B-8AC1-E353FE96FF2A}" type="presParOf" srcId="{D2D2EC2A-27B0-284F-8B6A-1937E37524E3}" destId="{0B88471B-2579-7349-B3DF-59FE250E080F}" srcOrd="1" destOrd="0" presId="urn:microsoft.com/office/officeart/2008/layout/AlternatingHexagons"/>
    <dgm:cxn modelId="{976E2D2A-CD68-5B4E-BFAB-0A3E61F01B4C}" type="presParOf" srcId="{D2D2EC2A-27B0-284F-8B6A-1937E37524E3}" destId="{D0DF6234-5BB1-4048-B639-4B3E4CB026F0}" srcOrd="2" destOrd="0" presId="urn:microsoft.com/office/officeart/2008/layout/AlternatingHexagons"/>
    <dgm:cxn modelId="{DB07A215-6BF9-BE4A-B2D1-9F3C33478FDA}" type="presParOf" srcId="{D2D2EC2A-27B0-284F-8B6A-1937E37524E3}" destId="{86DA5FC8-C3E0-F540-8ADC-191146E2827B}" srcOrd="3" destOrd="0" presId="urn:microsoft.com/office/officeart/2008/layout/AlternatingHexagons"/>
    <dgm:cxn modelId="{16733965-C098-E04B-B615-73372F7CB570}" type="presParOf" srcId="{D2D2EC2A-27B0-284F-8B6A-1937E37524E3}" destId="{FD668414-2547-8046-ADCD-98E733D650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DF3A6-F7D5-984D-9506-5B07D900A548}">
      <dsp:nvSpPr>
        <dsp:cNvPr id="0" name=""/>
        <dsp:cNvSpPr/>
      </dsp:nvSpPr>
      <dsp:spPr>
        <a:xfrm rot="5400000">
          <a:off x="3158407" y="263229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Crimes</a:t>
          </a:r>
        </a:p>
      </dsp:txBody>
      <dsp:txXfrm rot="-5400000">
        <a:off x="3574470" y="451649"/>
        <a:ext cx="1242225" cy="1427845"/>
      </dsp:txXfrm>
    </dsp:sp>
    <dsp:sp modelId="{E2B0A553-BFD0-4E4B-9A73-D69D203E3AF4}">
      <dsp:nvSpPr>
        <dsp:cNvPr id="0" name=""/>
        <dsp:cNvSpPr/>
      </dsp:nvSpPr>
      <dsp:spPr>
        <a:xfrm>
          <a:off x="5152688" y="543267"/>
          <a:ext cx="2314976" cy="124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7B2F3-6E2D-3341-9E99-AD99770CE98D}">
      <dsp:nvSpPr>
        <dsp:cNvPr id="0" name=""/>
        <dsp:cNvSpPr/>
      </dsp:nvSpPr>
      <dsp:spPr>
        <a:xfrm rot="5400000">
          <a:off x="1209346" y="263229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25409" y="451649"/>
        <a:ext cx="1242225" cy="1427845"/>
      </dsp:txXfrm>
    </dsp:sp>
    <dsp:sp modelId="{B4CC8ADC-19DF-6D4B-8D13-46AAFD83BA34}">
      <dsp:nvSpPr>
        <dsp:cNvPr id="0" name=""/>
        <dsp:cNvSpPr/>
      </dsp:nvSpPr>
      <dsp:spPr>
        <a:xfrm rot="5400000">
          <a:off x="2180143" y="2023939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 Prices</a:t>
          </a:r>
        </a:p>
      </dsp:txBody>
      <dsp:txXfrm rot="-5400000">
        <a:off x="2596206" y="2212359"/>
        <a:ext cx="1242225" cy="1427845"/>
      </dsp:txXfrm>
    </dsp:sp>
    <dsp:sp modelId="{E12C1C0D-AAB7-D345-8443-0AA6A58FF6ED}">
      <dsp:nvSpPr>
        <dsp:cNvPr id="0" name=""/>
        <dsp:cNvSpPr/>
      </dsp:nvSpPr>
      <dsp:spPr>
        <a:xfrm>
          <a:off x="0" y="2303976"/>
          <a:ext cx="2240299" cy="124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3CFF2-E221-9C40-8CAA-3BCD280ED6A2}">
      <dsp:nvSpPr>
        <dsp:cNvPr id="0" name=""/>
        <dsp:cNvSpPr/>
      </dsp:nvSpPr>
      <dsp:spPr>
        <a:xfrm rot="5400000">
          <a:off x="4129203" y="2023939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545266" y="2212359"/>
        <a:ext cx="1242225" cy="1427845"/>
      </dsp:txXfrm>
    </dsp:sp>
    <dsp:sp modelId="{2211AEE9-3AC8-6D44-AB07-92A5B899F57C}">
      <dsp:nvSpPr>
        <dsp:cNvPr id="0" name=""/>
        <dsp:cNvSpPr/>
      </dsp:nvSpPr>
      <dsp:spPr>
        <a:xfrm rot="5400000">
          <a:off x="3158407" y="3784648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Post Popularity</a:t>
          </a:r>
        </a:p>
      </dsp:txBody>
      <dsp:txXfrm rot="-5400000">
        <a:off x="3574470" y="3973068"/>
        <a:ext cx="1242225" cy="1427845"/>
      </dsp:txXfrm>
    </dsp:sp>
    <dsp:sp modelId="{0B88471B-2579-7349-B3DF-59FE250E080F}">
      <dsp:nvSpPr>
        <dsp:cNvPr id="0" name=""/>
        <dsp:cNvSpPr/>
      </dsp:nvSpPr>
      <dsp:spPr>
        <a:xfrm>
          <a:off x="5152688" y="4064686"/>
          <a:ext cx="2314976" cy="1244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8414-2547-8046-ADCD-98E733D650E9}">
      <dsp:nvSpPr>
        <dsp:cNvPr id="0" name=""/>
        <dsp:cNvSpPr/>
      </dsp:nvSpPr>
      <dsp:spPr>
        <a:xfrm rot="5400000">
          <a:off x="1209346" y="3784648"/>
          <a:ext cx="2074351" cy="180468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625409" y="3973068"/>
        <a:ext cx="1242225" cy="1427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4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D24D892-1D56-44D5-BAC0-3D108F494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7" r="1056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0470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Predicting</a:t>
            </a:r>
          </a:p>
        </p:txBody>
      </p:sp>
      <p:pic>
        <p:nvPicPr>
          <p:cNvPr id="23" name="Picture 22" descr="A picture containing logo&#10;&#10;Description automatically generated">
            <a:extLst>
              <a:ext uri="{FF2B5EF4-FFF2-40B4-BE49-F238E27FC236}">
                <a16:creationId xmlns:a16="http://schemas.microsoft.com/office/drawing/2014/main" id="{30515771-5704-AC44-954B-114CF529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04587-33C3-FB44-81F0-01125BA8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Improving Accuracy</a:t>
            </a:r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402E29A-94FD-F243-94B6-666B8743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As this example shows, building accurate predictive models is not a straightforward task. There are many strategies to improve the accuracy of our models: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Collect more and/or better data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Feature engineering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Pre-processing: Deal with outliers, missing data and scale of features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Feature selection methods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Regularizitation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Parameter tuning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Use more complex models</a:t>
            </a:r>
          </a:p>
          <a:p>
            <a:pPr>
              <a:lnSpc>
                <a:spcPct val="100000"/>
              </a:lnSpc>
            </a:pPr>
            <a:r>
              <a:rPr lang="en-US" sz="1700"/>
              <a:t>Not everything can be predicted accurately even with lots of data, highly complex models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8833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38410E7-D4B4-41AD-88B3-EB385D8A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C98FD-D00F-8943-AF81-6CA3EC76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635317"/>
            <a:ext cx="10890840" cy="41176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Övning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E30F-7BCE-5342-AB72-742A8BE1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4130"/>
            <a:ext cx="10610850" cy="582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Testa runt med </a:t>
            </a:r>
            <a:r>
              <a:rPr lang="en-US" sz="2000" dirty="0" err="1"/>
              <a:t>modellerna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</a:t>
            </a:r>
            <a:r>
              <a:rPr lang="en-US" sz="2000" dirty="0" err="1"/>
              <a:t>parametraran</a:t>
            </a:r>
            <a:r>
              <a:rPr lang="en-US" sz="2000" dirty="0"/>
              <a:t> </a:t>
            </a:r>
            <a:r>
              <a:rPr lang="en-US" sz="2000" dirty="0" err="1"/>
              <a:t>och</a:t>
            </a:r>
            <a:r>
              <a:rPr lang="en-US" sz="2000" dirty="0"/>
              <a:t> se </a:t>
            </a:r>
            <a:r>
              <a:rPr lang="en-US" sz="2000" dirty="0" err="1"/>
              <a:t>hur</a:t>
            </a:r>
            <a:r>
              <a:rPr lang="en-US" sz="2000" dirty="0"/>
              <a:t> det </a:t>
            </a:r>
            <a:r>
              <a:rPr lang="en-US" sz="2000" dirty="0" err="1"/>
              <a:t>påverkar</a:t>
            </a:r>
            <a:r>
              <a:rPr lang="en-US" sz="2000" dirty="0"/>
              <a:t> </a:t>
            </a:r>
            <a:r>
              <a:rPr lang="en-US" sz="2000" dirty="0" err="1"/>
              <a:t>resultatet</a:t>
            </a:r>
            <a:r>
              <a:rPr lang="en-US" sz="20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0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A612-762F-6643-81DE-EB496141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426" y="2839212"/>
            <a:ext cx="3525258" cy="1179576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50CC4DA-6D3D-43B3-AAE8-8A6CA33C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456477"/>
              </p:ext>
            </p:extLst>
          </p:nvPr>
        </p:nvGraphicFramePr>
        <p:xfrm>
          <a:off x="5034115" y="403107"/>
          <a:ext cx="7467665" cy="5852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14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6E36F-E573-8B42-AE08-5E186D83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Vi kommer titta på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BBD1A-9AD2-46DB-BAAA-4B7F7F3A5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2" r="28985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B9B7-6C9E-9143-8996-363B29F6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Inlämning</a:t>
            </a:r>
            <a:r>
              <a:rPr lang="en-US" sz="1700" dirty="0"/>
              <a:t> </a:t>
            </a:r>
            <a:r>
              <a:rPr lang="en-US" sz="1700" dirty="0" err="1"/>
              <a:t>och</a:t>
            </a:r>
            <a:r>
              <a:rPr lang="en-US" sz="1700" dirty="0"/>
              <a:t> </a:t>
            </a:r>
            <a:r>
              <a:rPr lang="en-US" sz="1700" dirty="0" err="1"/>
              <a:t>grupparbete</a:t>
            </a:r>
            <a:endParaRPr lang="en-US" sz="1700" dirty="0"/>
          </a:p>
          <a:p>
            <a:r>
              <a:rPr lang="en-US" sz="1700" dirty="0"/>
              <a:t>Diamond prices</a:t>
            </a:r>
          </a:p>
          <a:p>
            <a:r>
              <a:rPr lang="en-US" sz="1700" dirty="0"/>
              <a:t>Crime in communities</a:t>
            </a:r>
          </a:p>
          <a:p>
            <a:r>
              <a:rPr lang="en-US" sz="1700" dirty="0"/>
              <a:t>Post popularity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878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F0C2-93DD-344B-96FE-B9624651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Crime in US </a:t>
            </a:r>
            <a:r>
              <a:rPr lang="en-US" dirty="0" err="1"/>
              <a:t>communitys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4737-C634-E04D-BB2A-5B041923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Many variables are included so that algorithms that select or learn weights for attributes could be tested. However, clearly unrelated attributes were not included; attributes were picked if there was any plausible connection to crime (N=122), plus the attribute to be predicted (Per Capita Violent Crimes).</a:t>
            </a:r>
          </a:p>
          <a:p>
            <a:r>
              <a:rPr lang="en-GB" dirty="0"/>
              <a:t>Data is described below based on original values. All numeric data was normalized into the decimal range 0.00-1.00 using an unsupervised, equal-interval binning method. Attributes retain their distribution and skew (hence for example the population attribute has a mean value of 0.06 because most communities are small). E.g. An attribute described as 'mean people per household' is actually the normalized (0-1) version of that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0207-6E74-C04F-BE2D-6240C9A2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Prediction Crime in US communitys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E2CD-25FA-ED48-83B0-57C2D617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Hands 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E56CC-16B1-4440-866B-F9C3D883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083655"/>
            <a:ext cx="6846363" cy="45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491-1214-5348-94FF-838607A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Diamond Prices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4800-B146-5C43-8484-299ADE56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and 9 features</a:t>
            </a:r>
          </a:p>
          <a:p>
            <a:r>
              <a:rPr lang="en-US" dirty="0"/>
              <a:t>Predicting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= price in US dollars</a:t>
            </a:r>
          </a:p>
          <a:p>
            <a:r>
              <a:rPr lang="en-GB" dirty="0"/>
              <a:t>carat: weight of the diamond (0.2--5.01)</a:t>
            </a:r>
          </a:p>
          <a:p>
            <a:r>
              <a:rPr lang="en-GB" dirty="0"/>
              <a:t>cut: quality of the cut (Fair, Good, Very Good, Premium, Ideal)</a:t>
            </a:r>
          </a:p>
          <a:p>
            <a:r>
              <a:rPr lang="en-GB" dirty="0" err="1"/>
              <a:t>color</a:t>
            </a:r>
            <a:r>
              <a:rPr lang="en-GB" dirty="0"/>
              <a:t>: diamond colour, from J (worst) to D (best)</a:t>
            </a:r>
          </a:p>
          <a:p>
            <a:r>
              <a:rPr lang="en-GB" dirty="0"/>
              <a:t>clarity: a measurement of how clear the diamond is (I1 (worst), SI2, SI1, VS2, VS1, VVS2, VVS1, IF (best))</a:t>
            </a:r>
          </a:p>
          <a:p>
            <a:r>
              <a:rPr lang="en-GB" dirty="0"/>
              <a:t>x: length in mm (0--10.74)</a:t>
            </a:r>
          </a:p>
          <a:p>
            <a:r>
              <a:rPr lang="en-GB" dirty="0"/>
              <a:t>y: width in mm (0--58.9)</a:t>
            </a:r>
          </a:p>
          <a:p>
            <a:r>
              <a:rPr lang="en-GB" dirty="0"/>
              <a:t>z: depth in mm (0--31.8)</a:t>
            </a:r>
          </a:p>
          <a:p>
            <a:r>
              <a:rPr lang="en-GB" dirty="0"/>
              <a:t>depth: total depth percentage = z / mean(x, y) = 2 * z / (x + y) (43--79)</a:t>
            </a:r>
          </a:p>
          <a:p>
            <a:r>
              <a:rPr lang="en-GB" dirty="0"/>
              <a:t>table: width of top of diamond relative to widest point (43--95)</a:t>
            </a:r>
          </a:p>
        </p:txBody>
      </p:sp>
    </p:spTree>
    <p:extLst>
      <p:ext uri="{BB962C8B-B14F-4D97-AF65-F5344CB8AC3E}">
        <p14:creationId xmlns:p14="http://schemas.microsoft.com/office/powerpoint/2010/main" val="215061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CBC3E-D9E0-40A8-A044-C93D8CF3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3" b="9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9CA8-FFAD-2B43-8D6B-FF6DD85A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Predicting Diamon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E4B2-2E9A-B244-9A01-EF3F162C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5680637"/>
            <a:ext cx="6960524" cy="598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111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2C25-4834-1449-BDC6-6A33E76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Post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76DA-5ABE-6946-AE90-EA6758F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Information:</a:t>
            </a:r>
          </a:p>
          <a:p>
            <a:pPr lvl="1"/>
            <a:r>
              <a:rPr lang="en-US" dirty="0"/>
              <a:t>This dataset summarizes a heterogeneous set of features about articles published by Mashable in a period of two years. The goal is to predict the number of shares in social networks (popularity).</a:t>
            </a:r>
          </a:p>
          <a:p>
            <a:endParaRPr lang="en-US" dirty="0"/>
          </a:p>
          <a:p>
            <a:r>
              <a:rPr lang="en-US" dirty="0"/>
              <a:t>Features description</a:t>
            </a:r>
          </a:p>
          <a:p>
            <a:pPr lvl="1"/>
            <a:r>
              <a:rPr lang="en-US" dirty="0"/>
              <a:t>Number of Attributes: 61 (58 predictive attributes, 2 non-predictive, 1 target)</a:t>
            </a:r>
          </a:p>
        </p:txBody>
      </p:sp>
    </p:spTree>
    <p:extLst>
      <p:ext uri="{BB962C8B-B14F-4D97-AF65-F5344CB8AC3E}">
        <p14:creationId xmlns:p14="http://schemas.microsoft.com/office/powerpoint/2010/main" val="259849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67ACB-A743-9D4C-893E-50CFB7BF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Predicting Post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29E2-6355-9B46-BC55-B0E23D20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Hands 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BBAB3-7978-114A-9130-65FB5151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726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B2E22"/>
      </a:dk2>
      <a:lt2>
        <a:srgbClr val="E6E2E8"/>
      </a:lt2>
      <a:accent1>
        <a:srgbClr val="64B447"/>
      </a:accent1>
      <a:accent2>
        <a:srgbClr val="8AAE3A"/>
      </a:accent2>
      <a:accent3>
        <a:srgbClr val="ADA244"/>
      </a:accent3>
      <a:accent4>
        <a:srgbClr val="B1733B"/>
      </a:accent4>
      <a:accent5>
        <a:srgbClr val="C3544D"/>
      </a:accent5>
      <a:accent6>
        <a:srgbClr val="B13B65"/>
      </a:accent6>
      <a:hlink>
        <a:srgbClr val="BF5C3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4E72DD0F695438C9C458286B9DFA6" ma:contentTypeVersion="12" ma:contentTypeDescription="Skapa ett nytt dokument." ma:contentTypeScope="" ma:versionID="75b99d9fe62484b44c0b77e7d15f1d64">
  <xsd:schema xmlns:xsd="http://www.w3.org/2001/XMLSchema" xmlns:xs="http://www.w3.org/2001/XMLSchema" xmlns:p="http://schemas.microsoft.com/office/2006/metadata/properties" xmlns:ns2="97cb82de-8ec6-407d-8b60-f4d9f602e5a3" xmlns:ns3="06aab6e1-d045-4d21-8f3c-38e1e679a5ce" targetNamespace="http://schemas.microsoft.com/office/2006/metadata/properties" ma:root="true" ma:fieldsID="befcf4da00c8cbd360364d9c04d9cb18" ns2:_="" ns3:_="">
    <xsd:import namespace="97cb82de-8ec6-407d-8b60-f4d9f602e5a3"/>
    <xsd:import namespace="06aab6e1-d045-4d21-8f3c-38e1e679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b82de-8ec6-407d-8b60-f4d9f602e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ab6e1-d045-4d21-8f3c-38e1e679a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6aab6e1-d045-4d21-8f3c-38e1e679a5c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E7364F7-ADFE-4DED-A52F-4703DBC79BC3}"/>
</file>

<file path=customXml/itemProps2.xml><?xml version="1.0" encoding="utf-8"?>
<ds:datastoreItem xmlns:ds="http://schemas.openxmlformats.org/officeDocument/2006/customXml" ds:itemID="{1FC6C927-F80B-4F18-A314-D00B3DBEF627}"/>
</file>

<file path=customXml/itemProps3.xml><?xml version="1.0" encoding="utf-8"?>
<ds:datastoreItem xmlns:ds="http://schemas.openxmlformats.org/officeDocument/2006/customXml" ds:itemID="{C1718E3E-B247-40D7-A7BA-D58680A88B1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493</Words>
  <Application>Microsoft Macintosh PowerPoint</Application>
  <PresentationFormat>Bredbild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Regression</vt:lpstr>
      <vt:lpstr>Content</vt:lpstr>
      <vt:lpstr>Vi kommer titta på</vt:lpstr>
      <vt:lpstr>Prediction Crime in US communitys</vt:lpstr>
      <vt:lpstr>Prediction Crime in US communitys</vt:lpstr>
      <vt:lpstr>Predicting Diamond Prices</vt:lpstr>
      <vt:lpstr>Predicting Diamon Prices</vt:lpstr>
      <vt:lpstr>Predicting Post Popularity</vt:lpstr>
      <vt:lpstr>Predicting Post Popularity</vt:lpstr>
      <vt:lpstr>Improving Accuracy</vt:lpstr>
      <vt:lpstr>Övning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Eva Hegnar</cp:lastModifiedBy>
  <cp:revision>1</cp:revision>
  <dcterms:created xsi:type="dcterms:W3CDTF">2021-01-16T05:23:04Z</dcterms:created>
  <dcterms:modified xsi:type="dcterms:W3CDTF">2021-01-18T12:06:26Z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0x01010030F4E72DD0F695438C9C458286B9DFA6</vt:lpwstr>
  </property>
  <property fmtid="{D5CDD505-2E9C-101B-9397-08002B2CF9AE}" pid="3" name="Order">
    <vt:r8>348700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