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59" r:id="rId5"/>
    <p:sldId id="299" r:id="rId6"/>
    <p:sldId id="300" r:id="rId7"/>
    <p:sldId id="302" r:id="rId8"/>
    <p:sldId id="260" r:id="rId9"/>
    <p:sldId id="266" r:id="rId10"/>
    <p:sldId id="267" r:id="rId11"/>
    <p:sldId id="261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03" r:id="rId20"/>
    <p:sldId id="301" r:id="rId21"/>
    <p:sldId id="304" r:id="rId22"/>
    <p:sldId id="277" r:id="rId23"/>
    <p:sldId id="275" r:id="rId24"/>
    <p:sldId id="276" r:id="rId25"/>
    <p:sldId id="278" r:id="rId26"/>
    <p:sldId id="305" r:id="rId27"/>
    <p:sldId id="280" r:id="rId28"/>
    <p:sldId id="281" r:id="rId29"/>
    <p:sldId id="306" r:id="rId30"/>
    <p:sldId id="282" r:id="rId31"/>
    <p:sldId id="307" r:id="rId32"/>
    <p:sldId id="309" r:id="rId33"/>
    <p:sldId id="283" r:id="rId34"/>
    <p:sldId id="284" r:id="rId35"/>
    <p:sldId id="286" r:id="rId36"/>
    <p:sldId id="287" r:id="rId37"/>
    <p:sldId id="288" r:id="rId38"/>
    <p:sldId id="289" r:id="rId39"/>
    <p:sldId id="285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6A710-81DA-B54A-B300-C467469CE540}" v="8" dt="2021-01-14T12:58:39.509"/>
    <p1510:client id="{AF8E9306-8B7A-B3CA-2B18-AD47E40998AB}" v="2" dt="2021-01-14T12:22:39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Strömberg" userId="S::stromberg.lars_live.se#ext#@softwareskills.se::b70cf645-11de-45e5-90cc-0602d5f0da06" providerId="AD" clId="Web-{1F7F8226-6AE5-4EF8-8FDE-19BD5C2EC02D}"/>
    <pc:docChg chg="modSld addMainMaster delMainMaster">
      <pc:chgData name="Lars Strömberg" userId="S::stromberg.lars_live.se#ext#@softwareskills.se::b70cf645-11de-45e5-90cc-0602d5f0da06" providerId="AD" clId="Web-{1F7F8226-6AE5-4EF8-8FDE-19BD5C2EC02D}" dt="2021-01-09T10:18:16.932" v="29"/>
      <pc:docMkLst>
        <pc:docMk/>
      </pc:docMkLst>
      <pc:sldChg chg="addSp modSp mod setBg modClrScheme setClrOvrMap chgLayout">
        <pc:chgData name="Lars Strömberg" userId="S::stromberg.lars_live.se#ext#@softwareskills.se::b70cf645-11de-45e5-90cc-0602d5f0da06" providerId="AD" clId="Web-{1F7F8226-6AE5-4EF8-8FDE-19BD5C2EC02D}" dt="2021-01-09T10:18:16.932" v="29"/>
        <pc:sldMkLst>
          <pc:docMk/>
          <pc:sldMk cId="109857222" sldId="256"/>
        </pc:sldMkLst>
        <pc:spChg chg="mod">
          <ac:chgData name="Lars Strömberg" userId="S::stromberg.lars_live.se#ext#@softwareskills.se::b70cf645-11de-45e5-90cc-0602d5f0da06" providerId="AD" clId="Web-{1F7F8226-6AE5-4EF8-8FDE-19BD5C2EC02D}" dt="2021-01-09T10:18:16.932" v="2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ars Strömberg" userId="S::stromberg.lars_live.se#ext#@softwareskills.se::b70cf645-11de-45e5-90cc-0602d5f0da06" providerId="AD" clId="Web-{1F7F8226-6AE5-4EF8-8FDE-19BD5C2EC02D}" dt="2021-01-09T10:18:16.932" v="29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Lars Strömberg" userId="S::stromberg.lars_live.se#ext#@softwareskills.se::b70cf645-11de-45e5-90cc-0602d5f0da06" providerId="AD" clId="Web-{1F7F8226-6AE5-4EF8-8FDE-19BD5C2EC02D}" dt="2021-01-09T10:18:16.932" v="29"/>
          <ac:spMkLst>
            <pc:docMk/>
            <pc:sldMk cId="109857222" sldId="256"/>
            <ac:spMk id="9" creationId="{526E0BFB-CDF1-4990-8C11-AC849311E0A8}"/>
          </ac:spMkLst>
        </pc:spChg>
        <pc:spChg chg="add">
          <ac:chgData name="Lars Strömberg" userId="S::stromberg.lars_live.se#ext#@softwareskills.se::b70cf645-11de-45e5-90cc-0602d5f0da06" providerId="AD" clId="Web-{1F7F8226-6AE5-4EF8-8FDE-19BD5C2EC02D}" dt="2021-01-09T10:18:16.932" v="29"/>
          <ac:spMkLst>
            <pc:docMk/>
            <pc:sldMk cId="109857222" sldId="256"/>
            <ac:spMk id="11" creationId="{6069A1F8-9BEB-4786-9694-FC48B2D75D21}"/>
          </ac:spMkLst>
        </pc:spChg>
        <pc:spChg chg="add">
          <ac:chgData name="Lars Strömberg" userId="S::stromberg.lars_live.se#ext#@softwareskills.se::b70cf645-11de-45e5-90cc-0602d5f0da06" providerId="AD" clId="Web-{1F7F8226-6AE5-4EF8-8FDE-19BD5C2EC02D}" dt="2021-01-09T10:18:16.932" v="29"/>
          <ac:spMkLst>
            <pc:docMk/>
            <pc:sldMk cId="109857222" sldId="256"/>
            <ac:spMk id="13" creationId="{AF2F604E-43BE-4DC3-B983-E071523364F8}"/>
          </ac:spMkLst>
        </pc:spChg>
        <pc:spChg chg="add">
          <ac:chgData name="Lars Strömberg" userId="S::stromberg.lars_live.se#ext#@softwareskills.se::b70cf645-11de-45e5-90cc-0602d5f0da06" providerId="AD" clId="Web-{1F7F8226-6AE5-4EF8-8FDE-19BD5C2EC02D}" dt="2021-01-09T10:18:16.932" v="29"/>
          <ac:spMkLst>
            <pc:docMk/>
            <pc:sldMk cId="109857222" sldId="256"/>
            <ac:spMk id="15" creationId="{08C9B587-E65E-4B52-B37C-ABEBB6E87928}"/>
          </ac:spMkLst>
        </pc:spChg>
        <pc:picChg chg="add">
          <ac:chgData name="Lars Strömberg" userId="S::stromberg.lars_live.se#ext#@softwareskills.se::b70cf645-11de-45e5-90cc-0602d5f0da06" providerId="AD" clId="Web-{1F7F8226-6AE5-4EF8-8FDE-19BD5C2EC02D}" dt="2021-01-09T10:18:16.932" v="29"/>
          <ac:picMkLst>
            <pc:docMk/>
            <pc:sldMk cId="109857222" sldId="256"/>
            <ac:picMk id="4" creationId="{56B8BB05-9393-48D2-BDB2-760BE1CCE0D2}"/>
          </ac:picMkLst>
        </pc:picChg>
      </pc:sldChg>
      <pc:sldMasterChg chg="del delSldLayout">
        <pc:chgData name="Lars Strömberg" userId="S::stromberg.lars_live.se#ext#@softwareskills.se::b70cf645-11de-45e5-90cc-0602d5f0da06" providerId="AD" clId="Web-{1F7F8226-6AE5-4EF8-8FDE-19BD5C2EC02D}" dt="2021-01-09T10:18:16.932" v="29"/>
        <pc:sldMasterMkLst>
          <pc:docMk/>
          <pc:sldMasterMk cId="2460954070" sldId="2147483660"/>
        </pc:sldMasterMkLst>
        <pc:sldLayoutChg chg="del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Lars Strömberg" userId="S::stromberg.lars_live.se#ext#@softwareskills.se::b70cf645-11de-45e5-90cc-0602d5f0da06" providerId="AD" clId="Web-{1F7F8226-6AE5-4EF8-8FDE-19BD5C2EC02D}" dt="2021-01-09T10:18:16.932" v="29"/>
        <pc:sldMasterMkLst>
          <pc:docMk/>
          <pc:sldMasterMk cId="2196523050" sldId="2147483704"/>
        </pc:sldMasterMkLst>
        <pc:sldLayoutChg chg="add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196523050" sldId="2147483704"/>
            <pc:sldLayoutMk cId="1376522421" sldId="2147483693"/>
          </pc:sldLayoutMkLst>
        </pc:sldLayoutChg>
        <pc:sldLayoutChg chg="add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196523050" sldId="2147483704"/>
            <pc:sldLayoutMk cId="1376523205" sldId="2147483694"/>
          </pc:sldLayoutMkLst>
        </pc:sldLayoutChg>
        <pc:sldLayoutChg chg="add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196523050" sldId="2147483704"/>
            <pc:sldLayoutMk cId="3081532253" sldId="2147483695"/>
          </pc:sldLayoutMkLst>
        </pc:sldLayoutChg>
        <pc:sldLayoutChg chg="add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196523050" sldId="2147483704"/>
            <pc:sldLayoutMk cId="1246516442" sldId="2147483696"/>
          </pc:sldLayoutMkLst>
        </pc:sldLayoutChg>
        <pc:sldLayoutChg chg="add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196523050" sldId="2147483704"/>
            <pc:sldLayoutMk cId="2773722642" sldId="2147483697"/>
          </pc:sldLayoutMkLst>
        </pc:sldLayoutChg>
        <pc:sldLayoutChg chg="add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196523050" sldId="2147483704"/>
            <pc:sldLayoutMk cId="1931384762" sldId="2147483698"/>
          </pc:sldLayoutMkLst>
        </pc:sldLayoutChg>
        <pc:sldLayoutChg chg="add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196523050" sldId="2147483704"/>
            <pc:sldLayoutMk cId="548111362" sldId="2147483699"/>
          </pc:sldLayoutMkLst>
        </pc:sldLayoutChg>
        <pc:sldLayoutChg chg="add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196523050" sldId="2147483704"/>
            <pc:sldLayoutMk cId="2993618207" sldId="2147483700"/>
          </pc:sldLayoutMkLst>
        </pc:sldLayoutChg>
        <pc:sldLayoutChg chg="add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196523050" sldId="2147483704"/>
            <pc:sldLayoutMk cId="3151792793" sldId="2147483701"/>
          </pc:sldLayoutMkLst>
        </pc:sldLayoutChg>
        <pc:sldLayoutChg chg="add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196523050" sldId="2147483704"/>
            <pc:sldLayoutMk cId="780243447" sldId="2147483702"/>
          </pc:sldLayoutMkLst>
        </pc:sldLayoutChg>
        <pc:sldLayoutChg chg="add">
          <pc:chgData name="Lars Strömberg" userId="S::stromberg.lars_live.se#ext#@softwareskills.se::b70cf645-11de-45e5-90cc-0602d5f0da06" providerId="AD" clId="Web-{1F7F8226-6AE5-4EF8-8FDE-19BD5C2EC02D}" dt="2021-01-09T10:18:16.932" v="29"/>
          <pc:sldLayoutMkLst>
            <pc:docMk/>
            <pc:sldMasterMk cId="2196523050" sldId="2147483704"/>
            <pc:sldLayoutMk cId="1814794434" sldId="2147483703"/>
          </pc:sldLayoutMkLst>
        </pc:sldLayoutChg>
      </pc:sldMasterChg>
    </pc:docChg>
  </pc:docChgLst>
  <pc:docChgLst>
    <pc:chgData name="Eva Hegnar" userId="S::eva.hegnar@codic.se::c0f00668-ecb3-452a-a438-c5a9f3362453" providerId="AD" clId="Web-{AF8E9306-8B7A-B3CA-2B18-AD47E40998AB}"/>
    <pc:docChg chg="addSld delSld">
      <pc:chgData name="Eva Hegnar" userId="S::eva.hegnar@codic.se::c0f00668-ecb3-452a-a438-c5a9f3362453" providerId="AD" clId="Web-{AF8E9306-8B7A-B3CA-2B18-AD47E40998AB}" dt="2021-01-14T12:22:39.200" v="1"/>
      <pc:docMkLst>
        <pc:docMk/>
      </pc:docMkLst>
      <pc:sldChg chg="new del">
        <pc:chgData name="Eva Hegnar" userId="S::eva.hegnar@codic.se::c0f00668-ecb3-452a-a438-c5a9f3362453" providerId="AD" clId="Web-{AF8E9306-8B7A-B3CA-2B18-AD47E40998AB}" dt="2021-01-14T12:22:39.200" v="1"/>
        <pc:sldMkLst>
          <pc:docMk/>
          <pc:sldMk cId="4231517547" sldId="310"/>
        </pc:sldMkLst>
      </pc:sldChg>
    </pc:docChg>
  </pc:docChgLst>
  <pc:docChgLst>
    <pc:chgData name="Eva Hegnar" userId="c0f00668-ecb3-452a-a438-c5a9f3362453" providerId="ADAL" clId="{7134DF1D-F7F6-9446-8B26-C51155B35E39}"/>
    <pc:docChg chg="undo custSel mod addSld delSld modSld">
      <pc:chgData name="Eva Hegnar" userId="c0f00668-ecb3-452a-a438-c5a9f3362453" providerId="ADAL" clId="{7134DF1D-F7F6-9446-8B26-C51155B35E39}" dt="2021-01-12T12:09:09.990" v="5620" actId="20577"/>
      <pc:docMkLst>
        <pc:docMk/>
      </pc:docMkLst>
      <pc:sldChg chg="addSp delSp modSp mod">
        <pc:chgData name="Eva Hegnar" userId="c0f00668-ecb3-452a-a438-c5a9f3362453" providerId="ADAL" clId="{7134DF1D-F7F6-9446-8B26-C51155B35E39}" dt="2021-01-10T22:56:24.985" v="1301"/>
        <pc:sldMkLst>
          <pc:docMk/>
          <pc:sldMk cId="633696156" sldId="260"/>
        </pc:sldMkLst>
        <pc:spChg chg="add del mod">
          <ac:chgData name="Eva Hegnar" userId="c0f00668-ecb3-452a-a438-c5a9f3362453" providerId="ADAL" clId="{7134DF1D-F7F6-9446-8B26-C51155B35E39}" dt="2021-01-10T22:56:24.985" v="1301"/>
          <ac:spMkLst>
            <pc:docMk/>
            <pc:sldMk cId="633696156" sldId="260"/>
            <ac:spMk id="3" creationId="{620B32D9-D33D-F949-8EC3-B9E1872DC1B8}"/>
          </ac:spMkLst>
        </pc:spChg>
        <pc:spChg chg="mod">
          <ac:chgData name="Eva Hegnar" userId="c0f00668-ecb3-452a-a438-c5a9f3362453" providerId="ADAL" clId="{7134DF1D-F7F6-9446-8B26-C51155B35E39}" dt="2021-01-10T22:55:46.087" v="1299" actId="20577"/>
          <ac:spMkLst>
            <pc:docMk/>
            <pc:sldMk cId="633696156" sldId="260"/>
            <ac:spMk id="15" creationId="{EA6FDE38-2B47-8A48-BBFF-EBF6FD3B7190}"/>
          </ac:spMkLst>
        </pc:spChg>
      </pc:sldChg>
      <pc:sldChg chg="modSp mod">
        <pc:chgData name="Eva Hegnar" userId="c0f00668-ecb3-452a-a438-c5a9f3362453" providerId="ADAL" clId="{7134DF1D-F7F6-9446-8B26-C51155B35E39}" dt="2021-01-10T23:09:42.825" v="1302" actId="20577"/>
        <pc:sldMkLst>
          <pc:docMk/>
          <pc:sldMk cId="3390215976" sldId="267"/>
        </pc:sldMkLst>
        <pc:spChg chg="mod">
          <ac:chgData name="Eva Hegnar" userId="c0f00668-ecb3-452a-a438-c5a9f3362453" providerId="ADAL" clId="{7134DF1D-F7F6-9446-8B26-C51155B35E39}" dt="2021-01-10T23:09:42.825" v="1302" actId="20577"/>
          <ac:spMkLst>
            <pc:docMk/>
            <pc:sldMk cId="3390215976" sldId="267"/>
            <ac:spMk id="16" creationId="{25173261-887A-EC4F-821F-154BC8F503E6}"/>
          </ac:spMkLst>
        </pc:spChg>
      </pc:sldChg>
      <pc:sldChg chg="modSp mod">
        <pc:chgData name="Eva Hegnar" userId="c0f00668-ecb3-452a-a438-c5a9f3362453" providerId="ADAL" clId="{7134DF1D-F7F6-9446-8B26-C51155B35E39}" dt="2021-01-11T01:26:21.504" v="1672" actId="20577"/>
        <pc:sldMkLst>
          <pc:docMk/>
          <pc:sldMk cId="1788359367" sldId="273"/>
        </pc:sldMkLst>
        <pc:spChg chg="mod">
          <ac:chgData name="Eva Hegnar" userId="c0f00668-ecb3-452a-a438-c5a9f3362453" providerId="ADAL" clId="{7134DF1D-F7F6-9446-8B26-C51155B35E39}" dt="2021-01-11T01:26:21.504" v="1672" actId="20577"/>
          <ac:spMkLst>
            <pc:docMk/>
            <pc:sldMk cId="1788359367" sldId="273"/>
            <ac:spMk id="2" creationId="{874C4224-9DC7-7E48-97E2-A09DDC99F21D}"/>
          </ac:spMkLst>
        </pc:spChg>
      </pc:sldChg>
      <pc:sldChg chg="delSp modSp mod">
        <pc:chgData name="Eva Hegnar" userId="c0f00668-ecb3-452a-a438-c5a9f3362453" providerId="ADAL" clId="{7134DF1D-F7F6-9446-8B26-C51155B35E39}" dt="2021-01-12T10:51:45.077" v="5480" actId="20577"/>
        <pc:sldMkLst>
          <pc:docMk/>
          <pc:sldMk cId="1297971054" sldId="274"/>
        </pc:sldMkLst>
        <pc:spChg chg="mod">
          <ac:chgData name="Eva Hegnar" userId="c0f00668-ecb3-452a-a438-c5a9f3362453" providerId="ADAL" clId="{7134DF1D-F7F6-9446-8B26-C51155B35E39}" dt="2021-01-12T10:51:45.077" v="5480" actId="20577"/>
          <ac:spMkLst>
            <pc:docMk/>
            <pc:sldMk cId="1297971054" sldId="274"/>
            <ac:spMk id="3" creationId="{FB629360-BCC3-644D-9F51-5CBEA4FA9287}"/>
          </ac:spMkLst>
        </pc:spChg>
        <pc:spChg chg="del mod">
          <ac:chgData name="Eva Hegnar" userId="c0f00668-ecb3-452a-a438-c5a9f3362453" providerId="ADAL" clId="{7134DF1D-F7F6-9446-8B26-C51155B35E39}" dt="2021-01-12T10:39:58.433" v="5153" actId="478"/>
          <ac:spMkLst>
            <pc:docMk/>
            <pc:sldMk cId="1297971054" sldId="274"/>
            <ac:spMk id="9" creationId="{12ACC130-4B6B-774E-9290-11E5ED98110A}"/>
          </ac:spMkLst>
        </pc:spChg>
        <pc:picChg chg="del mod">
          <ac:chgData name="Eva Hegnar" userId="c0f00668-ecb3-452a-a438-c5a9f3362453" providerId="ADAL" clId="{7134DF1D-F7F6-9446-8B26-C51155B35E39}" dt="2021-01-12T10:41:20.971" v="5197" actId="478"/>
          <ac:picMkLst>
            <pc:docMk/>
            <pc:sldMk cId="1297971054" sldId="274"/>
            <ac:picMk id="6" creationId="{FA84E9C2-01CA-9844-B7CF-3E4FC87C6D18}"/>
          </ac:picMkLst>
        </pc:picChg>
        <pc:picChg chg="del">
          <ac:chgData name="Eva Hegnar" userId="c0f00668-ecb3-452a-a438-c5a9f3362453" providerId="ADAL" clId="{7134DF1D-F7F6-9446-8B26-C51155B35E39}" dt="2021-01-11T01:30:33.756" v="1988" actId="21"/>
          <ac:picMkLst>
            <pc:docMk/>
            <pc:sldMk cId="1297971054" sldId="274"/>
            <ac:picMk id="8" creationId="{8E70C695-84CB-4645-984B-9554C2086F1E}"/>
          </ac:picMkLst>
        </pc:picChg>
      </pc:sldChg>
      <pc:sldChg chg="addSp delSp modSp mod">
        <pc:chgData name="Eva Hegnar" userId="c0f00668-ecb3-452a-a438-c5a9f3362453" providerId="ADAL" clId="{7134DF1D-F7F6-9446-8B26-C51155B35E39}" dt="2021-01-12T10:42:12.672" v="5211" actId="1076"/>
        <pc:sldMkLst>
          <pc:docMk/>
          <pc:sldMk cId="691339044" sldId="277"/>
        </pc:sldMkLst>
        <pc:spChg chg="mod">
          <ac:chgData name="Eva Hegnar" userId="c0f00668-ecb3-452a-a438-c5a9f3362453" providerId="ADAL" clId="{7134DF1D-F7F6-9446-8B26-C51155B35E39}" dt="2021-01-11T01:15:38.578" v="1636" actId="20577"/>
          <ac:spMkLst>
            <pc:docMk/>
            <pc:sldMk cId="691339044" sldId="277"/>
            <ac:spMk id="2" creationId="{F2DF77DF-8B9D-4642-AADD-CAE07BD29784}"/>
          </ac:spMkLst>
        </pc:spChg>
        <pc:spChg chg="add mod">
          <ac:chgData name="Eva Hegnar" userId="c0f00668-ecb3-452a-a438-c5a9f3362453" providerId="ADAL" clId="{7134DF1D-F7F6-9446-8B26-C51155B35E39}" dt="2021-01-12T10:42:07.972" v="5210" actId="1076"/>
          <ac:spMkLst>
            <pc:docMk/>
            <pc:sldMk cId="691339044" sldId="277"/>
            <ac:spMk id="3" creationId="{0E8880AD-6F0B-9D4F-8FF8-1F9C0E6819D6}"/>
          </ac:spMkLst>
        </pc:spChg>
        <pc:picChg chg="mod">
          <ac:chgData name="Eva Hegnar" userId="c0f00668-ecb3-452a-a438-c5a9f3362453" providerId="ADAL" clId="{7134DF1D-F7F6-9446-8B26-C51155B35E39}" dt="2021-01-12T10:42:12.672" v="5211" actId="1076"/>
          <ac:picMkLst>
            <pc:docMk/>
            <pc:sldMk cId="691339044" sldId="277"/>
            <ac:picMk id="5" creationId="{FF6B4F2F-B0DF-464C-980B-EA4D6DA42BC3}"/>
          </ac:picMkLst>
        </pc:picChg>
        <pc:picChg chg="del">
          <ac:chgData name="Eva Hegnar" userId="c0f00668-ecb3-452a-a438-c5a9f3362453" providerId="ADAL" clId="{7134DF1D-F7F6-9446-8B26-C51155B35E39}" dt="2021-01-12T10:41:57.481" v="5207" actId="478"/>
          <ac:picMkLst>
            <pc:docMk/>
            <pc:sldMk cId="691339044" sldId="277"/>
            <ac:picMk id="11" creationId="{4FAD4F46-0C94-1A4C-9CA1-7BDD1FF0063C}"/>
          </ac:picMkLst>
        </pc:picChg>
      </pc:sldChg>
      <pc:sldChg chg="del">
        <pc:chgData name="Eva Hegnar" userId="c0f00668-ecb3-452a-a438-c5a9f3362453" providerId="ADAL" clId="{7134DF1D-F7F6-9446-8B26-C51155B35E39}" dt="2021-01-11T02:29:40.371" v="3002" actId="2696"/>
        <pc:sldMkLst>
          <pc:docMk/>
          <pc:sldMk cId="2604562118" sldId="279"/>
        </pc:sldMkLst>
      </pc:sldChg>
      <pc:sldChg chg="modSp mod">
        <pc:chgData name="Eva Hegnar" userId="c0f00668-ecb3-452a-a438-c5a9f3362453" providerId="ADAL" clId="{7134DF1D-F7F6-9446-8B26-C51155B35E39}" dt="2021-01-11T02:30:52.153" v="3039" actId="20577"/>
        <pc:sldMkLst>
          <pc:docMk/>
          <pc:sldMk cId="59417338" sldId="280"/>
        </pc:sldMkLst>
        <pc:spChg chg="mod">
          <ac:chgData name="Eva Hegnar" userId="c0f00668-ecb3-452a-a438-c5a9f3362453" providerId="ADAL" clId="{7134DF1D-F7F6-9446-8B26-C51155B35E39}" dt="2021-01-11T01:24:03.203" v="1638" actId="20577"/>
          <ac:spMkLst>
            <pc:docMk/>
            <pc:sldMk cId="59417338" sldId="280"/>
            <ac:spMk id="2" creationId="{5B0B4AED-26E1-2747-A822-8E622405FA73}"/>
          </ac:spMkLst>
        </pc:spChg>
        <pc:spChg chg="mod">
          <ac:chgData name="Eva Hegnar" userId="c0f00668-ecb3-452a-a438-c5a9f3362453" providerId="ADAL" clId="{7134DF1D-F7F6-9446-8B26-C51155B35E39}" dt="2021-01-11T02:30:52.153" v="3039" actId="20577"/>
          <ac:spMkLst>
            <pc:docMk/>
            <pc:sldMk cId="59417338" sldId="280"/>
            <ac:spMk id="3" creationId="{9424D956-95CE-C843-B683-7309096671C7}"/>
          </ac:spMkLst>
        </pc:spChg>
      </pc:sldChg>
      <pc:sldChg chg="modSp mod">
        <pc:chgData name="Eva Hegnar" userId="c0f00668-ecb3-452a-a438-c5a9f3362453" providerId="ADAL" clId="{7134DF1D-F7F6-9446-8B26-C51155B35E39}" dt="2021-01-11T03:08:00.763" v="4274" actId="20577"/>
        <pc:sldMkLst>
          <pc:docMk/>
          <pc:sldMk cId="233400769" sldId="281"/>
        </pc:sldMkLst>
        <pc:spChg chg="mod">
          <ac:chgData name="Eva Hegnar" userId="c0f00668-ecb3-452a-a438-c5a9f3362453" providerId="ADAL" clId="{7134DF1D-F7F6-9446-8B26-C51155B35E39}" dt="2021-01-11T03:08:00.763" v="4274" actId="20577"/>
          <ac:spMkLst>
            <pc:docMk/>
            <pc:sldMk cId="233400769" sldId="281"/>
            <ac:spMk id="3" creationId="{FC6C7319-5B9F-B044-B958-D16B0BC9CA2B}"/>
          </ac:spMkLst>
        </pc:spChg>
      </pc:sldChg>
      <pc:sldChg chg="modSp mod">
        <pc:chgData name="Eva Hegnar" userId="c0f00668-ecb3-452a-a438-c5a9f3362453" providerId="ADAL" clId="{7134DF1D-F7F6-9446-8B26-C51155B35E39}" dt="2021-01-11T03:09:20.865" v="4286" actId="20577"/>
        <pc:sldMkLst>
          <pc:docMk/>
          <pc:sldMk cId="1762879260" sldId="282"/>
        </pc:sldMkLst>
        <pc:spChg chg="mod">
          <ac:chgData name="Eva Hegnar" userId="c0f00668-ecb3-452a-a438-c5a9f3362453" providerId="ADAL" clId="{7134DF1D-F7F6-9446-8B26-C51155B35E39}" dt="2021-01-11T03:09:20.865" v="4286" actId="20577"/>
          <ac:spMkLst>
            <pc:docMk/>
            <pc:sldMk cId="1762879260" sldId="282"/>
            <ac:spMk id="5" creationId="{17F9D72D-3D69-724A-BF6B-C30D077BC477}"/>
          </ac:spMkLst>
        </pc:spChg>
        <pc:graphicFrameChg chg="modGraphic">
          <ac:chgData name="Eva Hegnar" userId="c0f00668-ecb3-452a-a438-c5a9f3362453" providerId="ADAL" clId="{7134DF1D-F7F6-9446-8B26-C51155B35E39}" dt="2021-01-11T02:32:28.479" v="3048" actId="20577"/>
          <ac:graphicFrameMkLst>
            <pc:docMk/>
            <pc:sldMk cId="1762879260" sldId="282"/>
            <ac:graphicFrameMk id="4" creationId="{3F32C2E2-1AB7-7D45-9EA1-00A136730833}"/>
          </ac:graphicFrameMkLst>
        </pc:graphicFrameChg>
      </pc:sldChg>
      <pc:sldChg chg="modSp mod">
        <pc:chgData name="Eva Hegnar" userId="c0f00668-ecb3-452a-a438-c5a9f3362453" providerId="ADAL" clId="{7134DF1D-F7F6-9446-8B26-C51155B35E39}" dt="2021-01-11T03:22:51.616" v="4711" actId="20577"/>
        <pc:sldMkLst>
          <pc:docMk/>
          <pc:sldMk cId="987881036" sldId="285"/>
        </pc:sldMkLst>
        <pc:spChg chg="mod">
          <ac:chgData name="Eva Hegnar" userId="c0f00668-ecb3-452a-a438-c5a9f3362453" providerId="ADAL" clId="{7134DF1D-F7F6-9446-8B26-C51155B35E39}" dt="2021-01-11T03:22:21.498" v="4709" actId="20577"/>
          <ac:spMkLst>
            <pc:docMk/>
            <pc:sldMk cId="987881036" sldId="285"/>
            <ac:spMk id="2" creationId="{86899BBD-DC64-7548-BF76-4A35E3BB9AFD}"/>
          </ac:spMkLst>
        </pc:spChg>
        <pc:spChg chg="mod">
          <ac:chgData name="Eva Hegnar" userId="c0f00668-ecb3-452a-a438-c5a9f3362453" providerId="ADAL" clId="{7134DF1D-F7F6-9446-8B26-C51155B35E39}" dt="2021-01-11T03:22:51.616" v="4711" actId="20577"/>
          <ac:spMkLst>
            <pc:docMk/>
            <pc:sldMk cId="987881036" sldId="285"/>
            <ac:spMk id="9" creationId="{1BBFD4B1-E913-C04A-A88D-F2262E1A75A2}"/>
          </ac:spMkLst>
        </pc:spChg>
      </pc:sldChg>
      <pc:sldChg chg="addSp delSp modSp mod">
        <pc:chgData name="Eva Hegnar" userId="c0f00668-ecb3-452a-a438-c5a9f3362453" providerId="ADAL" clId="{7134DF1D-F7F6-9446-8B26-C51155B35E39}" dt="2021-01-12T10:42:45.522" v="5218" actId="1076"/>
        <pc:sldMkLst>
          <pc:docMk/>
          <pc:sldMk cId="3386514749" sldId="286"/>
        </pc:sldMkLst>
        <pc:spChg chg="add mod">
          <ac:chgData name="Eva Hegnar" userId="c0f00668-ecb3-452a-a438-c5a9f3362453" providerId="ADAL" clId="{7134DF1D-F7F6-9446-8B26-C51155B35E39}" dt="2021-01-12T10:42:45.522" v="5218" actId="1076"/>
          <ac:spMkLst>
            <pc:docMk/>
            <pc:sldMk cId="3386514749" sldId="286"/>
            <ac:spMk id="4" creationId="{41455036-F2C6-434E-9729-8F040A7DCC18}"/>
          </ac:spMkLst>
        </pc:spChg>
        <pc:picChg chg="del">
          <ac:chgData name="Eva Hegnar" userId="c0f00668-ecb3-452a-a438-c5a9f3362453" providerId="ADAL" clId="{7134DF1D-F7F6-9446-8B26-C51155B35E39}" dt="2021-01-12T10:42:28.272" v="5212" actId="478"/>
          <ac:picMkLst>
            <pc:docMk/>
            <pc:sldMk cId="3386514749" sldId="286"/>
            <ac:picMk id="7" creationId="{29DE4480-4C52-2541-9634-CD3969D8EF1E}"/>
          </ac:picMkLst>
        </pc:picChg>
      </pc:sldChg>
      <pc:sldChg chg="modSp mod">
        <pc:chgData name="Eva Hegnar" userId="c0f00668-ecb3-452a-a438-c5a9f3362453" providerId="ADAL" clId="{7134DF1D-F7F6-9446-8B26-C51155B35E39}" dt="2021-01-11T03:27:01.923" v="4880" actId="20577"/>
        <pc:sldMkLst>
          <pc:docMk/>
          <pc:sldMk cId="2480865065" sldId="290"/>
        </pc:sldMkLst>
        <pc:spChg chg="mod">
          <ac:chgData name="Eva Hegnar" userId="c0f00668-ecb3-452a-a438-c5a9f3362453" providerId="ADAL" clId="{7134DF1D-F7F6-9446-8B26-C51155B35E39}" dt="2021-01-11T03:27:01.923" v="4880" actId="20577"/>
          <ac:spMkLst>
            <pc:docMk/>
            <pc:sldMk cId="2480865065" sldId="290"/>
            <ac:spMk id="3" creationId="{1BA0BF3A-26CC-994B-9458-56BCA4FE7700}"/>
          </ac:spMkLst>
        </pc:spChg>
      </pc:sldChg>
      <pc:sldChg chg="modSp mod">
        <pc:chgData name="Eva Hegnar" userId="c0f00668-ecb3-452a-a438-c5a9f3362453" providerId="ADAL" clId="{7134DF1D-F7F6-9446-8B26-C51155B35E39}" dt="2021-01-11T03:28:13.454" v="4890" actId="20577"/>
        <pc:sldMkLst>
          <pc:docMk/>
          <pc:sldMk cId="1381839279" sldId="291"/>
        </pc:sldMkLst>
        <pc:spChg chg="mod">
          <ac:chgData name="Eva Hegnar" userId="c0f00668-ecb3-452a-a438-c5a9f3362453" providerId="ADAL" clId="{7134DF1D-F7F6-9446-8B26-C51155B35E39}" dt="2021-01-11T03:27:18.648" v="4882" actId="20577"/>
          <ac:spMkLst>
            <pc:docMk/>
            <pc:sldMk cId="1381839279" sldId="291"/>
            <ac:spMk id="2" creationId="{90604238-A1BF-7047-AE3B-15D02470ABEF}"/>
          </ac:spMkLst>
        </pc:spChg>
        <pc:spChg chg="mod">
          <ac:chgData name="Eva Hegnar" userId="c0f00668-ecb3-452a-a438-c5a9f3362453" providerId="ADAL" clId="{7134DF1D-F7F6-9446-8B26-C51155B35E39}" dt="2021-01-11T03:28:13.454" v="4890" actId="20577"/>
          <ac:spMkLst>
            <pc:docMk/>
            <pc:sldMk cId="1381839279" sldId="291"/>
            <ac:spMk id="3" creationId="{141FCB0E-69F0-F841-A441-1CF536B0FA78}"/>
          </ac:spMkLst>
        </pc:spChg>
      </pc:sldChg>
      <pc:sldChg chg="modSp mod">
        <pc:chgData name="Eva Hegnar" userId="c0f00668-ecb3-452a-a438-c5a9f3362453" providerId="ADAL" clId="{7134DF1D-F7F6-9446-8B26-C51155B35E39}" dt="2021-01-11T03:28:27.926" v="4897" actId="20577"/>
        <pc:sldMkLst>
          <pc:docMk/>
          <pc:sldMk cId="3154956264" sldId="292"/>
        </pc:sldMkLst>
        <pc:spChg chg="mod">
          <ac:chgData name="Eva Hegnar" userId="c0f00668-ecb3-452a-a438-c5a9f3362453" providerId="ADAL" clId="{7134DF1D-F7F6-9446-8B26-C51155B35E39}" dt="2021-01-11T03:28:27.926" v="4897" actId="20577"/>
          <ac:spMkLst>
            <pc:docMk/>
            <pc:sldMk cId="3154956264" sldId="292"/>
            <ac:spMk id="3" creationId="{1B0E3454-9CD1-C545-A5BB-03C0EB72FEB2}"/>
          </ac:spMkLst>
        </pc:spChg>
      </pc:sldChg>
      <pc:sldChg chg="modSp mod">
        <pc:chgData name="Eva Hegnar" userId="c0f00668-ecb3-452a-a438-c5a9f3362453" providerId="ADAL" clId="{7134DF1D-F7F6-9446-8B26-C51155B35E39}" dt="2021-01-11T13:20:58.805" v="4904" actId="313"/>
        <pc:sldMkLst>
          <pc:docMk/>
          <pc:sldMk cId="2438833908" sldId="293"/>
        </pc:sldMkLst>
        <pc:spChg chg="mod">
          <ac:chgData name="Eva Hegnar" userId="c0f00668-ecb3-452a-a438-c5a9f3362453" providerId="ADAL" clId="{7134DF1D-F7F6-9446-8B26-C51155B35E39}" dt="2021-01-11T13:20:58.805" v="4904" actId="313"/>
          <ac:spMkLst>
            <pc:docMk/>
            <pc:sldMk cId="2438833908" sldId="293"/>
            <ac:spMk id="2" creationId="{D8BBF266-F043-724B-A980-5F88270455A5}"/>
          </ac:spMkLst>
        </pc:spChg>
      </pc:sldChg>
      <pc:sldChg chg="mod modShow">
        <pc:chgData name="Eva Hegnar" userId="c0f00668-ecb3-452a-a438-c5a9f3362453" providerId="ADAL" clId="{7134DF1D-F7F6-9446-8B26-C51155B35E39}" dt="2021-01-11T13:24:50.971" v="4906" actId="729"/>
        <pc:sldMkLst>
          <pc:docMk/>
          <pc:sldMk cId="2651460384" sldId="297"/>
        </pc:sldMkLst>
      </pc:sldChg>
      <pc:sldChg chg="add">
        <pc:chgData name="Eva Hegnar" userId="c0f00668-ecb3-452a-a438-c5a9f3362453" providerId="ADAL" clId="{7134DF1D-F7F6-9446-8B26-C51155B35E39}" dt="2021-01-10T23:20:57.220" v="1306"/>
        <pc:sldMkLst>
          <pc:docMk/>
          <pc:sldMk cId="1968838577" sldId="299"/>
        </pc:sldMkLst>
      </pc:sldChg>
      <pc:sldChg chg="add del">
        <pc:chgData name="Eva Hegnar" userId="c0f00668-ecb3-452a-a438-c5a9f3362453" providerId="ADAL" clId="{7134DF1D-F7F6-9446-8B26-C51155B35E39}" dt="2021-01-10T23:20:47.829" v="1305" actId="2696"/>
        <pc:sldMkLst>
          <pc:docMk/>
          <pc:sldMk cId="3926020739" sldId="299"/>
        </pc:sldMkLst>
      </pc:sldChg>
      <pc:sldChg chg="modSp new del mod">
        <pc:chgData name="Eva Hegnar" userId="c0f00668-ecb3-452a-a438-c5a9f3362453" providerId="ADAL" clId="{7134DF1D-F7F6-9446-8B26-C51155B35E39}" dt="2021-01-10T23:20:43.192" v="1303" actId="2696"/>
        <pc:sldMkLst>
          <pc:docMk/>
          <pc:sldMk cId="4098705968" sldId="299"/>
        </pc:sldMkLst>
        <pc:spChg chg="mod">
          <ac:chgData name="Eva Hegnar" userId="c0f00668-ecb3-452a-a438-c5a9f3362453" providerId="ADAL" clId="{7134DF1D-F7F6-9446-8B26-C51155B35E39}" dt="2021-01-10T15:44:18.976" v="29" actId="20577"/>
          <ac:spMkLst>
            <pc:docMk/>
            <pc:sldMk cId="4098705968" sldId="299"/>
            <ac:spMk id="2" creationId="{217F7430-251F-1546-805F-B6EA3304D504}"/>
          </ac:spMkLst>
        </pc:spChg>
        <pc:spChg chg="mod">
          <ac:chgData name="Eva Hegnar" userId="c0f00668-ecb3-452a-a438-c5a9f3362453" providerId="ADAL" clId="{7134DF1D-F7F6-9446-8B26-C51155B35E39}" dt="2021-01-10T16:23:48.809" v="796" actId="20577"/>
          <ac:spMkLst>
            <pc:docMk/>
            <pc:sldMk cId="4098705968" sldId="299"/>
            <ac:spMk id="3" creationId="{C6ADFF7E-62A0-0A4C-AD23-512284ABF74E}"/>
          </ac:spMkLst>
        </pc:spChg>
      </pc:sldChg>
      <pc:sldChg chg="modSp add del mod">
        <pc:chgData name="Eva Hegnar" userId="c0f00668-ecb3-452a-a438-c5a9f3362453" providerId="ADAL" clId="{7134DF1D-F7F6-9446-8B26-C51155B35E39}" dt="2021-01-10T23:21:00.826" v="1307" actId="2696"/>
        <pc:sldMkLst>
          <pc:docMk/>
          <pc:sldMk cId="2457624387" sldId="300"/>
        </pc:sldMkLst>
        <pc:spChg chg="mod">
          <ac:chgData name="Eva Hegnar" userId="c0f00668-ecb3-452a-a438-c5a9f3362453" providerId="ADAL" clId="{7134DF1D-F7F6-9446-8B26-C51155B35E39}" dt="2021-01-10T16:33:38.835" v="843" actId="27636"/>
          <ac:spMkLst>
            <pc:docMk/>
            <pc:sldMk cId="2457624387" sldId="300"/>
            <ac:spMk id="3" creationId="{C6ADFF7E-62A0-0A4C-AD23-512284ABF74E}"/>
          </ac:spMkLst>
        </pc:spChg>
      </pc:sldChg>
      <pc:sldChg chg="add">
        <pc:chgData name="Eva Hegnar" userId="c0f00668-ecb3-452a-a438-c5a9f3362453" providerId="ADAL" clId="{7134DF1D-F7F6-9446-8B26-C51155B35E39}" dt="2021-01-10T23:21:06.092" v="1308"/>
        <pc:sldMkLst>
          <pc:docMk/>
          <pc:sldMk cId="3523913033" sldId="300"/>
        </pc:sldMkLst>
      </pc:sldChg>
      <pc:sldChg chg="addSp delSp modSp new mod setBg">
        <pc:chgData name="Eva Hegnar" userId="c0f00668-ecb3-452a-a438-c5a9f3362453" providerId="ADAL" clId="{7134DF1D-F7F6-9446-8B26-C51155B35E39}" dt="2021-01-11T01:49:28.321" v="2954" actId="21"/>
        <pc:sldMkLst>
          <pc:docMk/>
          <pc:sldMk cId="2504594551" sldId="301"/>
        </pc:sldMkLst>
        <pc:spChg chg="mod">
          <ac:chgData name="Eva Hegnar" userId="c0f00668-ecb3-452a-a438-c5a9f3362453" providerId="ADAL" clId="{7134DF1D-F7F6-9446-8B26-C51155B35E39}" dt="2021-01-11T01:49:28.321" v="2954" actId="21"/>
          <ac:spMkLst>
            <pc:docMk/>
            <pc:sldMk cId="2504594551" sldId="301"/>
            <ac:spMk id="2" creationId="{75DE6BEA-C756-224D-B790-570907E3537F}"/>
          </ac:spMkLst>
        </pc:spChg>
        <pc:spChg chg="mod">
          <ac:chgData name="Eva Hegnar" userId="c0f00668-ecb3-452a-a438-c5a9f3362453" providerId="ADAL" clId="{7134DF1D-F7F6-9446-8B26-C51155B35E39}" dt="2021-01-11T01:14:45.525" v="1616" actId="27636"/>
          <ac:spMkLst>
            <pc:docMk/>
            <pc:sldMk cId="2504594551" sldId="301"/>
            <ac:spMk id="3" creationId="{4A0D5C6C-BC81-4344-ACCD-A370CA4F81CE}"/>
          </ac:spMkLst>
        </pc:spChg>
        <pc:spChg chg="add del">
          <ac:chgData name="Eva Hegnar" userId="c0f00668-ecb3-452a-a438-c5a9f3362453" providerId="ADAL" clId="{7134DF1D-F7F6-9446-8B26-C51155B35E39}" dt="2021-01-10T21:44:06.897" v="945" actId="26606"/>
          <ac:spMkLst>
            <pc:docMk/>
            <pc:sldMk cId="2504594551" sldId="301"/>
            <ac:spMk id="71" creationId="{8D06CE56-3881-4ADA-8CEF-D18B02C242A3}"/>
          </ac:spMkLst>
        </pc:spChg>
        <pc:spChg chg="add del">
          <ac:chgData name="Eva Hegnar" userId="c0f00668-ecb3-452a-a438-c5a9f3362453" providerId="ADAL" clId="{7134DF1D-F7F6-9446-8B26-C51155B35E39}" dt="2021-01-10T21:44:06.897" v="945" actId="26606"/>
          <ac:spMkLst>
            <pc:docMk/>
            <pc:sldMk cId="2504594551" sldId="301"/>
            <ac:spMk id="73" creationId="{79F3C543-62EC-4433-9C93-A2CD8764E9B4}"/>
          </ac:spMkLst>
        </pc:spChg>
        <pc:spChg chg="add del">
          <ac:chgData name="Eva Hegnar" userId="c0f00668-ecb3-452a-a438-c5a9f3362453" providerId="ADAL" clId="{7134DF1D-F7F6-9446-8B26-C51155B35E39}" dt="2021-01-10T21:44:06.897" v="945" actId="26606"/>
          <ac:spMkLst>
            <pc:docMk/>
            <pc:sldMk cId="2504594551" sldId="301"/>
            <ac:spMk id="75" creationId="{16F48AD3-C8B3-4F74-B546-F12937F7DD9F}"/>
          </ac:spMkLst>
        </pc:spChg>
        <pc:spChg chg="add">
          <ac:chgData name="Eva Hegnar" userId="c0f00668-ecb3-452a-a438-c5a9f3362453" providerId="ADAL" clId="{7134DF1D-F7F6-9446-8B26-C51155B35E39}" dt="2021-01-11T01:14:38.147" v="1613" actId="26606"/>
          <ac:spMkLst>
            <pc:docMk/>
            <pc:sldMk cId="2504594551" sldId="301"/>
            <ac:spMk id="76" creationId="{0B9EE3F3-89B7-43C3-8651-C4C96830993D}"/>
          </ac:spMkLst>
        </pc:spChg>
        <pc:spChg chg="add del">
          <ac:chgData name="Eva Hegnar" userId="c0f00668-ecb3-452a-a438-c5a9f3362453" providerId="ADAL" clId="{7134DF1D-F7F6-9446-8B26-C51155B35E39}" dt="2021-01-10T21:44:06.897" v="945" actId="26606"/>
          <ac:spMkLst>
            <pc:docMk/>
            <pc:sldMk cId="2504594551" sldId="301"/>
            <ac:spMk id="77" creationId="{AF2F604E-43BE-4DC3-B983-E071523364F8}"/>
          </ac:spMkLst>
        </pc:spChg>
        <pc:spChg chg="add">
          <ac:chgData name="Eva Hegnar" userId="c0f00668-ecb3-452a-a438-c5a9f3362453" providerId="ADAL" clId="{7134DF1D-F7F6-9446-8B26-C51155B35E39}" dt="2021-01-11T01:14:38.147" v="1613" actId="26606"/>
          <ac:spMkLst>
            <pc:docMk/>
            <pc:sldMk cId="2504594551" sldId="301"/>
            <ac:spMk id="78" creationId="{33AE4636-AEEC-45D6-84D4-7AC2DA48ECF8}"/>
          </ac:spMkLst>
        </pc:spChg>
        <pc:spChg chg="add del">
          <ac:chgData name="Eva Hegnar" userId="c0f00668-ecb3-452a-a438-c5a9f3362453" providerId="ADAL" clId="{7134DF1D-F7F6-9446-8B26-C51155B35E39}" dt="2021-01-10T21:44:06.897" v="945" actId="26606"/>
          <ac:spMkLst>
            <pc:docMk/>
            <pc:sldMk cId="2504594551" sldId="301"/>
            <ac:spMk id="79" creationId="{08C9B587-E65E-4B52-B37C-ABEBB6E87928}"/>
          </ac:spMkLst>
        </pc:spChg>
        <pc:spChg chg="add">
          <ac:chgData name="Eva Hegnar" userId="c0f00668-ecb3-452a-a438-c5a9f3362453" providerId="ADAL" clId="{7134DF1D-F7F6-9446-8B26-C51155B35E39}" dt="2021-01-11T01:14:38.147" v="1613" actId="26606"/>
          <ac:spMkLst>
            <pc:docMk/>
            <pc:sldMk cId="2504594551" sldId="301"/>
            <ac:spMk id="80" creationId="{8D9CE0F4-2EB2-4F1F-8AAC-DB3571D9FE10}"/>
          </ac:spMkLst>
        </pc:spChg>
        <pc:spChg chg="add del">
          <ac:chgData name="Eva Hegnar" userId="c0f00668-ecb3-452a-a438-c5a9f3362453" providerId="ADAL" clId="{7134DF1D-F7F6-9446-8B26-C51155B35E39}" dt="2021-01-11T01:14:38.147" v="1613" actId="26606"/>
          <ac:spMkLst>
            <pc:docMk/>
            <pc:sldMk cId="2504594551" sldId="301"/>
            <ac:spMk id="1028" creationId="{2C9A9DA9-7DC8-488B-A882-123947B0F3D9}"/>
          </ac:spMkLst>
        </pc:spChg>
        <pc:spChg chg="add del">
          <ac:chgData name="Eva Hegnar" userId="c0f00668-ecb3-452a-a438-c5a9f3362453" providerId="ADAL" clId="{7134DF1D-F7F6-9446-8B26-C51155B35E39}" dt="2021-01-11T01:14:38.147" v="1613" actId="26606"/>
          <ac:spMkLst>
            <pc:docMk/>
            <pc:sldMk cId="2504594551" sldId="301"/>
            <ac:spMk id="1029" creationId="{57F6BDD4-E066-4008-8011-6CC31AEB4556}"/>
          </ac:spMkLst>
        </pc:spChg>
        <pc:spChg chg="add del">
          <ac:chgData name="Eva Hegnar" userId="c0f00668-ecb3-452a-a438-c5a9f3362453" providerId="ADAL" clId="{7134DF1D-F7F6-9446-8B26-C51155B35E39}" dt="2021-01-11T01:14:38.147" v="1613" actId="26606"/>
          <ac:spMkLst>
            <pc:docMk/>
            <pc:sldMk cId="2504594551" sldId="301"/>
            <ac:spMk id="1030" creationId="{2711A8FB-68FC-45FC-B01E-38F809E2D439}"/>
          </ac:spMkLst>
        </pc:spChg>
        <pc:spChg chg="add del">
          <ac:chgData name="Eva Hegnar" userId="c0f00668-ecb3-452a-a438-c5a9f3362453" providerId="ADAL" clId="{7134DF1D-F7F6-9446-8B26-C51155B35E39}" dt="2021-01-11T01:14:38.147" v="1613" actId="26606"/>
          <ac:spMkLst>
            <pc:docMk/>
            <pc:sldMk cId="2504594551" sldId="301"/>
            <ac:spMk id="1031" creationId="{2A865FE3-5FC9-4049-87CF-30019C46C0F5}"/>
          </ac:spMkLst>
        </pc:spChg>
        <pc:picChg chg="add mod">
          <ac:chgData name="Eva Hegnar" userId="c0f00668-ecb3-452a-a438-c5a9f3362453" providerId="ADAL" clId="{7134DF1D-F7F6-9446-8B26-C51155B35E39}" dt="2021-01-11T01:31:49.211" v="2012" actId="14100"/>
          <ac:picMkLst>
            <pc:docMk/>
            <pc:sldMk cId="2504594551" sldId="301"/>
            <ac:picMk id="1026" creationId="{8E39750C-889C-DD41-9446-210A1FAA89AB}"/>
          </ac:picMkLst>
        </pc:picChg>
      </pc:sldChg>
      <pc:sldChg chg="addSp delSp modSp new mod setBg">
        <pc:chgData name="Eva Hegnar" userId="c0f00668-ecb3-452a-a438-c5a9f3362453" providerId="ADAL" clId="{7134DF1D-F7F6-9446-8B26-C51155B35E39}" dt="2021-01-11T00:09:41.699" v="1467" actId="34122"/>
        <pc:sldMkLst>
          <pc:docMk/>
          <pc:sldMk cId="4231463268" sldId="302"/>
        </pc:sldMkLst>
        <pc:spChg chg="mod">
          <ac:chgData name="Eva Hegnar" userId="c0f00668-ecb3-452a-a438-c5a9f3362453" providerId="ADAL" clId="{7134DF1D-F7F6-9446-8B26-C51155B35E39}" dt="2021-01-11T00:07:04.933" v="1453" actId="26606"/>
          <ac:spMkLst>
            <pc:docMk/>
            <pc:sldMk cId="4231463268" sldId="302"/>
            <ac:spMk id="2" creationId="{9C79745E-3149-F14F-B1D3-9057F2EC3E21}"/>
          </ac:spMkLst>
        </pc:spChg>
        <pc:spChg chg="mod">
          <ac:chgData name="Eva Hegnar" userId="c0f00668-ecb3-452a-a438-c5a9f3362453" providerId="ADAL" clId="{7134DF1D-F7F6-9446-8B26-C51155B35E39}" dt="2021-01-11T00:08:32.002" v="1463" actId="20577"/>
          <ac:spMkLst>
            <pc:docMk/>
            <pc:sldMk cId="4231463268" sldId="302"/>
            <ac:spMk id="3" creationId="{644272B0-E32E-F44C-9ACF-A1E4E89D27EE}"/>
          </ac:spMkLst>
        </pc:spChg>
        <pc:spChg chg="add mod">
          <ac:chgData name="Eva Hegnar" userId="c0f00668-ecb3-452a-a438-c5a9f3362453" providerId="ADAL" clId="{7134DF1D-F7F6-9446-8B26-C51155B35E39}" dt="2021-01-11T00:07:33.333" v="1458" actId="1076"/>
          <ac:spMkLst>
            <pc:docMk/>
            <pc:sldMk cId="4231463268" sldId="302"/>
            <ac:spMk id="11" creationId="{B375DC75-9725-AB49-A33F-12B5C07C2094}"/>
          </ac:spMkLst>
        </pc:spChg>
        <pc:spChg chg="add">
          <ac:chgData name="Eva Hegnar" userId="c0f00668-ecb3-452a-a438-c5a9f3362453" providerId="ADAL" clId="{7134DF1D-F7F6-9446-8B26-C51155B35E39}" dt="2021-01-11T00:09:22.154" v="1465" actId="34122"/>
          <ac:spMkLst>
            <pc:docMk/>
            <pc:sldMk cId="4231463268" sldId="302"/>
            <ac:spMk id="16" creationId="{10475DF2-542E-4B9A-A393-78F30FC6EC90}"/>
          </ac:spMkLst>
        </pc:spChg>
        <pc:spChg chg="add">
          <ac:chgData name="Eva Hegnar" userId="c0f00668-ecb3-452a-a438-c5a9f3362453" providerId="ADAL" clId="{7134DF1D-F7F6-9446-8B26-C51155B35E39}" dt="2021-01-11T00:09:41.699" v="1467" actId="34122"/>
          <ac:spMkLst>
            <pc:docMk/>
            <pc:sldMk cId="4231463268" sldId="302"/>
            <ac:spMk id="18" creationId="{444180D2-1FA6-48EB-B17B-1F278F16737E}"/>
          </ac:spMkLst>
        </pc:spChg>
        <pc:spChg chg="add mod">
          <ac:chgData name="Eva Hegnar" userId="c0f00668-ecb3-452a-a438-c5a9f3362453" providerId="ADAL" clId="{7134DF1D-F7F6-9446-8B26-C51155B35E39}" dt="2021-01-11T00:07:17.689" v="1456" actId="14100"/>
          <ac:spMkLst>
            <pc:docMk/>
            <pc:sldMk cId="4231463268" sldId="302"/>
            <ac:spMk id="20" creationId="{BC827754-EF8C-4466-B076-57E065F45581}"/>
          </ac:spMkLst>
        </pc:spChg>
        <pc:spChg chg="add">
          <ac:chgData name="Eva Hegnar" userId="c0f00668-ecb3-452a-a438-c5a9f3362453" providerId="ADAL" clId="{7134DF1D-F7F6-9446-8B26-C51155B35E39}" dt="2021-01-11T00:07:04.933" v="1453" actId="26606"/>
          <ac:spMkLst>
            <pc:docMk/>
            <pc:sldMk cId="4231463268" sldId="302"/>
            <ac:spMk id="25" creationId="{2C9A9DA9-7DC8-488B-A882-123947B0F3D9}"/>
          </ac:spMkLst>
        </pc:spChg>
        <pc:spChg chg="add">
          <ac:chgData name="Eva Hegnar" userId="c0f00668-ecb3-452a-a438-c5a9f3362453" providerId="ADAL" clId="{7134DF1D-F7F6-9446-8B26-C51155B35E39}" dt="2021-01-11T00:07:04.933" v="1453" actId="26606"/>
          <ac:spMkLst>
            <pc:docMk/>
            <pc:sldMk cId="4231463268" sldId="302"/>
            <ac:spMk id="27" creationId="{57F6BDD4-E066-4008-8011-6CC31AEB4556}"/>
          </ac:spMkLst>
        </pc:spChg>
        <pc:spChg chg="add">
          <ac:chgData name="Eva Hegnar" userId="c0f00668-ecb3-452a-a438-c5a9f3362453" providerId="ADAL" clId="{7134DF1D-F7F6-9446-8B26-C51155B35E39}" dt="2021-01-11T00:07:04.933" v="1453" actId="26606"/>
          <ac:spMkLst>
            <pc:docMk/>
            <pc:sldMk cId="4231463268" sldId="302"/>
            <ac:spMk id="29" creationId="{2711A8FB-68FC-45FC-B01E-38F809E2D439}"/>
          </ac:spMkLst>
        </pc:spChg>
        <pc:spChg chg="add">
          <ac:chgData name="Eva Hegnar" userId="c0f00668-ecb3-452a-a438-c5a9f3362453" providerId="ADAL" clId="{7134DF1D-F7F6-9446-8B26-C51155B35E39}" dt="2021-01-11T00:07:04.933" v="1453" actId="26606"/>
          <ac:spMkLst>
            <pc:docMk/>
            <pc:sldMk cId="4231463268" sldId="302"/>
            <ac:spMk id="31" creationId="{2A865FE3-5FC9-4049-87CF-30019C46C0F5}"/>
          </ac:spMkLst>
        </pc:spChg>
        <pc:picChg chg="add mod">
          <ac:chgData name="Eva Hegnar" userId="c0f00668-ecb3-452a-a438-c5a9f3362453" providerId="ADAL" clId="{7134DF1D-F7F6-9446-8B26-C51155B35E39}" dt="2021-01-11T00:07:04.933" v="1453" actId="26606"/>
          <ac:picMkLst>
            <pc:docMk/>
            <pc:sldMk cId="4231463268" sldId="302"/>
            <ac:picMk id="4" creationId="{D8E8C87C-09F6-4547-8D28-4B7D3C417B75}"/>
          </ac:picMkLst>
        </pc:picChg>
        <pc:inkChg chg="add del">
          <ac:chgData name="Eva Hegnar" userId="c0f00668-ecb3-452a-a438-c5a9f3362453" providerId="ADAL" clId="{7134DF1D-F7F6-9446-8B26-C51155B35E39}" dt="2021-01-11T00:06:33.689" v="1452" actId="34122"/>
          <ac:inkMkLst>
            <pc:docMk/>
            <pc:sldMk cId="4231463268" sldId="302"/>
            <ac:inkMk id="5" creationId="{494DAE8B-C450-BD47-BED5-6C50C6844F83}"/>
          </ac:inkMkLst>
        </pc:inkChg>
        <pc:inkChg chg="add del">
          <ac:chgData name="Eva Hegnar" userId="c0f00668-ecb3-452a-a438-c5a9f3362453" providerId="ADAL" clId="{7134DF1D-F7F6-9446-8B26-C51155B35E39}" dt="2021-01-11T00:08:16.520" v="1462" actId="9405"/>
          <ac:inkMkLst>
            <pc:docMk/>
            <pc:sldMk cId="4231463268" sldId="302"/>
            <ac:inkMk id="6" creationId="{779617C2-FC40-064F-812D-FFDDE39C5D16}"/>
          </ac:inkMkLst>
        </pc:inkChg>
        <pc:inkChg chg="add del">
          <ac:chgData name="Eva Hegnar" userId="c0f00668-ecb3-452a-a438-c5a9f3362453" providerId="ADAL" clId="{7134DF1D-F7F6-9446-8B26-C51155B35E39}" dt="2021-01-11T00:08:15.790" v="1461" actId="9405"/>
          <ac:inkMkLst>
            <pc:docMk/>
            <pc:sldMk cId="4231463268" sldId="302"/>
            <ac:inkMk id="7" creationId="{077103DA-72FB-E74D-BF29-55E668E81CA4}"/>
          </ac:inkMkLst>
        </pc:inkChg>
        <pc:inkChg chg="add del">
          <ac:chgData name="Eva Hegnar" userId="c0f00668-ecb3-452a-a438-c5a9f3362453" providerId="ADAL" clId="{7134DF1D-F7F6-9446-8B26-C51155B35E39}" dt="2021-01-11T00:09:22.154" v="1465" actId="34122"/>
          <ac:inkMkLst>
            <pc:docMk/>
            <pc:sldMk cId="4231463268" sldId="302"/>
            <ac:inkMk id="8" creationId="{F0B148E1-BCEA-6246-B6BF-49871D925828}"/>
          </ac:inkMkLst>
        </pc:inkChg>
        <pc:inkChg chg="add del">
          <ac:chgData name="Eva Hegnar" userId="c0f00668-ecb3-452a-a438-c5a9f3362453" providerId="ADAL" clId="{7134DF1D-F7F6-9446-8B26-C51155B35E39}" dt="2021-01-11T00:09:41.699" v="1467" actId="34122"/>
          <ac:inkMkLst>
            <pc:docMk/>
            <pc:sldMk cId="4231463268" sldId="302"/>
            <ac:inkMk id="9" creationId="{822C9D75-09C8-234A-9AE2-0754DF96E8DA}"/>
          </ac:inkMkLst>
        </pc:inkChg>
      </pc:sldChg>
      <pc:sldChg chg="add del">
        <pc:chgData name="Eva Hegnar" userId="c0f00668-ecb3-452a-a438-c5a9f3362453" providerId="ADAL" clId="{7134DF1D-F7F6-9446-8B26-C51155B35E39}" dt="2021-01-10T23:49:57.783" v="1371"/>
        <pc:sldMkLst>
          <pc:docMk/>
          <pc:sldMk cId="657824208" sldId="303"/>
        </pc:sldMkLst>
      </pc:sldChg>
      <pc:sldChg chg="addSp delSp modSp new mod">
        <pc:chgData name="Eva Hegnar" userId="c0f00668-ecb3-452a-a438-c5a9f3362453" providerId="ADAL" clId="{7134DF1D-F7F6-9446-8B26-C51155B35E39}" dt="2021-01-12T10:41:46.471" v="5206" actId="1076"/>
        <pc:sldMkLst>
          <pc:docMk/>
          <pc:sldMk cId="1648919734" sldId="303"/>
        </pc:sldMkLst>
        <pc:spChg chg="mod">
          <ac:chgData name="Eva Hegnar" userId="c0f00668-ecb3-452a-a438-c5a9f3362453" providerId="ADAL" clId="{7134DF1D-F7F6-9446-8B26-C51155B35E39}" dt="2021-01-11T01:49:33.071" v="2955"/>
          <ac:spMkLst>
            <pc:docMk/>
            <pc:sldMk cId="1648919734" sldId="303"/>
            <ac:spMk id="2" creationId="{46BF4BFC-D9FF-D647-BC3C-D4E13BE8136D}"/>
          </ac:spMkLst>
        </pc:spChg>
        <pc:spChg chg="mod">
          <ac:chgData name="Eva Hegnar" userId="c0f00668-ecb3-452a-a438-c5a9f3362453" providerId="ADAL" clId="{7134DF1D-F7F6-9446-8B26-C51155B35E39}" dt="2021-01-12T10:41:43.803" v="5205" actId="20577"/>
          <ac:spMkLst>
            <pc:docMk/>
            <pc:sldMk cId="1648919734" sldId="303"/>
            <ac:spMk id="3" creationId="{2D0B1B60-DBEE-394F-A46F-43AF0D50DA4F}"/>
          </ac:spMkLst>
        </pc:spChg>
        <pc:picChg chg="add mod">
          <ac:chgData name="Eva Hegnar" userId="c0f00668-ecb3-452a-a438-c5a9f3362453" providerId="ADAL" clId="{7134DF1D-F7F6-9446-8B26-C51155B35E39}" dt="2021-01-12T10:41:46.471" v="5206" actId="1076"/>
          <ac:picMkLst>
            <pc:docMk/>
            <pc:sldMk cId="1648919734" sldId="303"/>
            <ac:picMk id="4" creationId="{21FF1A09-B5C6-9A45-9090-9B4F398DF817}"/>
          </ac:picMkLst>
        </pc:picChg>
        <pc:picChg chg="add del mod">
          <ac:chgData name="Eva Hegnar" userId="c0f00668-ecb3-452a-a438-c5a9f3362453" providerId="ADAL" clId="{7134DF1D-F7F6-9446-8B26-C51155B35E39}" dt="2021-01-12T10:41:31.721" v="5200" actId="478"/>
          <ac:picMkLst>
            <pc:docMk/>
            <pc:sldMk cId="1648919734" sldId="303"/>
            <ac:picMk id="5" creationId="{A98B11E6-115C-CE4D-A0D6-4C0D1A329333}"/>
          </ac:picMkLst>
        </pc:picChg>
      </pc:sldChg>
      <pc:sldChg chg="add del">
        <pc:chgData name="Eva Hegnar" userId="c0f00668-ecb3-452a-a438-c5a9f3362453" providerId="ADAL" clId="{7134DF1D-F7F6-9446-8B26-C51155B35E39}" dt="2021-01-10T23:50:04.169" v="1373"/>
        <pc:sldMkLst>
          <pc:docMk/>
          <pc:sldMk cId="2656733532" sldId="303"/>
        </pc:sldMkLst>
      </pc:sldChg>
      <pc:sldChg chg="modSp new del mod">
        <pc:chgData name="Eva Hegnar" userId="c0f00668-ecb3-452a-a438-c5a9f3362453" providerId="ADAL" clId="{7134DF1D-F7F6-9446-8B26-C51155B35E39}" dt="2021-01-11T01:10:42.046" v="1492" actId="2696"/>
        <pc:sldMkLst>
          <pc:docMk/>
          <pc:sldMk cId="3878027357" sldId="303"/>
        </pc:sldMkLst>
        <pc:spChg chg="mod">
          <ac:chgData name="Eva Hegnar" userId="c0f00668-ecb3-452a-a438-c5a9f3362453" providerId="ADAL" clId="{7134DF1D-F7F6-9446-8B26-C51155B35E39}" dt="2021-01-11T01:10:39.643" v="1491" actId="21"/>
          <ac:spMkLst>
            <pc:docMk/>
            <pc:sldMk cId="3878027357" sldId="303"/>
            <ac:spMk id="2" creationId="{F1F66F44-8E1D-824A-BBA0-452971EA8A06}"/>
          </ac:spMkLst>
        </pc:spChg>
      </pc:sldChg>
      <pc:sldChg chg="addSp modSp new mod">
        <pc:chgData name="Eva Hegnar" userId="c0f00668-ecb3-452a-a438-c5a9f3362453" providerId="ADAL" clId="{7134DF1D-F7F6-9446-8B26-C51155B35E39}" dt="2021-01-12T12:09:09.990" v="5620" actId="20577"/>
        <pc:sldMkLst>
          <pc:docMk/>
          <pc:sldMk cId="2914379973" sldId="304"/>
        </pc:sldMkLst>
        <pc:spChg chg="mod">
          <ac:chgData name="Eva Hegnar" userId="c0f00668-ecb3-452a-a438-c5a9f3362453" providerId="ADAL" clId="{7134DF1D-F7F6-9446-8B26-C51155B35E39}" dt="2021-01-11T01:33:09.203" v="2101" actId="20577"/>
          <ac:spMkLst>
            <pc:docMk/>
            <pc:sldMk cId="2914379973" sldId="304"/>
            <ac:spMk id="2" creationId="{EDEB23AF-D3ED-BD41-B756-110AF65876AB}"/>
          </ac:spMkLst>
        </pc:spChg>
        <pc:spChg chg="mod">
          <ac:chgData name="Eva Hegnar" userId="c0f00668-ecb3-452a-a438-c5a9f3362453" providerId="ADAL" clId="{7134DF1D-F7F6-9446-8B26-C51155B35E39}" dt="2021-01-12T12:09:09.990" v="5620" actId="20577"/>
          <ac:spMkLst>
            <pc:docMk/>
            <pc:sldMk cId="2914379973" sldId="304"/>
            <ac:spMk id="3" creationId="{35B5BEF4-E5BB-8540-87A7-78F4ADA55AF7}"/>
          </ac:spMkLst>
        </pc:spChg>
        <pc:picChg chg="add mod">
          <ac:chgData name="Eva Hegnar" userId="c0f00668-ecb3-452a-a438-c5a9f3362453" providerId="ADAL" clId="{7134DF1D-F7F6-9446-8B26-C51155B35E39}" dt="2021-01-11T01:39:49.668" v="2362" actId="1076"/>
          <ac:picMkLst>
            <pc:docMk/>
            <pc:sldMk cId="2914379973" sldId="304"/>
            <ac:picMk id="2050" creationId="{7216D725-8064-F849-B8A6-98C20EC63D9A}"/>
          </ac:picMkLst>
        </pc:picChg>
      </pc:sldChg>
      <pc:sldChg chg="delSp modSp add setBg delDesignElem">
        <pc:chgData name="Eva Hegnar" userId="c0f00668-ecb3-452a-a438-c5a9f3362453" providerId="ADAL" clId="{7134DF1D-F7F6-9446-8B26-C51155B35E39}" dt="2021-01-11T02:29:36.354" v="3001"/>
        <pc:sldMkLst>
          <pc:docMk/>
          <pc:sldMk cId="1900246650" sldId="305"/>
        </pc:sldMkLst>
        <pc:spChg chg="mod">
          <ac:chgData name="Eva Hegnar" userId="c0f00668-ecb3-452a-a438-c5a9f3362453" providerId="ADAL" clId="{7134DF1D-F7F6-9446-8B26-C51155B35E39}" dt="2021-01-11T02:29:04.795" v="2998"/>
          <ac:spMkLst>
            <pc:docMk/>
            <pc:sldMk cId="1900246650" sldId="305"/>
            <ac:spMk id="2" creationId="{874C4224-9DC7-7E48-97E2-A09DDC99F21D}"/>
          </ac:spMkLst>
        </pc:spChg>
        <pc:spChg chg="del">
          <ac:chgData name="Eva Hegnar" userId="c0f00668-ecb3-452a-a438-c5a9f3362453" providerId="ADAL" clId="{7134DF1D-F7F6-9446-8B26-C51155B35E39}" dt="2021-01-11T02:28:54.300" v="2997"/>
          <ac:spMkLst>
            <pc:docMk/>
            <pc:sldMk cId="1900246650" sldId="305"/>
            <ac:spMk id="9" creationId="{53B021B3-DE93-4AB7-8A18-CF5F1CED88B8}"/>
          </ac:spMkLst>
        </pc:spChg>
        <pc:spChg chg="del">
          <ac:chgData name="Eva Hegnar" userId="c0f00668-ecb3-452a-a438-c5a9f3362453" providerId="ADAL" clId="{7134DF1D-F7F6-9446-8B26-C51155B35E39}" dt="2021-01-11T02:28:54.300" v="2997"/>
          <ac:spMkLst>
            <pc:docMk/>
            <pc:sldMk cId="1900246650" sldId="305"/>
            <ac:spMk id="11" creationId="{52D502E5-F6B4-4D58-B4AE-FC466FF15EE8}"/>
          </ac:spMkLst>
        </pc:spChg>
        <pc:spChg chg="del">
          <ac:chgData name="Eva Hegnar" userId="c0f00668-ecb3-452a-a438-c5a9f3362453" providerId="ADAL" clId="{7134DF1D-F7F6-9446-8B26-C51155B35E39}" dt="2021-01-11T02:28:54.300" v="2997"/>
          <ac:spMkLst>
            <pc:docMk/>
            <pc:sldMk cId="1900246650" sldId="305"/>
            <ac:spMk id="13" creationId="{9DECDBF4-02B6-4BB4-B65B-B8107AD6A9E8}"/>
          </ac:spMkLst>
        </pc:spChg>
        <pc:graphicFrameChg chg="mod">
          <ac:chgData name="Eva Hegnar" userId="c0f00668-ecb3-452a-a438-c5a9f3362453" providerId="ADAL" clId="{7134DF1D-F7F6-9446-8B26-C51155B35E39}" dt="2021-01-11T02:29:36.354" v="3001"/>
          <ac:graphicFrameMkLst>
            <pc:docMk/>
            <pc:sldMk cId="1900246650" sldId="305"/>
            <ac:graphicFrameMk id="5" creationId="{226AC809-61B3-43F3-8D1D-B3AD60849D9B}"/>
          </ac:graphicFrameMkLst>
        </pc:graphicFrameChg>
      </pc:sldChg>
      <pc:sldChg chg="addSp modSp new mod setBg">
        <pc:chgData name="Eva Hegnar" userId="c0f00668-ecb3-452a-a438-c5a9f3362453" providerId="ADAL" clId="{7134DF1D-F7F6-9446-8B26-C51155B35E39}" dt="2021-01-11T02:37:46.352" v="3227" actId="5793"/>
        <pc:sldMkLst>
          <pc:docMk/>
          <pc:sldMk cId="4176315713" sldId="306"/>
        </pc:sldMkLst>
        <pc:spChg chg="mod">
          <ac:chgData name="Eva Hegnar" userId="c0f00668-ecb3-452a-a438-c5a9f3362453" providerId="ADAL" clId="{7134DF1D-F7F6-9446-8B26-C51155B35E39}" dt="2021-01-11T02:37:28.816" v="3225" actId="26606"/>
          <ac:spMkLst>
            <pc:docMk/>
            <pc:sldMk cId="4176315713" sldId="306"/>
            <ac:spMk id="2" creationId="{8A8BC6E8-F30C-254B-A2EB-371A0A9F3ED5}"/>
          </ac:spMkLst>
        </pc:spChg>
        <pc:spChg chg="mod ord">
          <ac:chgData name="Eva Hegnar" userId="c0f00668-ecb3-452a-a438-c5a9f3362453" providerId="ADAL" clId="{7134DF1D-F7F6-9446-8B26-C51155B35E39}" dt="2021-01-11T02:37:46.352" v="3227" actId="5793"/>
          <ac:spMkLst>
            <pc:docMk/>
            <pc:sldMk cId="4176315713" sldId="306"/>
            <ac:spMk id="3" creationId="{53130D93-D587-6B4A-8BD2-52E5E3C25496}"/>
          </ac:spMkLst>
        </pc:spChg>
        <pc:spChg chg="add">
          <ac:chgData name="Eva Hegnar" userId="c0f00668-ecb3-452a-a438-c5a9f3362453" providerId="ADAL" clId="{7134DF1D-F7F6-9446-8B26-C51155B35E39}" dt="2021-01-11T02:37:28.816" v="3225" actId="26606"/>
          <ac:spMkLst>
            <pc:docMk/>
            <pc:sldMk cId="4176315713" sldId="306"/>
            <ac:spMk id="10" creationId="{84ECDE7A-6944-466D-8FFE-149A29BA6BAE}"/>
          </ac:spMkLst>
        </pc:spChg>
        <pc:spChg chg="add">
          <ac:chgData name="Eva Hegnar" userId="c0f00668-ecb3-452a-a438-c5a9f3362453" providerId="ADAL" clId="{7134DF1D-F7F6-9446-8B26-C51155B35E39}" dt="2021-01-11T02:37:28.816" v="3225" actId="26606"/>
          <ac:spMkLst>
            <pc:docMk/>
            <pc:sldMk cId="4176315713" sldId="306"/>
            <ac:spMk id="12" creationId="{B3420082-9415-44EC-802E-C77D71D59C57}"/>
          </ac:spMkLst>
        </pc:spChg>
        <pc:spChg chg="add">
          <ac:chgData name="Eva Hegnar" userId="c0f00668-ecb3-452a-a438-c5a9f3362453" providerId="ADAL" clId="{7134DF1D-F7F6-9446-8B26-C51155B35E39}" dt="2021-01-11T02:37:28.816" v="3225" actId="26606"/>
          <ac:spMkLst>
            <pc:docMk/>
            <pc:sldMk cId="4176315713" sldId="306"/>
            <ac:spMk id="14" creationId="{55A52C45-1FCB-4636-A80F-2849B8226C01}"/>
          </ac:spMkLst>
        </pc:spChg>
        <pc:spChg chg="add">
          <ac:chgData name="Eva Hegnar" userId="c0f00668-ecb3-452a-a438-c5a9f3362453" providerId="ADAL" clId="{7134DF1D-F7F6-9446-8B26-C51155B35E39}" dt="2021-01-11T02:37:28.816" v="3225" actId="26606"/>
          <ac:spMkLst>
            <pc:docMk/>
            <pc:sldMk cId="4176315713" sldId="306"/>
            <ac:spMk id="16" creationId="{768EB4DD-3704-43AD-92B3-C4E0C6EA92CB}"/>
          </ac:spMkLst>
        </pc:spChg>
        <pc:picChg chg="add mod">
          <ac:chgData name="Eva Hegnar" userId="c0f00668-ecb3-452a-a438-c5a9f3362453" providerId="ADAL" clId="{7134DF1D-F7F6-9446-8B26-C51155B35E39}" dt="2021-01-11T02:37:28.816" v="3225" actId="26606"/>
          <ac:picMkLst>
            <pc:docMk/>
            <pc:sldMk cId="4176315713" sldId="306"/>
            <ac:picMk id="5" creationId="{A3ED0EF3-104C-4D4F-9E8E-A00DA477791A}"/>
          </ac:picMkLst>
        </pc:picChg>
      </pc:sldChg>
      <pc:sldChg chg="delSp modSp new mod">
        <pc:chgData name="Eva Hegnar" userId="c0f00668-ecb3-452a-a438-c5a9f3362453" providerId="ADAL" clId="{7134DF1D-F7F6-9446-8B26-C51155B35E39}" dt="2021-01-11T02:46:10.911" v="3439" actId="20577"/>
        <pc:sldMkLst>
          <pc:docMk/>
          <pc:sldMk cId="2651739099" sldId="307"/>
        </pc:sldMkLst>
        <pc:spChg chg="mod">
          <ac:chgData name="Eva Hegnar" userId="c0f00668-ecb3-452a-a438-c5a9f3362453" providerId="ADAL" clId="{7134DF1D-F7F6-9446-8B26-C51155B35E39}" dt="2021-01-11T02:43:36.717" v="3282" actId="313"/>
          <ac:spMkLst>
            <pc:docMk/>
            <pc:sldMk cId="2651739099" sldId="307"/>
            <ac:spMk id="2" creationId="{F8B66AE6-B5C0-E94F-89EE-871EC3A3395A}"/>
          </ac:spMkLst>
        </pc:spChg>
        <pc:spChg chg="mod">
          <ac:chgData name="Eva Hegnar" userId="c0f00668-ecb3-452a-a438-c5a9f3362453" providerId="ADAL" clId="{7134DF1D-F7F6-9446-8B26-C51155B35E39}" dt="2021-01-11T02:46:10.911" v="3439" actId="20577"/>
          <ac:spMkLst>
            <pc:docMk/>
            <pc:sldMk cId="2651739099" sldId="307"/>
            <ac:spMk id="3" creationId="{388429DE-9596-D34D-9102-072C5F886E08}"/>
          </ac:spMkLst>
        </pc:spChg>
        <pc:spChg chg="del mod">
          <ac:chgData name="Eva Hegnar" userId="c0f00668-ecb3-452a-a438-c5a9f3362453" providerId="ADAL" clId="{7134DF1D-F7F6-9446-8B26-C51155B35E39}" dt="2021-01-11T02:45:30.722" v="3333" actId="478"/>
          <ac:spMkLst>
            <pc:docMk/>
            <pc:sldMk cId="2651739099" sldId="307"/>
            <ac:spMk id="4" creationId="{41BB94AE-3A18-FE4C-B444-5D1EE72C3A07}"/>
          </ac:spMkLst>
        </pc:spChg>
      </pc:sldChg>
      <pc:sldChg chg="new del">
        <pc:chgData name="Eva Hegnar" userId="c0f00668-ecb3-452a-a438-c5a9f3362453" providerId="ADAL" clId="{7134DF1D-F7F6-9446-8B26-C51155B35E39}" dt="2021-01-11T02:48:44.971" v="3619" actId="2696"/>
        <pc:sldMkLst>
          <pc:docMk/>
          <pc:sldMk cId="2401067416" sldId="308"/>
        </pc:sldMkLst>
      </pc:sldChg>
      <pc:sldChg chg="addSp delSp modSp add mod setBg delDesignElem">
        <pc:chgData name="Eva Hegnar" userId="c0f00668-ecb3-452a-a438-c5a9f3362453" providerId="ADAL" clId="{7134DF1D-F7F6-9446-8B26-C51155B35E39}" dt="2021-01-11T03:18:47.159" v="4707" actId="1076"/>
        <pc:sldMkLst>
          <pc:docMk/>
          <pc:sldMk cId="1355167095" sldId="309"/>
        </pc:sldMkLst>
        <pc:spChg chg="mod">
          <ac:chgData name="Eva Hegnar" userId="c0f00668-ecb3-452a-a438-c5a9f3362453" providerId="ADAL" clId="{7134DF1D-F7F6-9446-8B26-C51155B35E39}" dt="2021-01-11T03:18:45.227" v="4706" actId="1076"/>
          <ac:spMkLst>
            <pc:docMk/>
            <pc:sldMk cId="1355167095" sldId="309"/>
            <ac:spMk id="2" creationId="{977A0E06-422F-CD43-B19B-EF2714EEDAC3}"/>
          </ac:spMkLst>
        </pc:spChg>
        <pc:spChg chg="mod">
          <ac:chgData name="Eva Hegnar" userId="c0f00668-ecb3-452a-a438-c5a9f3362453" providerId="ADAL" clId="{7134DF1D-F7F6-9446-8B26-C51155B35E39}" dt="2021-01-11T03:17:43.470" v="4695" actId="20577"/>
          <ac:spMkLst>
            <pc:docMk/>
            <pc:sldMk cId="1355167095" sldId="309"/>
            <ac:spMk id="3" creationId="{B939BCAD-E6A9-7741-B0D4-2518887BFA42}"/>
          </ac:spMkLst>
        </pc:spChg>
        <pc:spChg chg="del">
          <ac:chgData name="Eva Hegnar" userId="c0f00668-ecb3-452a-a438-c5a9f3362453" providerId="ADAL" clId="{7134DF1D-F7F6-9446-8B26-C51155B35E39}" dt="2021-01-11T02:47:09.202" v="3442"/>
          <ac:spMkLst>
            <pc:docMk/>
            <pc:sldMk cId="1355167095" sldId="309"/>
            <ac:spMk id="18" creationId="{B4CE5841-C184-4A70-A609-5FE4A50783C7}"/>
          </ac:spMkLst>
        </pc:spChg>
        <pc:spChg chg="del">
          <ac:chgData name="Eva Hegnar" userId="c0f00668-ecb3-452a-a438-c5a9f3362453" providerId="ADAL" clId="{7134DF1D-F7F6-9446-8B26-C51155B35E39}" dt="2021-01-11T02:47:09.202" v="3442"/>
          <ac:spMkLst>
            <pc:docMk/>
            <pc:sldMk cId="1355167095" sldId="309"/>
            <ac:spMk id="19" creationId="{CD1AAA2C-FBBE-42AA-B869-31D524B7653F}"/>
          </ac:spMkLst>
        </pc:spChg>
        <pc:spChg chg="del">
          <ac:chgData name="Eva Hegnar" userId="c0f00668-ecb3-452a-a438-c5a9f3362453" providerId="ADAL" clId="{7134DF1D-F7F6-9446-8B26-C51155B35E39}" dt="2021-01-11T02:47:09.202" v="3442"/>
          <ac:spMkLst>
            <pc:docMk/>
            <pc:sldMk cId="1355167095" sldId="309"/>
            <ac:spMk id="20" creationId="{5F937BBF-9326-4230-AB1B-F1795E350559}"/>
          </ac:spMkLst>
        </pc:spChg>
        <pc:picChg chg="add del mod">
          <ac:chgData name="Eva Hegnar" userId="c0f00668-ecb3-452a-a438-c5a9f3362453" providerId="ADAL" clId="{7134DF1D-F7F6-9446-8B26-C51155B35E39}" dt="2021-01-11T03:18:29.516" v="4702"/>
          <ac:picMkLst>
            <pc:docMk/>
            <pc:sldMk cId="1355167095" sldId="309"/>
            <ac:picMk id="3074" creationId="{DB0336A1-FEDD-5E4F-A884-46F40C3B80A4}"/>
          </ac:picMkLst>
        </pc:picChg>
        <pc:picChg chg="add mod">
          <ac:chgData name="Eva Hegnar" userId="c0f00668-ecb3-452a-a438-c5a9f3362453" providerId="ADAL" clId="{7134DF1D-F7F6-9446-8B26-C51155B35E39}" dt="2021-01-11T03:18:47.159" v="4707" actId="1076"/>
          <ac:picMkLst>
            <pc:docMk/>
            <pc:sldMk cId="1355167095" sldId="309"/>
            <ac:picMk id="3076" creationId="{D5AB221D-62FC-7548-B848-3BF6AC84CB23}"/>
          </ac:picMkLst>
        </pc:picChg>
      </pc:sldChg>
    </pc:docChg>
  </pc:docChgLst>
  <pc:docChgLst>
    <pc:chgData name="Lars Strömberg" userId="507f2ccc-7df1-4ff9-8118-1103b9a89837" providerId="ADAL" clId="{9C4EF404-ED9D-3749-B586-29BAEA8688FB}"/>
    <pc:docChg chg="undo redo custSel mod addSld delSld modSld sldOrd">
      <pc:chgData name="Lars Strömberg" userId="507f2ccc-7df1-4ff9-8118-1103b9a89837" providerId="ADAL" clId="{9C4EF404-ED9D-3749-B586-29BAEA8688FB}" dt="2021-01-10T22:44:53.464" v="10010" actId="404"/>
      <pc:docMkLst>
        <pc:docMk/>
      </pc:docMkLst>
      <pc:sldChg chg="addSp delSp modSp mod">
        <pc:chgData name="Lars Strömberg" userId="507f2ccc-7df1-4ff9-8118-1103b9a89837" providerId="ADAL" clId="{9C4EF404-ED9D-3749-B586-29BAEA8688FB}" dt="2021-01-09T10:20:50.796" v="32" actId="26606"/>
        <pc:sldMkLst>
          <pc:docMk/>
          <pc:sldMk cId="109857222" sldId="256"/>
        </pc:sldMkLst>
        <pc:spChg chg="mod">
          <ac:chgData name="Lars Strömberg" userId="507f2ccc-7df1-4ff9-8118-1103b9a89837" providerId="ADAL" clId="{9C4EF404-ED9D-3749-B586-29BAEA8688FB}" dt="2021-01-09T10:20:50.796" v="32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ars Strömberg" userId="507f2ccc-7df1-4ff9-8118-1103b9a89837" providerId="ADAL" clId="{9C4EF404-ED9D-3749-B586-29BAEA8688FB}" dt="2021-01-09T10:20:50.796" v="32" actId="2660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Lars Strömberg" userId="507f2ccc-7df1-4ff9-8118-1103b9a89837" providerId="ADAL" clId="{9C4EF404-ED9D-3749-B586-29BAEA8688FB}" dt="2021-01-09T10:20:50.796" v="32" actId="26606"/>
          <ac:spMkLst>
            <pc:docMk/>
            <pc:sldMk cId="109857222" sldId="256"/>
            <ac:spMk id="9" creationId="{526E0BFB-CDF1-4990-8C11-AC849311E0A8}"/>
          </ac:spMkLst>
        </pc:spChg>
        <pc:spChg chg="del">
          <ac:chgData name="Lars Strömberg" userId="507f2ccc-7df1-4ff9-8118-1103b9a89837" providerId="ADAL" clId="{9C4EF404-ED9D-3749-B586-29BAEA8688FB}" dt="2021-01-09T10:20:50.796" v="32" actId="26606"/>
          <ac:spMkLst>
            <pc:docMk/>
            <pc:sldMk cId="109857222" sldId="256"/>
            <ac:spMk id="11" creationId="{6069A1F8-9BEB-4786-9694-FC48B2D75D21}"/>
          </ac:spMkLst>
        </pc:spChg>
        <pc:spChg chg="del">
          <ac:chgData name="Lars Strömberg" userId="507f2ccc-7df1-4ff9-8118-1103b9a89837" providerId="ADAL" clId="{9C4EF404-ED9D-3749-B586-29BAEA8688FB}" dt="2021-01-09T10:20:50.796" v="32" actId="26606"/>
          <ac:spMkLst>
            <pc:docMk/>
            <pc:sldMk cId="109857222" sldId="256"/>
            <ac:spMk id="13" creationId="{AF2F604E-43BE-4DC3-B983-E071523364F8}"/>
          </ac:spMkLst>
        </pc:spChg>
        <pc:spChg chg="del">
          <ac:chgData name="Lars Strömberg" userId="507f2ccc-7df1-4ff9-8118-1103b9a89837" providerId="ADAL" clId="{9C4EF404-ED9D-3749-B586-29BAEA8688FB}" dt="2021-01-09T10:20:50.796" v="32" actId="26606"/>
          <ac:spMkLst>
            <pc:docMk/>
            <pc:sldMk cId="109857222" sldId="256"/>
            <ac:spMk id="15" creationId="{08C9B587-E65E-4B52-B37C-ABEBB6E87928}"/>
          </ac:spMkLst>
        </pc:spChg>
        <pc:spChg chg="add">
          <ac:chgData name="Lars Strömberg" userId="507f2ccc-7df1-4ff9-8118-1103b9a89837" providerId="ADAL" clId="{9C4EF404-ED9D-3749-B586-29BAEA8688FB}" dt="2021-01-09T10:20:50.796" v="32" actId="26606"/>
          <ac:spMkLst>
            <pc:docMk/>
            <pc:sldMk cId="109857222" sldId="256"/>
            <ac:spMk id="20" creationId="{5A59F003-E00A-43F9-91DC-CC54E3B87466}"/>
          </ac:spMkLst>
        </pc:spChg>
        <pc:spChg chg="add">
          <ac:chgData name="Lars Strömberg" userId="507f2ccc-7df1-4ff9-8118-1103b9a89837" providerId="ADAL" clId="{9C4EF404-ED9D-3749-B586-29BAEA8688FB}" dt="2021-01-09T10:20:50.796" v="32" actId="26606"/>
          <ac:spMkLst>
            <pc:docMk/>
            <pc:sldMk cId="109857222" sldId="256"/>
            <ac:spMk id="22" creationId="{D74A4382-E3AD-430A-9A1F-DFA3E0E77A7D}"/>
          </ac:spMkLst>
        </pc:spChg>
        <pc:spChg chg="add">
          <ac:chgData name="Lars Strömberg" userId="507f2ccc-7df1-4ff9-8118-1103b9a89837" providerId="ADAL" clId="{9C4EF404-ED9D-3749-B586-29BAEA8688FB}" dt="2021-01-09T10:20:50.796" v="32" actId="26606"/>
          <ac:spMkLst>
            <pc:docMk/>
            <pc:sldMk cId="109857222" sldId="256"/>
            <ac:spMk id="24" creationId="{79F40191-0F44-4FD1-82CC-ACB507C14BE6}"/>
          </ac:spMkLst>
        </pc:spChg>
        <pc:picChg chg="mod">
          <ac:chgData name="Lars Strömberg" userId="507f2ccc-7df1-4ff9-8118-1103b9a89837" providerId="ADAL" clId="{9C4EF404-ED9D-3749-B586-29BAEA8688FB}" dt="2021-01-09T10:20:50.796" v="32" actId="26606"/>
          <ac:picMkLst>
            <pc:docMk/>
            <pc:sldMk cId="109857222" sldId="256"/>
            <ac:picMk id="4" creationId="{56B8BB05-9393-48D2-BDB2-760BE1CCE0D2}"/>
          </ac:picMkLst>
        </pc:picChg>
        <pc:picChg chg="add mod">
          <ac:chgData name="Lars Strömberg" userId="507f2ccc-7df1-4ff9-8118-1103b9a89837" providerId="ADAL" clId="{9C4EF404-ED9D-3749-B586-29BAEA8688FB}" dt="2021-01-09T10:20:29.752" v="31"/>
          <ac:picMkLst>
            <pc:docMk/>
            <pc:sldMk cId="109857222" sldId="256"/>
            <ac:picMk id="10" creationId="{B76CE7DE-CA38-2B44-A63B-E4D8DAFC32F0}"/>
          </ac:picMkLst>
        </pc:picChg>
      </pc:sldChg>
      <pc:sldChg chg="addSp delSp modSp new mod setBg">
        <pc:chgData name="Lars Strömberg" userId="507f2ccc-7df1-4ff9-8118-1103b9a89837" providerId="ADAL" clId="{9C4EF404-ED9D-3749-B586-29BAEA8688FB}" dt="2021-01-09T10:22:30.128" v="156" actId="26606"/>
        <pc:sldMkLst>
          <pc:docMk/>
          <pc:sldMk cId="4018957486" sldId="257"/>
        </pc:sldMkLst>
        <pc:spChg chg="mod">
          <ac:chgData name="Lars Strömberg" userId="507f2ccc-7df1-4ff9-8118-1103b9a89837" providerId="ADAL" clId="{9C4EF404-ED9D-3749-B586-29BAEA8688FB}" dt="2021-01-09T10:22:30.128" v="156" actId="26606"/>
          <ac:spMkLst>
            <pc:docMk/>
            <pc:sldMk cId="4018957486" sldId="257"/>
            <ac:spMk id="2" creationId="{F67046FA-C150-2A4C-9FCF-3EE85E8B4C8E}"/>
          </ac:spMkLst>
        </pc:spChg>
        <pc:spChg chg="add del mod">
          <ac:chgData name="Lars Strömberg" userId="507f2ccc-7df1-4ff9-8118-1103b9a89837" providerId="ADAL" clId="{9C4EF404-ED9D-3749-B586-29BAEA8688FB}" dt="2021-01-09T10:22:30.128" v="156" actId="26606"/>
          <ac:spMkLst>
            <pc:docMk/>
            <pc:sldMk cId="4018957486" sldId="257"/>
            <ac:spMk id="3" creationId="{B2CC2C73-D8D6-6148-B2B2-B53AB16DF6E7}"/>
          </ac:spMkLst>
        </pc:spChg>
        <pc:spChg chg="add del">
          <ac:chgData name="Lars Strömberg" userId="507f2ccc-7df1-4ff9-8118-1103b9a89837" providerId="ADAL" clId="{9C4EF404-ED9D-3749-B586-29BAEA8688FB}" dt="2021-01-09T10:22:20.676" v="149" actId="26606"/>
          <ac:spMkLst>
            <pc:docMk/>
            <pc:sldMk cId="4018957486" sldId="257"/>
            <ac:spMk id="9" creationId="{7301F447-EEF7-48F5-AF73-7566EE7F64AD}"/>
          </ac:spMkLst>
        </pc:spChg>
        <pc:spChg chg="add del">
          <ac:chgData name="Lars Strömberg" userId="507f2ccc-7df1-4ff9-8118-1103b9a89837" providerId="ADAL" clId="{9C4EF404-ED9D-3749-B586-29BAEA8688FB}" dt="2021-01-09T10:22:20.676" v="149" actId="26606"/>
          <ac:spMkLst>
            <pc:docMk/>
            <pc:sldMk cId="4018957486" sldId="257"/>
            <ac:spMk id="11" creationId="{F7117410-A2A4-4085-9ADC-46744551DBDE}"/>
          </ac:spMkLst>
        </pc:spChg>
        <pc:spChg chg="add del">
          <ac:chgData name="Lars Strömberg" userId="507f2ccc-7df1-4ff9-8118-1103b9a89837" providerId="ADAL" clId="{9C4EF404-ED9D-3749-B586-29BAEA8688FB}" dt="2021-01-09T10:22:20.676" v="149" actId="26606"/>
          <ac:spMkLst>
            <pc:docMk/>
            <pc:sldMk cId="4018957486" sldId="257"/>
            <ac:spMk id="13" creationId="{99F74EB5-E547-4FB4-95F5-BCC788F3C4A0}"/>
          </ac:spMkLst>
        </pc:spChg>
        <pc:spChg chg="add del">
          <ac:chgData name="Lars Strömberg" userId="507f2ccc-7df1-4ff9-8118-1103b9a89837" providerId="ADAL" clId="{9C4EF404-ED9D-3749-B586-29BAEA8688FB}" dt="2021-01-09T10:22:22.538" v="151" actId="26606"/>
          <ac:spMkLst>
            <pc:docMk/>
            <pc:sldMk cId="4018957486" sldId="257"/>
            <ac:spMk id="15" creationId="{44AD29B6-BF3B-4407-9E75-52DF8E3B29F1}"/>
          </ac:spMkLst>
        </pc:spChg>
        <pc:spChg chg="add del">
          <ac:chgData name="Lars Strömberg" userId="507f2ccc-7df1-4ff9-8118-1103b9a89837" providerId="ADAL" clId="{9C4EF404-ED9D-3749-B586-29BAEA8688FB}" dt="2021-01-09T10:22:22.538" v="151" actId="26606"/>
          <ac:spMkLst>
            <pc:docMk/>
            <pc:sldMk cId="4018957486" sldId="257"/>
            <ac:spMk id="16" creationId="{55F8BA08-3E38-4B70-B93A-74F08E092206}"/>
          </ac:spMkLst>
        </pc:spChg>
        <pc:spChg chg="add del">
          <ac:chgData name="Lars Strömberg" userId="507f2ccc-7df1-4ff9-8118-1103b9a89837" providerId="ADAL" clId="{9C4EF404-ED9D-3749-B586-29BAEA8688FB}" dt="2021-01-09T10:22:22.538" v="151" actId="26606"/>
          <ac:spMkLst>
            <pc:docMk/>
            <pc:sldMk cId="4018957486" sldId="257"/>
            <ac:spMk id="17" creationId="{357F1B33-79AB-4A71-8CEC-4546D709B8C8}"/>
          </ac:spMkLst>
        </pc:spChg>
        <pc:spChg chg="add del">
          <ac:chgData name="Lars Strömberg" userId="507f2ccc-7df1-4ff9-8118-1103b9a89837" providerId="ADAL" clId="{9C4EF404-ED9D-3749-B586-29BAEA8688FB}" dt="2021-01-09T10:22:27.545" v="153" actId="26606"/>
          <ac:spMkLst>
            <pc:docMk/>
            <pc:sldMk cId="4018957486" sldId="257"/>
            <ac:spMk id="20" creationId="{7301F447-EEF7-48F5-AF73-7566EE7F64AD}"/>
          </ac:spMkLst>
        </pc:spChg>
        <pc:spChg chg="add del">
          <ac:chgData name="Lars Strömberg" userId="507f2ccc-7df1-4ff9-8118-1103b9a89837" providerId="ADAL" clId="{9C4EF404-ED9D-3749-B586-29BAEA8688FB}" dt="2021-01-09T10:22:27.545" v="153" actId="26606"/>
          <ac:spMkLst>
            <pc:docMk/>
            <pc:sldMk cId="4018957486" sldId="257"/>
            <ac:spMk id="21" creationId="{F7117410-A2A4-4085-9ADC-46744551DBDE}"/>
          </ac:spMkLst>
        </pc:spChg>
        <pc:spChg chg="add del">
          <ac:chgData name="Lars Strömberg" userId="507f2ccc-7df1-4ff9-8118-1103b9a89837" providerId="ADAL" clId="{9C4EF404-ED9D-3749-B586-29BAEA8688FB}" dt="2021-01-09T10:22:27.545" v="153" actId="26606"/>
          <ac:spMkLst>
            <pc:docMk/>
            <pc:sldMk cId="4018957486" sldId="257"/>
            <ac:spMk id="22" creationId="{99F74EB5-E547-4FB4-95F5-BCC788F3C4A0}"/>
          </ac:spMkLst>
        </pc:spChg>
        <pc:spChg chg="add del">
          <ac:chgData name="Lars Strömberg" userId="507f2ccc-7df1-4ff9-8118-1103b9a89837" providerId="ADAL" clId="{9C4EF404-ED9D-3749-B586-29BAEA8688FB}" dt="2021-01-09T10:22:30.070" v="155" actId="26606"/>
          <ac:spMkLst>
            <pc:docMk/>
            <pc:sldMk cId="4018957486" sldId="257"/>
            <ac:spMk id="25" creationId="{53B021B3-DE93-4AB7-8A18-CF5F1CED88B8}"/>
          </ac:spMkLst>
        </pc:spChg>
        <pc:spChg chg="add del">
          <ac:chgData name="Lars Strömberg" userId="507f2ccc-7df1-4ff9-8118-1103b9a89837" providerId="ADAL" clId="{9C4EF404-ED9D-3749-B586-29BAEA8688FB}" dt="2021-01-09T10:22:30.070" v="155" actId="26606"/>
          <ac:spMkLst>
            <pc:docMk/>
            <pc:sldMk cId="4018957486" sldId="257"/>
            <ac:spMk id="26" creationId="{52D502E5-F6B4-4D58-B4AE-FC466FF15EE8}"/>
          </ac:spMkLst>
        </pc:spChg>
        <pc:spChg chg="add del">
          <ac:chgData name="Lars Strömberg" userId="507f2ccc-7df1-4ff9-8118-1103b9a89837" providerId="ADAL" clId="{9C4EF404-ED9D-3749-B586-29BAEA8688FB}" dt="2021-01-09T10:22:30.070" v="155" actId="26606"/>
          <ac:spMkLst>
            <pc:docMk/>
            <pc:sldMk cId="4018957486" sldId="257"/>
            <ac:spMk id="27" creationId="{9DECDBF4-02B6-4BB4-B65B-B8107AD6A9E8}"/>
          </ac:spMkLst>
        </pc:spChg>
        <pc:spChg chg="add">
          <ac:chgData name="Lars Strömberg" userId="507f2ccc-7df1-4ff9-8118-1103b9a89837" providerId="ADAL" clId="{9C4EF404-ED9D-3749-B586-29BAEA8688FB}" dt="2021-01-09T10:22:30.128" v="156" actId="26606"/>
          <ac:spMkLst>
            <pc:docMk/>
            <pc:sldMk cId="4018957486" sldId="257"/>
            <ac:spMk id="30" creationId="{7301F447-EEF7-48F5-AF73-7566EE7F64AD}"/>
          </ac:spMkLst>
        </pc:spChg>
        <pc:spChg chg="add">
          <ac:chgData name="Lars Strömberg" userId="507f2ccc-7df1-4ff9-8118-1103b9a89837" providerId="ADAL" clId="{9C4EF404-ED9D-3749-B586-29BAEA8688FB}" dt="2021-01-09T10:22:30.128" v="156" actId="26606"/>
          <ac:spMkLst>
            <pc:docMk/>
            <pc:sldMk cId="4018957486" sldId="257"/>
            <ac:spMk id="31" creationId="{F7117410-A2A4-4085-9ADC-46744551DBDE}"/>
          </ac:spMkLst>
        </pc:spChg>
        <pc:spChg chg="add">
          <ac:chgData name="Lars Strömberg" userId="507f2ccc-7df1-4ff9-8118-1103b9a89837" providerId="ADAL" clId="{9C4EF404-ED9D-3749-B586-29BAEA8688FB}" dt="2021-01-09T10:22:30.128" v="156" actId="26606"/>
          <ac:spMkLst>
            <pc:docMk/>
            <pc:sldMk cId="4018957486" sldId="257"/>
            <ac:spMk id="32" creationId="{99F74EB5-E547-4FB4-95F5-BCC788F3C4A0}"/>
          </ac:spMkLst>
        </pc:spChg>
        <pc:graphicFrameChg chg="add del">
          <ac:chgData name="Lars Strömberg" userId="507f2ccc-7df1-4ff9-8118-1103b9a89837" providerId="ADAL" clId="{9C4EF404-ED9D-3749-B586-29BAEA8688FB}" dt="2021-01-09T10:22:20.676" v="149" actId="26606"/>
          <ac:graphicFrameMkLst>
            <pc:docMk/>
            <pc:sldMk cId="4018957486" sldId="257"/>
            <ac:graphicFrameMk id="5" creationId="{A0986726-14A6-48D1-9785-DAF842BB79F6}"/>
          </ac:graphicFrameMkLst>
        </pc:graphicFrameChg>
        <pc:graphicFrameChg chg="add del">
          <ac:chgData name="Lars Strömberg" userId="507f2ccc-7df1-4ff9-8118-1103b9a89837" providerId="ADAL" clId="{9C4EF404-ED9D-3749-B586-29BAEA8688FB}" dt="2021-01-09T10:22:22.538" v="151" actId="26606"/>
          <ac:graphicFrameMkLst>
            <pc:docMk/>
            <pc:sldMk cId="4018957486" sldId="257"/>
            <ac:graphicFrameMk id="18" creationId="{5F22B98A-A95E-484B-9385-8ED150BD0952}"/>
          </ac:graphicFrameMkLst>
        </pc:graphicFrameChg>
        <pc:graphicFrameChg chg="add del">
          <ac:chgData name="Lars Strömberg" userId="507f2ccc-7df1-4ff9-8118-1103b9a89837" providerId="ADAL" clId="{9C4EF404-ED9D-3749-B586-29BAEA8688FB}" dt="2021-01-09T10:22:27.545" v="153" actId="26606"/>
          <ac:graphicFrameMkLst>
            <pc:docMk/>
            <pc:sldMk cId="4018957486" sldId="257"/>
            <ac:graphicFrameMk id="23" creationId="{A0986726-14A6-48D1-9785-DAF842BB79F6}"/>
          </ac:graphicFrameMkLst>
        </pc:graphicFrameChg>
        <pc:graphicFrameChg chg="add del">
          <ac:chgData name="Lars Strömberg" userId="507f2ccc-7df1-4ff9-8118-1103b9a89837" providerId="ADAL" clId="{9C4EF404-ED9D-3749-B586-29BAEA8688FB}" dt="2021-01-09T10:22:30.070" v="155" actId="26606"/>
          <ac:graphicFrameMkLst>
            <pc:docMk/>
            <pc:sldMk cId="4018957486" sldId="257"/>
            <ac:graphicFrameMk id="28" creationId="{3AEB7EFB-B673-4B30-8189-96EA748883EB}"/>
          </ac:graphicFrameMkLst>
        </pc:graphicFrameChg>
        <pc:graphicFrameChg chg="add">
          <ac:chgData name="Lars Strömberg" userId="507f2ccc-7df1-4ff9-8118-1103b9a89837" providerId="ADAL" clId="{9C4EF404-ED9D-3749-B586-29BAEA8688FB}" dt="2021-01-09T10:22:30.128" v="156" actId="26606"/>
          <ac:graphicFrameMkLst>
            <pc:docMk/>
            <pc:sldMk cId="4018957486" sldId="257"/>
            <ac:graphicFrameMk id="33" creationId="{A0986726-14A6-48D1-9785-DAF842BB79F6}"/>
          </ac:graphicFrameMkLst>
        </pc:graphicFrameChg>
      </pc:sldChg>
      <pc:sldChg chg="addSp delSp modSp new mod">
        <pc:chgData name="Lars Strömberg" userId="507f2ccc-7df1-4ff9-8118-1103b9a89837" providerId="ADAL" clId="{9C4EF404-ED9D-3749-B586-29BAEA8688FB}" dt="2021-01-09T10:27:03.173" v="396" actId="26606"/>
        <pc:sldMkLst>
          <pc:docMk/>
          <pc:sldMk cId="1403896503" sldId="258"/>
        </pc:sldMkLst>
        <pc:spChg chg="mod">
          <ac:chgData name="Lars Strömberg" userId="507f2ccc-7df1-4ff9-8118-1103b9a89837" providerId="ADAL" clId="{9C4EF404-ED9D-3749-B586-29BAEA8688FB}" dt="2021-01-09T10:23:53.162" v="172" actId="20577"/>
          <ac:spMkLst>
            <pc:docMk/>
            <pc:sldMk cId="1403896503" sldId="258"/>
            <ac:spMk id="2" creationId="{EB1355DB-7721-E142-AF9E-CB3A31B10B19}"/>
          </ac:spMkLst>
        </pc:spChg>
        <pc:spChg chg="del mod">
          <ac:chgData name="Lars Strömberg" userId="507f2ccc-7df1-4ff9-8118-1103b9a89837" providerId="ADAL" clId="{9C4EF404-ED9D-3749-B586-29BAEA8688FB}" dt="2021-01-09T10:27:03.173" v="396" actId="26606"/>
          <ac:spMkLst>
            <pc:docMk/>
            <pc:sldMk cId="1403896503" sldId="258"/>
            <ac:spMk id="3" creationId="{0623DB77-6786-2E4E-9430-A5A9D4EAD958}"/>
          </ac:spMkLst>
        </pc:spChg>
        <pc:graphicFrameChg chg="add">
          <ac:chgData name="Lars Strömberg" userId="507f2ccc-7df1-4ff9-8118-1103b9a89837" providerId="ADAL" clId="{9C4EF404-ED9D-3749-B586-29BAEA8688FB}" dt="2021-01-09T10:27:03.173" v="396" actId="26606"/>
          <ac:graphicFrameMkLst>
            <pc:docMk/>
            <pc:sldMk cId="1403896503" sldId="258"/>
            <ac:graphicFrameMk id="6" creationId="{B289F090-D1BC-4C70-B4F9-C6F4E20F1842}"/>
          </ac:graphicFrameMkLst>
        </pc:graphicFrameChg>
        <pc:picChg chg="add mod">
          <ac:chgData name="Lars Strömberg" userId="507f2ccc-7df1-4ff9-8118-1103b9a89837" providerId="ADAL" clId="{9C4EF404-ED9D-3749-B586-29BAEA8688FB}" dt="2021-01-09T10:26:54.191" v="395" actId="1076"/>
          <ac:picMkLst>
            <pc:docMk/>
            <pc:sldMk cId="1403896503" sldId="258"/>
            <ac:picMk id="4" creationId="{00E19A34-437A-9841-ACB8-C6538C043834}"/>
          </ac:picMkLst>
        </pc:picChg>
      </pc:sldChg>
      <pc:sldChg chg="addSp delSp modSp new mod setBg">
        <pc:chgData name="Lars Strömberg" userId="507f2ccc-7df1-4ff9-8118-1103b9a89837" providerId="ADAL" clId="{9C4EF404-ED9D-3749-B586-29BAEA8688FB}" dt="2021-01-09T10:40:43.914" v="966"/>
        <pc:sldMkLst>
          <pc:docMk/>
          <pc:sldMk cId="1566221650" sldId="259"/>
        </pc:sldMkLst>
        <pc:spChg chg="mod">
          <ac:chgData name="Lars Strömberg" userId="507f2ccc-7df1-4ff9-8118-1103b9a89837" providerId="ADAL" clId="{9C4EF404-ED9D-3749-B586-29BAEA8688FB}" dt="2021-01-09T10:34:46.061" v="871" actId="26606"/>
          <ac:spMkLst>
            <pc:docMk/>
            <pc:sldMk cId="1566221650" sldId="259"/>
            <ac:spMk id="2" creationId="{24DC6B2D-4A97-5942-A554-6B4CFF18ED2D}"/>
          </ac:spMkLst>
        </pc:spChg>
        <pc:spChg chg="add del mod">
          <ac:chgData name="Lars Strömberg" userId="507f2ccc-7df1-4ff9-8118-1103b9a89837" providerId="ADAL" clId="{9C4EF404-ED9D-3749-B586-29BAEA8688FB}" dt="2021-01-09T10:34:30.271" v="869" actId="26606"/>
          <ac:spMkLst>
            <pc:docMk/>
            <pc:sldMk cId="1566221650" sldId="259"/>
            <ac:spMk id="3" creationId="{8F29F5BE-A114-D04B-84C9-F209EA049D85}"/>
          </ac:spMkLst>
        </pc:spChg>
        <pc:spChg chg="add del mod">
          <ac:chgData name="Lars Strömberg" userId="507f2ccc-7df1-4ff9-8118-1103b9a89837" providerId="ADAL" clId="{9C4EF404-ED9D-3749-B586-29BAEA8688FB}" dt="2021-01-09T10:34:37.271" v="870" actId="21"/>
          <ac:spMkLst>
            <pc:docMk/>
            <pc:sldMk cId="1566221650" sldId="259"/>
            <ac:spMk id="4" creationId="{3CEEDC92-EAC1-2F43-9679-5BECFEB9CD9F}"/>
          </ac:spMkLst>
        </pc:spChg>
        <pc:spChg chg="add mod">
          <ac:chgData name="Lars Strömberg" userId="507f2ccc-7df1-4ff9-8118-1103b9a89837" providerId="ADAL" clId="{9C4EF404-ED9D-3749-B586-29BAEA8688FB}" dt="2021-01-09T10:38:09.474" v="903" actId="20577"/>
          <ac:spMkLst>
            <pc:docMk/>
            <pc:sldMk cId="1566221650" sldId="259"/>
            <ac:spMk id="13" creationId="{71725F4B-91E0-0049-A5B5-E5258BC5E6CF}"/>
          </ac:spMkLst>
        </pc:spChg>
        <pc:spChg chg="add">
          <ac:chgData name="Lars Strömberg" userId="507f2ccc-7df1-4ff9-8118-1103b9a89837" providerId="ADAL" clId="{9C4EF404-ED9D-3749-B586-29BAEA8688FB}" dt="2021-01-09T10:34:46.061" v="871" actId="26606"/>
          <ac:spMkLst>
            <pc:docMk/>
            <pc:sldMk cId="1566221650" sldId="259"/>
            <ac:spMk id="19" creationId="{53B021B3-DE93-4AB7-8A18-CF5F1CED88B8}"/>
          </ac:spMkLst>
        </pc:spChg>
        <pc:spChg chg="add">
          <ac:chgData name="Lars Strömberg" userId="507f2ccc-7df1-4ff9-8118-1103b9a89837" providerId="ADAL" clId="{9C4EF404-ED9D-3749-B586-29BAEA8688FB}" dt="2021-01-09T10:34:46.061" v="871" actId="26606"/>
          <ac:spMkLst>
            <pc:docMk/>
            <pc:sldMk cId="1566221650" sldId="259"/>
            <ac:spMk id="21" creationId="{52D502E5-F6B4-4D58-B4AE-FC466FF15EE8}"/>
          </ac:spMkLst>
        </pc:spChg>
        <pc:spChg chg="add">
          <ac:chgData name="Lars Strömberg" userId="507f2ccc-7df1-4ff9-8118-1103b9a89837" providerId="ADAL" clId="{9C4EF404-ED9D-3749-B586-29BAEA8688FB}" dt="2021-01-09T10:34:46.061" v="871" actId="26606"/>
          <ac:spMkLst>
            <pc:docMk/>
            <pc:sldMk cId="1566221650" sldId="259"/>
            <ac:spMk id="23" creationId="{9DECDBF4-02B6-4BB4-B65B-B8107AD6A9E8}"/>
          </ac:spMkLst>
        </pc:spChg>
        <pc:graphicFrameChg chg="add del">
          <ac:chgData name="Lars Strömberg" userId="507f2ccc-7df1-4ff9-8118-1103b9a89837" providerId="ADAL" clId="{9C4EF404-ED9D-3749-B586-29BAEA8688FB}" dt="2021-01-09T10:34:27.900" v="862" actId="26606"/>
          <ac:graphicFrameMkLst>
            <pc:docMk/>
            <pc:sldMk cId="1566221650" sldId="259"/>
            <ac:graphicFrameMk id="6" creationId="{70E7A965-498A-4FE7-991D-009DB3735FDD}"/>
          </ac:graphicFrameMkLst>
        </pc:graphicFrameChg>
        <pc:graphicFrameChg chg="add del">
          <ac:chgData name="Lars Strömberg" userId="507f2ccc-7df1-4ff9-8118-1103b9a89837" providerId="ADAL" clId="{9C4EF404-ED9D-3749-B586-29BAEA8688FB}" dt="2021-01-09T10:34:29.012" v="864" actId="26606"/>
          <ac:graphicFrameMkLst>
            <pc:docMk/>
            <pc:sldMk cId="1566221650" sldId="259"/>
            <ac:graphicFrameMk id="8" creationId="{1C8F2096-433C-4971-93A3-28C87BEA7C8D}"/>
          </ac:graphicFrameMkLst>
        </pc:graphicFrameChg>
        <pc:graphicFrameChg chg="add del">
          <ac:chgData name="Lars Strömberg" userId="507f2ccc-7df1-4ff9-8118-1103b9a89837" providerId="ADAL" clId="{9C4EF404-ED9D-3749-B586-29BAEA8688FB}" dt="2021-01-09T10:34:29.600" v="866" actId="26606"/>
          <ac:graphicFrameMkLst>
            <pc:docMk/>
            <pc:sldMk cId="1566221650" sldId="259"/>
            <ac:graphicFrameMk id="10" creationId="{70E7A965-498A-4FE7-991D-009DB3735FDD}"/>
          </ac:graphicFrameMkLst>
        </pc:graphicFrameChg>
        <pc:graphicFrameChg chg="add del">
          <ac:chgData name="Lars Strömberg" userId="507f2ccc-7df1-4ff9-8118-1103b9a89837" providerId="ADAL" clId="{9C4EF404-ED9D-3749-B586-29BAEA8688FB}" dt="2021-01-09T10:34:30.226" v="868" actId="26606"/>
          <ac:graphicFrameMkLst>
            <pc:docMk/>
            <pc:sldMk cId="1566221650" sldId="259"/>
            <ac:graphicFrameMk id="12" creationId="{338FBA92-638C-4A0A-855B-18755D990421}"/>
          </ac:graphicFrameMkLst>
        </pc:graphicFrameChg>
        <pc:graphicFrameChg chg="add mod modGraphic">
          <ac:chgData name="Lars Strömberg" userId="507f2ccc-7df1-4ff9-8118-1103b9a89837" providerId="ADAL" clId="{9C4EF404-ED9D-3749-B586-29BAEA8688FB}" dt="2021-01-09T10:40:43.914" v="966"/>
          <ac:graphicFrameMkLst>
            <pc:docMk/>
            <pc:sldMk cId="1566221650" sldId="259"/>
            <ac:graphicFrameMk id="14" creationId="{FECEBEB5-D232-4108-9C3E-14DAD62B7099}"/>
          </ac:graphicFrameMkLst>
        </pc:graphicFrameChg>
      </pc:sldChg>
      <pc:sldChg chg="addSp delSp modSp new mod">
        <pc:chgData name="Lars Strömberg" userId="507f2ccc-7df1-4ff9-8118-1103b9a89837" providerId="ADAL" clId="{9C4EF404-ED9D-3749-B586-29BAEA8688FB}" dt="2021-01-10T22:44:53.464" v="10010" actId="404"/>
        <pc:sldMkLst>
          <pc:docMk/>
          <pc:sldMk cId="633696156" sldId="260"/>
        </pc:sldMkLst>
        <pc:spChg chg="mod">
          <ac:chgData name="Lars Strömberg" userId="507f2ccc-7df1-4ff9-8118-1103b9a89837" providerId="ADAL" clId="{9C4EF404-ED9D-3749-B586-29BAEA8688FB}" dt="2021-01-09T11:22:57.286" v="2157" actId="20577"/>
          <ac:spMkLst>
            <pc:docMk/>
            <pc:sldMk cId="633696156" sldId="260"/>
            <ac:spMk id="2" creationId="{517D8C6D-FBBA-1946-BE1A-16B4E6642FEF}"/>
          </ac:spMkLst>
        </pc:spChg>
        <pc:spChg chg="del">
          <ac:chgData name="Lars Strömberg" userId="507f2ccc-7df1-4ff9-8118-1103b9a89837" providerId="ADAL" clId="{9C4EF404-ED9D-3749-B586-29BAEA8688FB}" dt="2021-01-09T10:42:54.775" v="984"/>
          <ac:spMkLst>
            <pc:docMk/>
            <pc:sldMk cId="633696156" sldId="260"/>
            <ac:spMk id="3" creationId="{568D2EDB-ABFB-DA4B-9DC2-E3C151853034}"/>
          </ac:spMkLst>
        </pc:spChg>
        <pc:spChg chg="add del mod">
          <ac:chgData name="Lars Strömberg" userId="507f2ccc-7df1-4ff9-8118-1103b9a89837" providerId="ADAL" clId="{9C4EF404-ED9D-3749-B586-29BAEA8688FB}" dt="2021-01-09T10:43:31.939" v="988"/>
          <ac:spMkLst>
            <pc:docMk/>
            <pc:sldMk cId="633696156" sldId="260"/>
            <ac:spMk id="7" creationId="{F00EAD1B-8FF1-0E4E-ABCD-8B9D8F2F985C}"/>
          </ac:spMkLst>
        </pc:spChg>
        <pc:spChg chg="add del mod">
          <ac:chgData name="Lars Strömberg" userId="507f2ccc-7df1-4ff9-8118-1103b9a89837" providerId="ADAL" clId="{9C4EF404-ED9D-3749-B586-29BAEA8688FB}" dt="2021-01-10T22:44:18.734" v="10004"/>
          <ac:spMkLst>
            <pc:docMk/>
            <pc:sldMk cId="633696156" sldId="260"/>
            <ac:spMk id="14" creationId="{BF5FA1BE-4514-154B-BAC1-6BA9DF5D83B7}"/>
          </ac:spMkLst>
        </pc:spChg>
        <pc:spChg chg="add mod">
          <ac:chgData name="Lars Strömberg" userId="507f2ccc-7df1-4ff9-8118-1103b9a89837" providerId="ADAL" clId="{9C4EF404-ED9D-3749-B586-29BAEA8688FB}" dt="2021-01-10T22:44:53.464" v="10010" actId="404"/>
          <ac:spMkLst>
            <pc:docMk/>
            <pc:sldMk cId="633696156" sldId="260"/>
            <ac:spMk id="15" creationId="{EA6FDE38-2B47-8A48-BBFF-EBF6FD3B7190}"/>
          </ac:spMkLst>
        </pc:spChg>
        <pc:picChg chg="add del mod">
          <ac:chgData name="Lars Strömberg" userId="507f2ccc-7df1-4ff9-8118-1103b9a89837" providerId="ADAL" clId="{9C4EF404-ED9D-3749-B586-29BAEA8688FB}" dt="2021-01-10T22:31:31.892" v="9979" actId="478"/>
          <ac:picMkLst>
            <pc:docMk/>
            <pc:sldMk cId="633696156" sldId="260"/>
            <ac:picMk id="4" creationId="{2F6EE3BC-ADD2-7045-8763-7CE1B39AEB2B}"/>
          </ac:picMkLst>
        </pc:picChg>
        <pc:picChg chg="add del mod">
          <ac:chgData name="Lars Strömberg" userId="507f2ccc-7df1-4ff9-8118-1103b9a89837" providerId="ADAL" clId="{9C4EF404-ED9D-3749-B586-29BAEA8688FB}" dt="2021-01-09T10:43:18.515" v="987" actId="478"/>
          <ac:picMkLst>
            <pc:docMk/>
            <pc:sldMk cId="633696156" sldId="260"/>
            <ac:picMk id="5" creationId="{27D64BF7-B1DD-B743-9B77-3DC2B5454055}"/>
          </ac:picMkLst>
        </pc:picChg>
        <pc:picChg chg="add del mod">
          <ac:chgData name="Lars Strömberg" userId="507f2ccc-7df1-4ff9-8118-1103b9a89837" providerId="ADAL" clId="{9C4EF404-ED9D-3749-B586-29BAEA8688FB}" dt="2021-01-10T22:43:45.587" v="9996" actId="478"/>
          <ac:picMkLst>
            <pc:docMk/>
            <pc:sldMk cId="633696156" sldId="260"/>
            <ac:picMk id="6" creationId="{08B07B3F-FA8C-9A47-8075-018D9B882D3D}"/>
          </ac:picMkLst>
        </pc:picChg>
        <pc:picChg chg="add mod">
          <ac:chgData name="Lars Strömberg" userId="507f2ccc-7df1-4ff9-8118-1103b9a89837" providerId="ADAL" clId="{9C4EF404-ED9D-3749-B586-29BAEA8688FB}" dt="2021-01-10T22:44:01.668" v="10001" actId="166"/>
          <ac:picMkLst>
            <pc:docMk/>
            <pc:sldMk cId="633696156" sldId="260"/>
            <ac:picMk id="8" creationId="{B8BC9142-F858-CE44-A374-5B41AD4A2E01}"/>
          </ac:picMkLst>
        </pc:picChg>
        <pc:picChg chg="add mod">
          <ac:chgData name="Lars Strömberg" userId="507f2ccc-7df1-4ff9-8118-1103b9a89837" providerId="ADAL" clId="{9C4EF404-ED9D-3749-B586-29BAEA8688FB}" dt="2021-01-09T10:44:19.794" v="1003" actId="1076"/>
          <ac:picMkLst>
            <pc:docMk/>
            <pc:sldMk cId="633696156" sldId="260"/>
            <ac:picMk id="9" creationId="{64E6946F-4360-EB4F-ACAB-0DCF80A1C74F}"/>
          </ac:picMkLst>
        </pc:picChg>
        <pc:picChg chg="add del mod">
          <ac:chgData name="Lars Strömberg" userId="507f2ccc-7df1-4ff9-8118-1103b9a89837" providerId="ADAL" clId="{9C4EF404-ED9D-3749-B586-29BAEA8688FB}" dt="2021-01-10T22:30:11.712" v="9971" actId="478"/>
          <ac:picMkLst>
            <pc:docMk/>
            <pc:sldMk cId="633696156" sldId="260"/>
            <ac:picMk id="11" creationId="{7E14C69E-A842-D346-B530-94EEF430906A}"/>
          </ac:picMkLst>
        </pc:picChg>
        <pc:picChg chg="add mod">
          <ac:chgData name="Lars Strömberg" userId="507f2ccc-7df1-4ff9-8118-1103b9a89837" providerId="ADAL" clId="{9C4EF404-ED9D-3749-B586-29BAEA8688FB}" dt="2021-01-10T22:43:56.750" v="10000" actId="1076"/>
          <ac:picMkLst>
            <pc:docMk/>
            <pc:sldMk cId="633696156" sldId="260"/>
            <ac:picMk id="12" creationId="{13D13337-352B-D24A-8C0B-84C3200CE951}"/>
          </ac:picMkLst>
        </pc:picChg>
        <pc:picChg chg="add mod">
          <ac:chgData name="Lars Strömberg" userId="507f2ccc-7df1-4ff9-8118-1103b9a89837" providerId="ADAL" clId="{9C4EF404-ED9D-3749-B586-29BAEA8688FB}" dt="2021-01-10T22:30:40.694" v="9976" actId="14100"/>
          <ac:picMkLst>
            <pc:docMk/>
            <pc:sldMk cId="633696156" sldId="260"/>
            <ac:picMk id="13" creationId="{F3F93442-B8D6-614C-8675-B6BE8269F5EB}"/>
          </ac:picMkLst>
        </pc:picChg>
      </pc:sldChg>
      <pc:sldChg chg="addSp delSp modSp new mod ord">
        <pc:chgData name="Lars Strömberg" userId="507f2ccc-7df1-4ff9-8118-1103b9a89837" providerId="ADAL" clId="{9C4EF404-ED9D-3749-B586-29BAEA8688FB}" dt="2021-01-09T10:58:36.127" v="1372" actId="20578"/>
        <pc:sldMkLst>
          <pc:docMk/>
          <pc:sldMk cId="1453836224" sldId="261"/>
        </pc:sldMkLst>
        <pc:spChg chg="mod">
          <ac:chgData name="Lars Strömberg" userId="507f2ccc-7df1-4ff9-8118-1103b9a89837" providerId="ADAL" clId="{9C4EF404-ED9D-3749-B586-29BAEA8688FB}" dt="2021-01-09T10:39:05.759" v="926" actId="20577"/>
          <ac:spMkLst>
            <pc:docMk/>
            <pc:sldMk cId="1453836224" sldId="261"/>
            <ac:spMk id="2" creationId="{C7D5DCED-FEF1-6D4E-AE71-716537794076}"/>
          </ac:spMkLst>
        </pc:spChg>
        <pc:spChg chg="del">
          <ac:chgData name="Lars Strömberg" userId="507f2ccc-7df1-4ff9-8118-1103b9a89837" providerId="ADAL" clId="{9C4EF404-ED9D-3749-B586-29BAEA8688FB}" dt="2021-01-09T10:56:05.266" v="1280"/>
          <ac:spMkLst>
            <pc:docMk/>
            <pc:sldMk cId="1453836224" sldId="261"/>
            <ac:spMk id="3" creationId="{DC91E385-E516-9E44-8CA7-E7B052FAF2E3}"/>
          </ac:spMkLst>
        </pc:spChg>
        <pc:picChg chg="add mod">
          <ac:chgData name="Lars Strömberg" userId="507f2ccc-7df1-4ff9-8118-1103b9a89837" providerId="ADAL" clId="{9C4EF404-ED9D-3749-B586-29BAEA8688FB}" dt="2021-01-09T10:56:25.092" v="1282" actId="14100"/>
          <ac:picMkLst>
            <pc:docMk/>
            <pc:sldMk cId="1453836224" sldId="261"/>
            <ac:picMk id="5" creationId="{D59CC21B-15C2-7A46-94BE-3E2E8BB3DFB5}"/>
          </ac:picMkLst>
        </pc:picChg>
      </pc:sldChg>
      <pc:sldChg chg="addSp delSp modSp new del mod ord">
        <pc:chgData name="Lars Strömberg" userId="507f2ccc-7df1-4ff9-8118-1103b9a89837" providerId="ADAL" clId="{9C4EF404-ED9D-3749-B586-29BAEA8688FB}" dt="2021-01-09T10:59:20.726" v="1380" actId="2696"/>
        <pc:sldMkLst>
          <pc:docMk/>
          <pc:sldMk cId="1495967925" sldId="262"/>
        </pc:sldMkLst>
        <pc:spChg chg="mod">
          <ac:chgData name="Lars Strömberg" userId="507f2ccc-7df1-4ff9-8118-1103b9a89837" providerId="ADAL" clId="{9C4EF404-ED9D-3749-B586-29BAEA8688FB}" dt="2021-01-09T10:39:41.866" v="938" actId="27636"/>
          <ac:spMkLst>
            <pc:docMk/>
            <pc:sldMk cId="1495967925" sldId="262"/>
            <ac:spMk id="2" creationId="{9FFD6059-0CA5-D547-BB18-15BEE39885C6}"/>
          </ac:spMkLst>
        </pc:spChg>
        <pc:spChg chg="del">
          <ac:chgData name="Lars Strömberg" userId="507f2ccc-7df1-4ff9-8118-1103b9a89837" providerId="ADAL" clId="{9C4EF404-ED9D-3749-B586-29BAEA8688FB}" dt="2021-01-09T10:56:45.078" v="1283"/>
          <ac:spMkLst>
            <pc:docMk/>
            <pc:sldMk cId="1495967925" sldId="262"/>
            <ac:spMk id="3" creationId="{A9D13BF5-AEF9-A640-AB19-DD628A95DB56}"/>
          </ac:spMkLst>
        </pc:spChg>
        <pc:spChg chg="add del mod">
          <ac:chgData name="Lars Strömberg" userId="507f2ccc-7df1-4ff9-8118-1103b9a89837" providerId="ADAL" clId="{9C4EF404-ED9D-3749-B586-29BAEA8688FB}" dt="2021-01-09T10:58:27.034" v="1370"/>
          <ac:spMkLst>
            <pc:docMk/>
            <pc:sldMk cId="1495967925" sldId="262"/>
            <ac:spMk id="6" creationId="{C477AC16-0941-2F45-A46E-AED91E906DE8}"/>
          </ac:spMkLst>
        </pc:spChg>
        <pc:spChg chg="add del mod">
          <ac:chgData name="Lars Strömberg" userId="507f2ccc-7df1-4ff9-8118-1103b9a89837" providerId="ADAL" clId="{9C4EF404-ED9D-3749-B586-29BAEA8688FB}" dt="2021-01-09T10:58:08.410" v="1365" actId="21"/>
          <ac:spMkLst>
            <pc:docMk/>
            <pc:sldMk cId="1495967925" sldId="262"/>
            <ac:spMk id="8" creationId="{8FF923DE-0ADA-3844-BD41-EFE056D3BFB3}"/>
          </ac:spMkLst>
        </pc:spChg>
        <pc:spChg chg="add mod">
          <ac:chgData name="Lars Strömberg" userId="507f2ccc-7df1-4ff9-8118-1103b9a89837" providerId="ADAL" clId="{9C4EF404-ED9D-3749-B586-29BAEA8688FB}" dt="2021-01-09T10:59:02.366" v="1375" actId="21"/>
          <ac:spMkLst>
            <pc:docMk/>
            <pc:sldMk cId="1495967925" sldId="262"/>
            <ac:spMk id="10" creationId="{43DD111A-87EF-F443-BE68-7ADDDE35D0E1}"/>
          </ac:spMkLst>
        </pc:spChg>
        <pc:picChg chg="add del mod">
          <ac:chgData name="Lars Strömberg" userId="507f2ccc-7df1-4ff9-8118-1103b9a89837" providerId="ADAL" clId="{9C4EF404-ED9D-3749-B586-29BAEA8688FB}" dt="2021-01-09T10:58:15.600" v="1367" actId="478"/>
          <ac:picMkLst>
            <pc:docMk/>
            <pc:sldMk cId="1495967925" sldId="262"/>
            <ac:picMk id="5" creationId="{94634CBD-744B-5540-8B19-B9C558E92BFF}"/>
          </ac:picMkLst>
        </pc:picChg>
      </pc:sldChg>
      <pc:sldChg chg="modSp new del mod ord">
        <pc:chgData name="Lars Strömberg" userId="507f2ccc-7df1-4ff9-8118-1103b9a89837" providerId="ADAL" clId="{9C4EF404-ED9D-3749-B586-29BAEA8688FB}" dt="2021-01-09T11:08:46.835" v="1564" actId="2696"/>
        <pc:sldMkLst>
          <pc:docMk/>
          <pc:sldMk cId="2644146532" sldId="263"/>
        </pc:sldMkLst>
        <pc:spChg chg="mod">
          <ac:chgData name="Lars Strömberg" userId="507f2ccc-7df1-4ff9-8118-1103b9a89837" providerId="ADAL" clId="{9C4EF404-ED9D-3749-B586-29BAEA8688FB}" dt="2021-01-09T10:40:31.080" v="964" actId="20577"/>
          <ac:spMkLst>
            <pc:docMk/>
            <pc:sldMk cId="2644146532" sldId="263"/>
            <ac:spMk id="2" creationId="{79562EE3-6B72-FC44-AAA7-4DA2561E80D8}"/>
          </ac:spMkLst>
        </pc:spChg>
      </pc:sldChg>
      <pc:sldChg chg="modSp new del mod">
        <pc:chgData name="Lars Strömberg" userId="507f2ccc-7df1-4ff9-8118-1103b9a89837" providerId="ADAL" clId="{9C4EF404-ED9D-3749-B586-29BAEA8688FB}" dt="2021-01-09T11:09:27.601" v="1570" actId="2696"/>
        <pc:sldMkLst>
          <pc:docMk/>
          <pc:sldMk cId="359595118" sldId="264"/>
        </pc:sldMkLst>
        <pc:spChg chg="mod">
          <ac:chgData name="Lars Strömberg" userId="507f2ccc-7df1-4ff9-8118-1103b9a89837" providerId="ADAL" clId="{9C4EF404-ED9D-3749-B586-29BAEA8688FB}" dt="2021-01-09T10:40:54.263" v="974" actId="27636"/>
          <ac:spMkLst>
            <pc:docMk/>
            <pc:sldMk cId="359595118" sldId="264"/>
            <ac:spMk id="2" creationId="{530516D2-BE4D-D84C-8BE1-E0A0861FA835}"/>
          </ac:spMkLst>
        </pc:spChg>
      </pc:sldChg>
      <pc:sldChg chg="modSp new del mod">
        <pc:chgData name="Lars Strömberg" userId="507f2ccc-7df1-4ff9-8118-1103b9a89837" providerId="ADAL" clId="{9C4EF404-ED9D-3749-B586-29BAEA8688FB}" dt="2021-01-09T11:17:21.418" v="1859" actId="2696"/>
        <pc:sldMkLst>
          <pc:docMk/>
          <pc:sldMk cId="1505368211" sldId="265"/>
        </pc:sldMkLst>
        <pc:spChg chg="mod">
          <ac:chgData name="Lars Strömberg" userId="507f2ccc-7df1-4ff9-8118-1103b9a89837" providerId="ADAL" clId="{9C4EF404-ED9D-3749-B586-29BAEA8688FB}" dt="2021-01-09T10:41:11.780" v="983" actId="20577"/>
          <ac:spMkLst>
            <pc:docMk/>
            <pc:sldMk cId="1505368211" sldId="265"/>
            <ac:spMk id="2" creationId="{AB69D19D-61F0-2242-BE23-BF4403E06707}"/>
          </ac:spMkLst>
        </pc:spChg>
      </pc:sldChg>
      <pc:sldChg chg="addSp delSp modSp new mod setBg">
        <pc:chgData name="Lars Strömberg" userId="507f2ccc-7df1-4ff9-8118-1103b9a89837" providerId="ADAL" clId="{9C4EF404-ED9D-3749-B586-29BAEA8688FB}" dt="2021-01-09T10:51:36.566" v="1161" actId="1036"/>
        <pc:sldMkLst>
          <pc:docMk/>
          <pc:sldMk cId="1489079271" sldId="266"/>
        </pc:sldMkLst>
        <pc:spChg chg="mod">
          <ac:chgData name="Lars Strömberg" userId="507f2ccc-7df1-4ff9-8118-1103b9a89837" providerId="ADAL" clId="{9C4EF404-ED9D-3749-B586-29BAEA8688FB}" dt="2021-01-09T10:49:57.842" v="1125" actId="26606"/>
          <ac:spMkLst>
            <pc:docMk/>
            <pc:sldMk cId="1489079271" sldId="266"/>
            <ac:spMk id="2" creationId="{62FAE9EF-D366-874F-816F-9D0120169D0F}"/>
          </ac:spMkLst>
        </pc:spChg>
        <pc:spChg chg="del">
          <ac:chgData name="Lars Strömberg" userId="507f2ccc-7df1-4ff9-8118-1103b9a89837" providerId="ADAL" clId="{9C4EF404-ED9D-3749-B586-29BAEA8688FB}" dt="2021-01-09T10:46:32.799" v="1005"/>
          <ac:spMkLst>
            <pc:docMk/>
            <pc:sldMk cId="1489079271" sldId="266"/>
            <ac:spMk id="3" creationId="{0DBB626D-6721-F446-80FD-6CA87DC687AA}"/>
          </ac:spMkLst>
        </pc:spChg>
        <pc:spChg chg="add mod">
          <ac:chgData name="Lars Strömberg" userId="507f2ccc-7df1-4ff9-8118-1103b9a89837" providerId="ADAL" clId="{9C4EF404-ED9D-3749-B586-29BAEA8688FB}" dt="2021-01-09T10:50:08.214" v="1127" actId="207"/>
          <ac:spMkLst>
            <pc:docMk/>
            <pc:sldMk cId="1489079271" sldId="266"/>
            <ac:spMk id="6" creationId="{9CA027CE-C891-AC47-A39C-C777B6051435}"/>
          </ac:spMkLst>
        </pc:spChg>
        <pc:spChg chg="add del mod">
          <ac:chgData name="Lars Strömberg" userId="507f2ccc-7df1-4ff9-8118-1103b9a89837" providerId="ADAL" clId="{9C4EF404-ED9D-3749-B586-29BAEA8688FB}" dt="2021-01-09T10:49:49.391" v="1122"/>
          <ac:spMkLst>
            <pc:docMk/>
            <pc:sldMk cId="1489079271" sldId="266"/>
            <ac:spMk id="8" creationId="{C7158681-8078-BA41-A1C6-705A75BC299C}"/>
          </ac:spMkLst>
        </pc:spChg>
        <pc:spChg chg="add mod">
          <ac:chgData name="Lars Strömberg" userId="507f2ccc-7df1-4ff9-8118-1103b9a89837" providerId="ADAL" clId="{9C4EF404-ED9D-3749-B586-29BAEA8688FB}" dt="2021-01-09T10:51:36.566" v="1161" actId="1036"/>
          <ac:spMkLst>
            <pc:docMk/>
            <pc:sldMk cId="1489079271" sldId="266"/>
            <ac:spMk id="11" creationId="{370EB4FB-3E1A-B442-818D-C3A97FAC47FD}"/>
          </ac:spMkLst>
        </pc:spChg>
        <pc:spChg chg="add mod">
          <ac:chgData name="Lars Strömberg" userId="507f2ccc-7df1-4ff9-8118-1103b9a89837" providerId="ADAL" clId="{9C4EF404-ED9D-3749-B586-29BAEA8688FB}" dt="2021-01-09T10:51:16.561" v="1156" actId="1076"/>
          <ac:spMkLst>
            <pc:docMk/>
            <pc:sldMk cId="1489079271" sldId="266"/>
            <ac:spMk id="12" creationId="{273F7600-5FF3-524D-9729-829E9B3120F0}"/>
          </ac:spMkLst>
        </pc:spChg>
        <pc:spChg chg="add">
          <ac:chgData name="Lars Strömberg" userId="507f2ccc-7df1-4ff9-8118-1103b9a89837" providerId="ADAL" clId="{9C4EF404-ED9D-3749-B586-29BAEA8688FB}" dt="2021-01-09T10:49:57.842" v="1125" actId="26606"/>
          <ac:spMkLst>
            <pc:docMk/>
            <pc:sldMk cId="1489079271" sldId="266"/>
            <ac:spMk id="15" creationId="{2550BE34-C2B8-49B8-8519-67A8CAD51AE9}"/>
          </ac:spMkLst>
        </pc:spChg>
        <pc:spChg chg="add">
          <ac:chgData name="Lars Strömberg" userId="507f2ccc-7df1-4ff9-8118-1103b9a89837" providerId="ADAL" clId="{9C4EF404-ED9D-3749-B586-29BAEA8688FB}" dt="2021-01-09T10:49:57.842" v="1125" actId="26606"/>
          <ac:spMkLst>
            <pc:docMk/>
            <pc:sldMk cId="1489079271" sldId="266"/>
            <ac:spMk id="17" creationId="{A7457DD9-5A45-400A-AB4B-4B4EDECA25F1}"/>
          </ac:spMkLst>
        </pc:spChg>
        <pc:spChg chg="add">
          <ac:chgData name="Lars Strömberg" userId="507f2ccc-7df1-4ff9-8118-1103b9a89837" providerId="ADAL" clId="{9C4EF404-ED9D-3749-B586-29BAEA8688FB}" dt="2021-01-09T10:49:57.842" v="1125" actId="26606"/>
          <ac:spMkLst>
            <pc:docMk/>
            <pc:sldMk cId="1489079271" sldId="266"/>
            <ac:spMk id="19" creationId="{441CF7D6-A660-431A-B0BB-140A0D5556B6}"/>
          </ac:spMkLst>
        </pc:spChg>
        <pc:spChg chg="add">
          <ac:chgData name="Lars Strömberg" userId="507f2ccc-7df1-4ff9-8118-1103b9a89837" providerId="ADAL" clId="{9C4EF404-ED9D-3749-B586-29BAEA8688FB}" dt="2021-01-09T10:49:57.842" v="1125" actId="26606"/>
          <ac:spMkLst>
            <pc:docMk/>
            <pc:sldMk cId="1489079271" sldId="266"/>
            <ac:spMk id="21" creationId="{0570A85B-3810-4F95-97B0-CBF4CCDB381C}"/>
          </ac:spMkLst>
        </pc:spChg>
        <pc:picChg chg="add del mod">
          <ac:chgData name="Lars Strömberg" userId="507f2ccc-7df1-4ff9-8118-1103b9a89837" providerId="ADAL" clId="{9C4EF404-ED9D-3749-B586-29BAEA8688FB}" dt="2021-01-09T10:49:39.544" v="1121" actId="478"/>
          <ac:picMkLst>
            <pc:docMk/>
            <pc:sldMk cId="1489079271" sldId="266"/>
            <ac:picMk id="5" creationId="{427623F6-839F-2F46-8EBB-F2DFC5668EAF}"/>
          </ac:picMkLst>
        </pc:picChg>
        <pc:picChg chg="add mod">
          <ac:chgData name="Lars Strömberg" userId="507f2ccc-7df1-4ff9-8118-1103b9a89837" providerId="ADAL" clId="{9C4EF404-ED9D-3749-B586-29BAEA8688FB}" dt="2021-01-09T10:49:57.842" v="1125" actId="26606"/>
          <ac:picMkLst>
            <pc:docMk/>
            <pc:sldMk cId="1489079271" sldId="266"/>
            <ac:picMk id="10" creationId="{F0F7A2B7-7ED0-F543-8EF8-FE140C894E8A}"/>
          </ac:picMkLst>
        </pc:picChg>
      </pc:sldChg>
      <pc:sldChg chg="addSp delSp modSp add mod">
        <pc:chgData name="Lars Strömberg" userId="507f2ccc-7df1-4ff9-8118-1103b9a89837" providerId="ADAL" clId="{9C4EF404-ED9D-3749-B586-29BAEA8688FB}" dt="2021-01-09T10:55:46.684" v="1279" actId="1076"/>
        <pc:sldMkLst>
          <pc:docMk/>
          <pc:sldMk cId="3390215976" sldId="267"/>
        </pc:sldMkLst>
        <pc:spChg chg="mod">
          <ac:chgData name="Lars Strömberg" userId="507f2ccc-7df1-4ff9-8118-1103b9a89837" providerId="ADAL" clId="{9C4EF404-ED9D-3749-B586-29BAEA8688FB}" dt="2021-01-09T10:52:38.973" v="1222" actId="20577"/>
          <ac:spMkLst>
            <pc:docMk/>
            <pc:sldMk cId="3390215976" sldId="267"/>
            <ac:spMk id="6" creationId="{9CA027CE-C891-AC47-A39C-C777B6051435}"/>
          </ac:spMkLst>
        </pc:spChg>
        <pc:spChg chg="add del mod">
          <ac:chgData name="Lars Strömberg" userId="507f2ccc-7df1-4ff9-8118-1103b9a89837" providerId="ADAL" clId="{9C4EF404-ED9D-3749-B586-29BAEA8688FB}" dt="2021-01-09T10:53:10.085" v="1226" actId="478"/>
          <ac:spMkLst>
            <pc:docMk/>
            <pc:sldMk cId="3390215976" sldId="267"/>
            <ac:spMk id="7" creationId="{F76D10C0-9FD5-F845-A68E-F4DF04FA5C15}"/>
          </ac:spMkLst>
        </pc:spChg>
        <pc:spChg chg="add del mod">
          <ac:chgData name="Lars Strömberg" userId="507f2ccc-7df1-4ff9-8118-1103b9a89837" providerId="ADAL" clId="{9C4EF404-ED9D-3749-B586-29BAEA8688FB}" dt="2021-01-09T10:53:26.191" v="1230"/>
          <ac:spMkLst>
            <pc:docMk/>
            <pc:sldMk cId="3390215976" sldId="267"/>
            <ac:spMk id="9" creationId="{E2CA5F9F-7643-0443-A944-E11DD0F88B73}"/>
          </ac:spMkLst>
        </pc:spChg>
        <pc:spChg chg="del">
          <ac:chgData name="Lars Strömberg" userId="507f2ccc-7df1-4ff9-8118-1103b9a89837" providerId="ADAL" clId="{9C4EF404-ED9D-3749-B586-29BAEA8688FB}" dt="2021-01-09T10:53:15.478" v="1228" actId="478"/>
          <ac:spMkLst>
            <pc:docMk/>
            <pc:sldMk cId="3390215976" sldId="267"/>
            <ac:spMk id="11" creationId="{370EB4FB-3E1A-B442-818D-C3A97FAC47FD}"/>
          </ac:spMkLst>
        </pc:spChg>
        <pc:spChg chg="del">
          <ac:chgData name="Lars Strömberg" userId="507f2ccc-7df1-4ff9-8118-1103b9a89837" providerId="ADAL" clId="{9C4EF404-ED9D-3749-B586-29BAEA8688FB}" dt="2021-01-09T10:53:13.454" v="1227" actId="478"/>
          <ac:spMkLst>
            <pc:docMk/>
            <pc:sldMk cId="3390215976" sldId="267"/>
            <ac:spMk id="12" creationId="{273F7600-5FF3-524D-9729-829E9B3120F0}"/>
          </ac:spMkLst>
        </pc:spChg>
        <pc:spChg chg="add mod">
          <ac:chgData name="Lars Strömberg" userId="507f2ccc-7df1-4ff9-8118-1103b9a89837" providerId="ADAL" clId="{9C4EF404-ED9D-3749-B586-29BAEA8688FB}" dt="2021-01-09T10:55:46.684" v="1279" actId="1076"/>
          <ac:spMkLst>
            <pc:docMk/>
            <pc:sldMk cId="3390215976" sldId="267"/>
            <ac:spMk id="16" creationId="{25173261-887A-EC4F-821F-154BC8F503E6}"/>
          </ac:spMkLst>
        </pc:spChg>
        <pc:picChg chg="add del mod">
          <ac:chgData name="Lars Strömberg" userId="507f2ccc-7df1-4ff9-8118-1103b9a89837" providerId="ADAL" clId="{9C4EF404-ED9D-3749-B586-29BAEA8688FB}" dt="2021-01-09T10:53:01.919" v="1224"/>
          <ac:picMkLst>
            <pc:docMk/>
            <pc:sldMk cId="3390215976" sldId="267"/>
            <ac:picMk id="4" creationId="{34C9C569-FB43-E843-AAFA-B43760541F9D}"/>
          </ac:picMkLst>
        </pc:picChg>
        <pc:picChg chg="add del">
          <ac:chgData name="Lars Strömberg" userId="507f2ccc-7df1-4ff9-8118-1103b9a89837" providerId="ADAL" clId="{9C4EF404-ED9D-3749-B586-29BAEA8688FB}" dt="2021-01-09T10:53:17.340" v="1229" actId="478"/>
          <ac:picMkLst>
            <pc:docMk/>
            <pc:sldMk cId="3390215976" sldId="267"/>
            <ac:picMk id="10" creationId="{F0F7A2B7-7ED0-F543-8EF8-FE140C894E8A}"/>
          </ac:picMkLst>
        </pc:picChg>
        <pc:picChg chg="add mod">
          <ac:chgData name="Lars Strömberg" userId="507f2ccc-7df1-4ff9-8118-1103b9a89837" providerId="ADAL" clId="{9C4EF404-ED9D-3749-B586-29BAEA8688FB}" dt="2021-01-09T10:53:57.860" v="1234" actId="1076"/>
          <ac:picMkLst>
            <pc:docMk/>
            <pc:sldMk cId="3390215976" sldId="267"/>
            <ac:picMk id="14" creationId="{CEFDBDD3-D471-0947-AA3C-A499ABBDA1E1}"/>
          </ac:picMkLst>
        </pc:picChg>
      </pc:sldChg>
      <pc:sldChg chg="addSp delSp modSp add mod">
        <pc:chgData name="Lars Strömberg" userId="507f2ccc-7df1-4ff9-8118-1103b9a89837" providerId="ADAL" clId="{9C4EF404-ED9D-3749-B586-29BAEA8688FB}" dt="2021-01-09T11:04:18.560" v="1475" actId="20577"/>
        <pc:sldMkLst>
          <pc:docMk/>
          <pc:sldMk cId="2364505011" sldId="268"/>
        </pc:sldMkLst>
        <pc:spChg chg="mod">
          <ac:chgData name="Lars Strömberg" userId="507f2ccc-7df1-4ff9-8118-1103b9a89837" providerId="ADAL" clId="{9C4EF404-ED9D-3749-B586-29BAEA8688FB}" dt="2021-01-09T10:58:52.107" v="1373"/>
          <ac:spMkLst>
            <pc:docMk/>
            <pc:sldMk cId="2364505011" sldId="268"/>
            <ac:spMk id="2" creationId="{62FAE9EF-D366-874F-816F-9D0120169D0F}"/>
          </ac:spMkLst>
        </pc:spChg>
        <pc:spChg chg="add del mod">
          <ac:chgData name="Lars Strömberg" userId="507f2ccc-7df1-4ff9-8118-1103b9a89837" providerId="ADAL" clId="{9C4EF404-ED9D-3749-B586-29BAEA8688FB}" dt="2021-01-09T10:59:07.146" v="1377"/>
          <ac:spMkLst>
            <pc:docMk/>
            <pc:sldMk cId="2364505011" sldId="268"/>
            <ac:spMk id="3" creationId="{1A455696-8A47-E649-BEFB-FAAF039411E0}"/>
          </ac:spMkLst>
        </pc:spChg>
        <pc:spChg chg="add del mod">
          <ac:chgData name="Lars Strömberg" userId="507f2ccc-7df1-4ff9-8118-1103b9a89837" providerId="ADAL" clId="{9C4EF404-ED9D-3749-B586-29BAEA8688FB}" dt="2021-01-09T11:00:02.842" v="1382"/>
          <ac:spMkLst>
            <pc:docMk/>
            <pc:sldMk cId="2364505011" sldId="268"/>
            <ac:spMk id="5" creationId="{09961468-7833-6344-A79C-1155407B5799}"/>
          </ac:spMkLst>
        </pc:spChg>
        <pc:spChg chg="mod">
          <ac:chgData name="Lars Strömberg" userId="507f2ccc-7df1-4ff9-8118-1103b9a89837" providerId="ADAL" clId="{9C4EF404-ED9D-3749-B586-29BAEA8688FB}" dt="2021-01-09T11:04:18.560" v="1475" actId="20577"/>
          <ac:spMkLst>
            <pc:docMk/>
            <pc:sldMk cId="2364505011" sldId="268"/>
            <ac:spMk id="6" creationId="{9CA027CE-C891-AC47-A39C-C777B6051435}"/>
          </ac:spMkLst>
        </pc:spChg>
        <pc:spChg chg="del">
          <ac:chgData name="Lars Strömberg" userId="507f2ccc-7df1-4ff9-8118-1103b9a89837" providerId="ADAL" clId="{9C4EF404-ED9D-3749-B586-29BAEA8688FB}" dt="2021-01-09T10:58:56.267" v="1374" actId="478"/>
          <ac:spMkLst>
            <pc:docMk/>
            <pc:sldMk cId="2364505011" sldId="268"/>
            <ac:spMk id="16" creationId="{25173261-887A-EC4F-821F-154BC8F503E6}"/>
          </ac:spMkLst>
        </pc:spChg>
        <pc:picChg chg="add mod">
          <ac:chgData name="Lars Strömberg" userId="507f2ccc-7df1-4ff9-8118-1103b9a89837" providerId="ADAL" clId="{9C4EF404-ED9D-3749-B586-29BAEA8688FB}" dt="2021-01-09T11:00:20.264" v="1385" actId="1076"/>
          <ac:picMkLst>
            <pc:docMk/>
            <pc:sldMk cId="2364505011" sldId="268"/>
            <ac:picMk id="8" creationId="{9ED5AAF9-D8CC-1A40-AAF3-F3CA5E68B46C}"/>
          </ac:picMkLst>
        </pc:picChg>
        <pc:picChg chg="del">
          <ac:chgData name="Lars Strömberg" userId="507f2ccc-7df1-4ff9-8118-1103b9a89837" providerId="ADAL" clId="{9C4EF404-ED9D-3749-B586-29BAEA8688FB}" dt="2021-01-09T10:59:53.634" v="1381" actId="478"/>
          <ac:picMkLst>
            <pc:docMk/>
            <pc:sldMk cId="2364505011" sldId="268"/>
            <ac:picMk id="14" creationId="{CEFDBDD3-D471-0947-AA3C-A499ABBDA1E1}"/>
          </ac:picMkLst>
        </pc:picChg>
      </pc:sldChg>
      <pc:sldChg chg="addSp delSp modSp add mod">
        <pc:chgData name="Lars Strömberg" userId="507f2ccc-7df1-4ff9-8118-1103b9a89837" providerId="ADAL" clId="{9C4EF404-ED9D-3749-B586-29BAEA8688FB}" dt="2021-01-09T11:08:26.993" v="1563" actId="1076"/>
        <pc:sldMkLst>
          <pc:docMk/>
          <pc:sldMk cId="4071100896" sldId="269"/>
        </pc:sldMkLst>
        <pc:spChg chg="mod">
          <ac:chgData name="Lars Strömberg" userId="507f2ccc-7df1-4ff9-8118-1103b9a89837" providerId="ADAL" clId="{9C4EF404-ED9D-3749-B586-29BAEA8688FB}" dt="2021-01-09T11:02:21.500" v="1387"/>
          <ac:spMkLst>
            <pc:docMk/>
            <pc:sldMk cId="4071100896" sldId="269"/>
            <ac:spMk id="2" creationId="{62FAE9EF-D366-874F-816F-9D0120169D0F}"/>
          </ac:spMkLst>
        </pc:spChg>
        <pc:spChg chg="add del mod">
          <ac:chgData name="Lars Strömberg" userId="507f2ccc-7df1-4ff9-8118-1103b9a89837" providerId="ADAL" clId="{9C4EF404-ED9D-3749-B586-29BAEA8688FB}" dt="2021-01-09T11:02:56.857" v="1425"/>
          <ac:spMkLst>
            <pc:docMk/>
            <pc:sldMk cId="4071100896" sldId="269"/>
            <ac:spMk id="4" creationId="{BB475B04-F520-B540-A806-FBB876877680}"/>
          </ac:spMkLst>
        </pc:spChg>
        <pc:spChg chg="mod">
          <ac:chgData name="Lars Strömberg" userId="507f2ccc-7df1-4ff9-8118-1103b9a89837" providerId="ADAL" clId="{9C4EF404-ED9D-3749-B586-29BAEA8688FB}" dt="2021-01-09T11:06:38.745" v="1527" actId="15"/>
          <ac:spMkLst>
            <pc:docMk/>
            <pc:sldMk cId="4071100896" sldId="269"/>
            <ac:spMk id="6" creationId="{9CA027CE-C891-AC47-A39C-C777B6051435}"/>
          </ac:spMkLst>
        </pc:spChg>
        <pc:spChg chg="add mod">
          <ac:chgData name="Lars Strömberg" userId="507f2ccc-7df1-4ff9-8118-1103b9a89837" providerId="ADAL" clId="{9C4EF404-ED9D-3749-B586-29BAEA8688FB}" dt="2021-01-09T11:05:00.049" v="1499" actId="1076"/>
          <ac:spMkLst>
            <pc:docMk/>
            <pc:sldMk cId="4071100896" sldId="269"/>
            <ac:spMk id="9" creationId="{AE5CF246-8F5F-7C4D-9988-036B6F7BFE39}"/>
          </ac:spMkLst>
        </pc:spChg>
        <pc:spChg chg="add mod">
          <ac:chgData name="Lars Strömberg" userId="507f2ccc-7df1-4ff9-8118-1103b9a89837" providerId="ADAL" clId="{9C4EF404-ED9D-3749-B586-29BAEA8688FB}" dt="2021-01-09T11:08:26.993" v="1563" actId="1076"/>
          <ac:spMkLst>
            <pc:docMk/>
            <pc:sldMk cId="4071100896" sldId="269"/>
            <ac:spMk id="14" creationId="{35345ED4-C5E6-844C-A5FB-4ED1151707B8}"/>
          </ac:spMkLst>
        </pc:spChg>
        <pc:picChg chg="add mod">
          <ac:chgData name="Lars Strömberg" userId="507f2ccc-7df1-4ff9-8118-1103b9a89837" providerId="ADAL" clId="{9C4EF404-ED9D-3749-B586-29BAEA8688FB}" dt="2021-01-09T11:03:01.928" v="1426" actId="14100"/>
          <ac:picMkLst>
            <pc:docMk/>
            <pc:sldMk cId="4071100896" sldId="269"/>
            <ac:picMk id="7" creationId="{6B1AFB5C-C0BB-F943-A455-6714D48D096D}"/>
          </ac:picMkLst>
        </pc:picChg>
        <pc:picChg chg="del">
          <ac:chgData name="Lars Strömberg" userId="507f2ccc-7df1-4ff9-8118-1103b9a89837" providerId="ADAL" clId="{9C4EF404-ED9D-3749-B586-29BAEA8688FB}" dt="2021-01-09T11:02:43.275" v="1424" actId="478"/>
          <ac:picMkLst>
            <pc:docMk/>
            <pc:sldMk cId="4071100896" sldId="269"/>
            <ac:picMk id="8" creationId="{9ED5AAF9-D8CC-1A40-AAF3-F3CA5E68B46C}"/>
          </ac:picMkLst>
        </pc:picChg>
        <pc:cxnChg chg="add mod">
          <ac:chgData name="Lars Strömberg" userId="507f2ccc-7df1-4ff9-8118-1103b9a89837" providerId="ADAL" clId="{9C4EF404-ED9D-3749-B586-29BAEA8688FB}" dt="2021-01-09T11:05:17.369" v="1502" actId="1582"/>
          <ac:cxnSpMkLst>
            <pc:docMk/>
            <pc:sldMk cId="4071100896" sldId="269"/>
            <ac:cxnSpMk id="11" creationId="{81A64960-BE2E-BC40-A1D4-56A6EE5B9E69}"/>
          </ac:cxnSpMkLst>
        </pc:cxnChg>
        <pc:cxnChg chg="add mod">
          <ac:chgData name="Lars Strömberg" userId="507f2ccc-7df1-4ff9-8118-1103b9a89837" providerId="ADAL" clId="{9C4EF404-ED9D-3749-B586-29BAEA8688FB}" dt="2021-01-09T11:07:17.485" v="1534" actId="692"/>
          <ac:cxnSpMkLst>
            <pc:docMk/>
            <pc:sldMk cId="4071100896" sldId="269"/>
            <ac:cxnSpMk id="16" creationId="{AD9C7CF2-F1C4-704D-A5C9-2AFA39FEBF7C}"/>
          </ac:cxnSpMkLst>
        </pc:cxnChg>
        <pc:cxnChg chg="add mod">
          <ac:chgData name="Lars Strömberg" userId="507f2ccc-7df1-4ff9-8118-1103b9a89837" providerId="ADAL" clId="{9C4EF404-ED9D-3749-B586-29BAEA8688FB}" dt="2021-01-09T11:07:22.110" v="1535" actId="692"/>
          <ac:cxnSpMkLst>
            <pc:docMk/>
            <pc:sldMk cId="4071100896" sldId="269"/>
            <ac:cxnSpMk id="18" creationId="{6E5ECA15-828E-C443-B4F7-D5DE37ECE724}"/>
          </ac:cxnSpMkLst>
        </pc:cxnChg>
      </pc:sldChg>
      <pc:sldChg chg="addSp delSp modSp add mod ord">
        <pc:chgData name="Lars Strömberg" userId="507f2ccc-7df1-4ff9-8118-1103b9a89837" providerId="ADAL" clId="{9C4EF404-ED9D-3749-B586-29BAEA8688FB}" dt="2021-01-09T11:13:38.414" v="1682" actId="20577"/>
        <pc:sldMkLst>
          <pc:docMk/>
          <pc:sldMk cId="2609983017" sldId="270"/>
        </pc:sldMkLst>
        <pc:spChg chg="mod">
          <ac:chgData name="Lars Strömberg" userId="507f2ccc-7df1-4ff9-8118-1103b9a89837" providerId="ADAL" clId="{9C4EF404-ED9D-3749-B586-29BAEA8688FB}" dt="2021-01-09T11:09:20.368" v="1567"/>
          <ac:spMkLst>
            <pc:docMk/>
            <pc:sldMk cId="2609983017" sldId="270"/>
            <ac:spMk id="2" creationId="{62FAE9EF-D366-874F-816F-9D0120169D0F}"/>
          </ac:spMkLst>
        </pc:spChg>
        <pc:spChg chg="add del mod">
          <ac:chgData name="Lars Strömberg" userId="507f2ccc-7df1-4ff9-8118-1103b9a89837" providerId="ADAL" clId="{9C4EF404-ED9D-3749-B586-29BAEA8688FB}" dt="2021-01-09T11:09:51.315" v="1571"/>
          <ac:spMkLst>
            <pc:docMk/>
            <pc:sldMk cId="2609983017" sldId="270"/>
            <ac:spMk id="4" creationId="{EBA0A63E-A6F2-B145-857F-3B5C089407EB}"/>
          </ac:spMkLst>
        </pc:spChg>
        <pc:spChg chg="mod">
          <ac:chgData name="Lars Strömberg" userId="507f2ccc-7df1-4ff9-8118-1103b9a89837" providerId="ADAL" clId="{9C4EF404-ED9D-3749-B586-29BAEA8688FB}" dt="2021-01-09T11:13:38.414" v="1682" actId="20577"/>
          <ac:spMkLst>
            <pc:docMk/>
            <pc:sldMk cId="2609983017" sldId="270"/>
            <ac:spMk id="6" creationId="{9CA027CE-C891-AC47-A39C-C777B6051435}"/>
          </ac:spMkLst>
        </pc:spChg>
        <pc:spChg chg="add mod">
          <ac:chgData name="Lars Strömberg" userId="507f2ccc-7df1-4ff9-8118-1103b9a89837" providerId="ADAL" clId="{9C4EF404-ED9D-3749-B586-29BAEA8688FB}" dt="2021-01-09T11:13:16.984" v="1677" actId="1076"/>
          <ac:spMkLst>
            <pc:docMk/>
            <pc:sldMk cId="2609983017" sldId="270"/>
            <ac:spMk id="9" creationId="{91FC469F-D039-0A4B-9F69-E34CF87228BC}"/>
          </ac:spMkLst>
        </pc:spChg>
        <pc:spChg chg="add del mod">
          <ac:chgData name="Lars Strömberg" userId="507f2ccc-7df1-4ff9-8118-1103b9a89837" providerId="ADAL" clId="{9C4EF404-ED9D-3749-B586-29BAEA8688FB}" dt="2021-01-09T11:11:14.147" v="1601"/>
          <ac:spMkLst>
            <pc:docMk/>
            <pc:sldMk cId="2609983017" sldId="270"/>
            <ac:spMk id="10" creationId="{7C484690-9646-E246-9888-BE3E3A1F87F8}"/>
          </ac:spMkLst>
        </pc:spChg>
        <pc:picChg chg="add mod">
          <ac:chgData name="Lars Strömberg" userId="507f2ccc-7df1-4ff9-8118-1103b9a89837" providerId="ADAL" clId="{9C4EF404-ED9D-3749-B586-29BAEA8688FB}" dt="2021-01-09T11:09:52.647" v="1573" actId="962"/>
          <ac:picMkLst>
            <pc:docMk/>
            <pc:sldMk cId="2609983017" sldId="270"/>
            <ac:picMk id="7" creationId="{F961D667-C865-BA4B-B4A8-07F1F6CA0EA2}"/>
          </ac:picMkLst>
        </pc:picChg>
        <pc:picChg chg="del">
          <ac:chgData name="Lars Strömberg" userId="507f2ccc-7df1-4ff9-8118-1103b9a89837" providerId="ADAL" clId="{9C4EF404-ED9D-3749-B586-29BAEA8688FB}" dt="2021-01-09T11:09:25.489" v="1569" actId="478"/>
          <ac:picMkLst>
            <pc:docMk/>
            <pc:sldMk cId="2609983017" sldId="270"/>
            <ac:picMk id="8" creationId="{9ED5AAF9-D8CC-1A40-AAF3-F3CA5E68B46C}"/>
          </ac:picMkLst>
        </pc:picChg>
        <pc:cxnChg chg="add mod">
          <ac:chgData name="Lars Strömberg" userId="507f2ccc-7df1-4ff9-8118-1103b9a89837" providerId="ADAL" clId="{9C4EF404-ED9D-3749-B586-29BAEA8688FB}" dt="2021-01-09T11:13:31.485" v="1680" actId="14100"/>
          <ac:cxnSpMkLst>
            <pc:docMk/>
            <pc:sldMk cId="2609983017" sldId="270"/>
            <ac:cxnSpMk id="16" creationId="{B8F14559-BB6A-4D4A-AABE-46C28D8AD266}"/>
          </ac:cxnSpMkLst>
        </pc:cxnChg>
      </pc:sldChg>
      <pc:sldChg chg="addSp delSp modSp add mod">
        <pc:chgData name="Lars Strömberg" userId="507f2ccc-7df1-4ff9-8118-1103b9a89837" providerId="ADAL" clId="{9C4EF404-ED9D-3749-B586-29BAEA8688FB}" dt="2021-01-09T11:18:54.376" v="1917" actId="20577"/>
        <pc:sldMkLst>
          <pc:docMk/>
          <pc:sldMk cId="1051146055" sldId="271"/>
        </pc:sldMkLst>
        <pc:spChg chg="mod">
          <ac:chgData name="Lars Strömberg" userId="507f2ccc-7df1-4ff9-8118-1103b9a89837" providerId="ADAL" clId="{9C4EF404-ED9D-3749-B586-29BAEA8688FB}" dt="2021-01-09T11:13:52.420" v="1691" actId="20577"/>
          <ac:spMkLst>
            <pc:docMk/>
            <pc:sldMk cId="1051146055" sldId="271"/>
            <ac:spMk id="2" creationId="{62FAE9EF-D366-874F-816F-9D0120169D0F}"/>
          </ac:spMkLst>
        </pc:spChg>
        <pc:spChg chg="add del mod">
          <ac:chgData name="Lars Strömberg" userId="507f2ccc-7df1-4ff9-8118-1103b9a89837" providerId="ADAL" clId="{9C4EF404-ED9D-3749-B586-29BAEA8688FB}" dt="2021-01-09T11:14:07.070" v="1693"/>
          <ac:spMkLst>
            <pc:docMk/>
            <pc:sldMk cId="1051146055" sldId="271"/>
            <ac:spMk id="4" creationId="{9109AFE9-DFC6-7244-8B18-40953B48EB3C}"/>
          </ac:spMkLst>
        </pc:spChg>
        <pc:spChg chg="mod">
          <ac:chgData name="Lars Strömberg" userId="507f2ccc-7df1-4ff9-8118-1103b9a89837" providerId="ADAL" clId="{9C4EF404-ED9D-3749-B586-29BAEA8688FB}" dt="2021-01-09T11:18:54.376" v="1917" actId="20577"/>
          <ac:spMkLst>
            <pc:docMk/>
            <pc:sldMk cId="1051146055" sldId="271"/>
            <ac:spMk id="6" creationId="{9CA027CE-C891-AC47-A39C-C777B6051435}"/>
          </ac:spMkLst>
        </pc:spChg>
        <pc:spChg chg="del">
          <ac:chgData name="Lars Strömberg" userId="507f2ccc-7df1-4ff9-8118-1103b9a89837" providerId="ADAL" clId="{9C4EF404-ED9D-3749-B586-29BAEA8688FB}" dt="2021-01-09T11:14:13.220" v="1697" actId="478"/>
          <ac:spMkLst>
            <pc:docMk/>
            <pc:sldMk cId="1051146055" sldId="271"/>
            <ac:spMk id="9" creationId="{91FC469F-D039-0A4B-9F69-E34CF87228BC}"/>
          </ac:spMkLst>
        </pc:spChg>
        <pc:picChg chg="del">
          <ac:chgData name="Lars Strömberg" userId="507f2ccc-7df1-4ff9-8118-1103b9a89837" providerId="ADAL" clId="{9C4EF404-ED9D-3749-B586-29BAEA8688FB}" dt="2021-01-09T11:13:57.507" v="1692" actId="478"/>
          <ac:picMkLst>
            <pc:docMk/>
            <pc:sldMk cId="1051146055" sldId="271"/>
            <ac:picMk id="7" creationId="{F961D667-C865-BA4B-B4A8-07F1F6CA0EA2}"/>
          </ac:picMkLst>
        </pc:picChg>
        <pc:picChg chg="add mod">
          <ac:chgData name="Lars Strömberg" userId="507f2ccc-7df1-4ff9-8118-1103b9a89837" providerId="ADAL" clId="{9C4EF404-ED9D-3749-B586-29BAEA8688FB}" dt="2021-01-09T11:14:21.571" v="1698" actId="1076"/>
          <ac:picMkLst>
            <pc:docMk/>
            <pc:sldMk cId="1051146055" sldId="271"/>
            <ac:picMk id="8" creationId="{C4623BC6-5068-334C-9CD8-E79B253C72E2}"/>
          </ac:picMkLst>
        </pc:picChg>
        <pc:cxnChg chg="del mod">
          <ac:chgData name="Lars Strömberg" userId="507f2ccc-7df1-4ff9-8118-1103b9a89837" providerId="ADAL" clId="{9C4EF404-ED9D-3749-B586-29BAEA8688FB}" dt="2021-01-09T11:14:13.220" v="1697" actId="478"/>
          <ac:cxnSpMkLst>
            <pc:docMk/>
            <pc:sldMk cId="1051146055" sldId="271"/>
            <ac:cxnSpMk id="16" creationId="{B8F14559-BB6A-4D4A-AABE-46C28D8AD266}"/>
          </ac:cxnSpMkLst>
        </pc:cxnChg>
      </pc:sldChg>
      <pc:sldChg chg="addSp delSp modSp add mod">
        <pc:chgData name="Lars Strömberg" userId="507f2ccc-7df1-4ff9-8118-1103b9a89837" providerId="ADAL" clId="{9C4EF404-ED9D-3749-B586-29BAEA8688FB}" dt="2021-01-09T11:26:37.981" v="2314" actId="1076"/>
        <pc:sldMkLst>
          <pc:docMk/>
          <pc:sldMk cId="218919215" sldId="272"/>
        </pc:sldMkLst>
        <pc:spChg chg="mod">
          <ac:chgData name="Lars Strömberg" userId="507f2ccc-7df1-4ff9-8118-1103b9a89837" providerId="ADAL" clId="{9C4EF404-ED9D-3749-B586-29BAEA8688FB}" dt="2021-01-09T11:18:00.921" v="1860" actId="790"/>
          <ac:spMkLst>
            <pc:docMk/>
            <pc:sldMk cId="218919215" sldId="272"/>
            <ac:spMk id="2" creationId="{62FAE9EF-D366-874F-816F-9D0120169D0F}"/>
          </ac:spMkLst>
        </pc:spChg>
        <pc:spChg chg="add del mod">
          <ac:chgData name="Lars Strömberg" userId="507f2ccc-7df1-4ff9-8118-1103b9a89837" providerId="ADAL" clId="{9C4EF404-ED9D-3749-B586-29BAEA8688FB}" dt="2021-01-09T11:18:16.252" v="1861"/>
          <ac:spMkLst>
            <pc:docMk/>
            <pc:sldMk cId="218919215" sldId="272"/>
            <ac:spMk id="4" creationId="{09E207E0-D953-124E-9583-79171E98323A}"/>
          </ac:spMkLst>
        </pc:spChg>
        <pc:spChg chg="mod">
          <ac:chgData name="Lars Strömberg" userId="507f2ccc-7df1-4ff9-8118-1103b9a89837" providerId="ADAL" clId="{9C4EF404-ED9D-3749-B586-29BAEA8688FB}" dt="2021-01-09T11:23:09.775" v="2158" actId="20577"/>
          <ac:spMkLst>
            <pc:docMk/>
            <pc:sldMk cId="218919215" sldId="272"/>
            <ac:spMk id="6" creationId="{9CA027CE-C891-AC47-A39C-C777B6051435}"/>
          </ac:spMkLst>
        </pc:spChg>
        <pc:spChg chg="add del">
          <ac:chgData name="Lars Strömberg" userId="507f2ccc-7df1-4ff9-8118-1103b9a89837" providerId="ADAL" clId="{9C4EF404-ED9D-3749-B586-29BAEA8688FB}" dt="2021-01-09T11:23:26.922" v="2160" actId="11529"/>
          <ac:spMkLst>
            <pc:docMk/>
            <pc:sldMk cId="218919215" sldId="272"/>
            <ac:spMk id="9" creationId="{05EFB523-A15B-FF47-B6EA-810D56BE5554}"/>
          </ac:spMkLst>
        </pc:spChg>
        <pc:spChg chg="add mod">
          <ac:chgData name="Lars Strömberg" userId="507f2ccc-7df1-4ff9-8118-1103b9a89837" providerId="ADAL" clId="{9C4EF404-ED9D-3749-B586-29BAEA8688FB}" dt="2021-01-09T11:24:27.177" v="2199" actId="1076"/>
          <ac:spMkLst>
            <pc:docMk/>
            <pc:sldMk cId="218919215" sldId="272"/>
            <ac:spMk id="10" creationId="{419B6076-5D53-D642-B924-3D3455D87EED}"/>
          </ac:spMkLst>
        </pc:spChg>
        <pc:spChg chg="add mod">
          <ac:chgData name="Lars Strömberg" userId="507f2ccc-7df1-4ff9-8118-1103b9a89837" providerId="ADAL" clId="{9C4EF404-ED9D-3749-B586-29BAEA8688FB}" dt="2021-01-09T11:26:37.981" v="2314" actId="1076"/>
          <ac:spMkLst>
            <pc:docMk/>
            <pc:sldMk cId="218919215" sldId="272"/>
            <ac:spMk id="11" creationId="{6E8A7F4E-0E7C-3D47-8653-7C31C84ED307}"/>
          </ac:spMkLst>
        </pc:spChg>
        <pc:picChg chg="add mod">
          <ac:chgData name="Lars Strömberg" userId="507f2ccc-7df1-4ff9-8118-1103b9a89837" providerId="ADAL" clId="{9C4EF404-ED9D-3749-B586-29BAEA8688FB}" dt="2021-01-09T11:18:17.262" v="1863" actId="962"/>
          <ac:picMkLst>
            <pc:docMk/>
            <pc:sldMk cId="218919215" sldId="272"/>
            <ac:picMk id="7" creationId="{E1496B83-FFF0-504F-BCFD-52079434B7D3}"/>
          </ac:picMkLst>
        </pc:picChg>
        <pc:picChg chg="del">
          <ac:chgData name="Lars Strömberg" userId="507f2ccc-7df1-4ff9-8118-1103b9a89837" providerId="ADAL" clId="{9C4EF404-ED9D-3749-B586-29BAEA8688FB}" dt="2021-01-09T11:17:11.223" v="1857" actId="478"/>
          <ac:picMkLst>
            <pc:docMk/>
            <pc:sldMk cId="218919215" sldId="272"/>
            <ac:picMk id="8" creationId="{C4623BC6-5068-334C-9CD8-E79B253C72E2}"/>
          </ac:picMkLst>
        </pc:picChg>
      </pc:sldChg>
      <pc:sldChg chg="addSp delSp modSp new mod setBg">
        <pc:chgData name="Lars Strömberg" userId="507f2ccc-7df1-4ff9-8118-1103b9a89837" providerId="ADAL" clId="{9C4EF404-ED9D-3749-B586-29BAEA8688FB}" dt="2021-01-09T11:31:17.491" v="2441" actId="790"/>
        <pc:sldMkLst>
          <pc:docMk/>
          <pc:sldMk cId="1788359367" sldId="273"/>
        </pc:sldMkLst>
        <pc:spChg chg="mod">
          <ac:chgData name="Lars Strömberg" userId="507f2ccc-7df1-4ff9-8118-1103b9a89837" providerId="ADAL" clId="{9C4EF404-ED9D-3749-B586-29BAEA8688FB}" dt="2021-01-09T11:28:35.869" v="2433" actId="26606"/>
          <ac:spMkLst>
            <pc:docMk/>
            <pc:sldMk cId="1788359367" sldId="273"/>
            <ac:spMk id="2" creationId="{874C4224-9DC7-7E48-97E2-A09DDC99F21D}"/>
          </ac:spMkLst>
        </pc:spChg>
        <pc:spChg chg="del mod">
          <ac:chgData name="Lars Strömberg" userId="507f2ccc-7df1-4ff9-8118-1103b9a89837" providerId="ADAL" clId="{9C4EF404-ED9D-3749-B586-29BAEA8688FB}" dt="2021-01-09T11:28:35.869" v="2433" actId="26606"/>
          <ac:spMkLst>
            <pc:docMk/>
            <pc:sldMk cId="1788359367" sldId="273"/>
            <ac:spMk id="3" creationId="{2BE24209-335C-894E-81C1-2A4F6C2B1550}"/>
          </ac:spMkLst>
        </pc:spChg>
        <pc:spChg chg="add">
          <ac:chgData name="Lars Strömberg" userId="507f2ccc-7df1-4ff9-8118-1103b9a89837" providerId="ADAL" clId="{9C4EF404-ED9D-3749-B586-29BAEA8688FB}" dt="2021-01-09T11:28:35.869" v="2433" actId="26606"/>
          <ac:spMkLst>
            <pc:docMk/>
            <pc:sldMk cId="1788359367" sldId="273"/>
            <ac:spMk id="9" creationId="{53B021B3-DE93-4AB7-8A18-CF5F1CED88B8}"/>
          </ac:spMkLst>
        </pc:spChg>
        <pc:spChg chg="add">
          <ac:chgData name="Lars Strömberg" userId="507f2ccc-7df1-4ff9-8118-1103b9a89837" providerId="ADAL" clId="{9C4EF404-ED9D-3749-B586-29BAEA8688FB}" dt="2021-01-09T11:28:35.869" v="2433" actId="26606"/>
          <ac:spMkLst>
            <pc:docMk/>
            <pc:sldMk cId="1788359367" sldId="273"/>
            <ac:spMk id="11" creationId="{52D502E5-F6B4-4D58-B4AE-FC466FF15EE8}"/>
          </ac:spMkLst>
        </pc:spChg>
        <pc:spChg chg="add">
          <ac:chgData name="Lars Strömberg" userId="507f2ccc-7df1-4ff9-8118-1103b9a89837" providerId="ADAL" clId="{9C4EF404-ED9D-3749-B586-29BAEA8688FB}" dt="2021-01-09T11:28:35.869" v="2433" actId="26606"/>
          <ac:spMkLst>
            <pc:docMk/>
            <pc:sldMk cId="1788359367" sldId="273"/>
            <ac:spMk id="13" creationId="{9DECDBF4-02B6-4BB4-B65B-B8107AD6A9E8}"/>
          </ac:spMkLst>
        </pc:spChg>
        <pc:graphicFrameChg chg="add mod">
          <ac:chgData name="Lars Strömberg" userId="507f2ccc-7df1-4ff9-8118-1103b9a89837" providerId="ADAL" clId="{9C4EF404-ED9D-3749-B586-29BAEA8688FB}" dt="2021-01-09T11:31:17.491" v="2441" actId="790"/>
          <ac:graphicFrameMkLst>
            <pc:docMk/>
            <pc:sldMk cId="1788359367" sldId="273"/>
            <ac:graphicFrameMk id="5" creationId="{226AC809-61B3-43F3-8D1D-B3AD60849D9B}"/>
          </ac:graphicFrameMkLst>
        </pc:graphicFrameChg>
      </pc:sldChg>
      <pc:sldChg chg="addSp delSp modSp new mod">
        <pc:chgData name="Lars Strömberg" userId="507f2ccc-7df1-4ff9-8118-1103b9a89837" providerId="ADAL" clId="{9C4EF404-ED9D-3749-B586-29BAEA8688FB}" dt="2021-01-09T11:42:32.025" v="2776" actId="1076"/>
        <pc:sldMkLst>
          <pc:docMk/>
          <pc:sldMk cId="1297971054" sldId="274"/>
        </pc:sldMkLst>
        <pc:spChg chg="mod">
          <ac:chgData name="Lars Strömberg" userId="507f2ccc-7df1-4ff9-8118-1103b9a89837" providerId="ADAL" clId="{9C4EF404-ED9D-3749-B586-29BAEA8688FB}" dt="2021-01-09T11:30:43.138" v="2439" actId="27636"/>
          <ac:spMkLst>
            <pc:docMk/>
            <pc:sldMk cId="1297971054" sldId="274"/>
            <ac:spMk id="2" creationId="{CD75A70C-5F5A-9A4A-A9B6-DA758BB01991}"/>
          </ac:spMkLst>
        </pc:spChg>
        <pc:spChg chg="add del mod">
          <ac:chgData name="Lars Strömberg" userId="507f2ccc-7df1-4ff9-8118-1103b9a89837" providerId="ADAL" clId="{9C4EF404-ED9D-3749-B586-29BAEA8688FB}" dt="2021-01-09T11:37:09.314" v="2735" actId="313"/>
          <ac:spMkLst>
            <pc:docMk/>
            <pc:sldMk cId="1297971054" sldId="274"/>
            <ac:spMk id="3" creationId="{FB629360-BCC3-644D-9F51-5CBEA4FA9287}"/>
          </ac:spMkLst>
        </pc:spChg>
        <pc:spChg chg="add mod">
          <ac:chgData name="Lars Strömberg" userId="507f2ccc-7df1-4ff9-8118-1103b9a89837" providerId="ADAL" clId="{9C4EF404-ED9D-3749-B586-29BAEA8688FB}" dt="2021-01-09T11:42:32.025" v="2776" actId="1076"/>
          <ac:spMkLst>
            <pc:docMk/>
            <pc:sldMk cId="1297971054" sldId="274"/>
            <ac:spMk id="9" creationId="{12ACC130-4B6B-774E-9290-11E5ED98110A}"/>
          </ac:spMkLst>
        </pc:spChg>
        <pc:graphicFrameChg chg="add del">
          <ac:chgData name="Lars Strömberg" userId="507f2ccc-7df1-4ff9-8118-1103b9a89837" providerId="ADAL" clId="{9C4EF404-ED9D-3749-B586-29BAEA8688FB}" dt="2021-01-09T11:36:35.734" v="2727" actId="26606"/>
          <ac:graphicFrameMkLst>
            <pc:docMk/>
            <pc:sldMk cId="1297971054" sldId="274"/>
            <ac:graphicFrameMk id="5" creationId="{BEE7E650-5FDA-450D-8B9F-651091D043F7}"/>
          </ac:graphicFrameMkLst>
        </pc:graphicFrameChg>
        <pc:picChg chg="add mod">
          <ac:chgData name="Lars Strömberg" userId="507f2ccc-7df1-4ff9-8118-1103b9a89837" providerId="ADAL" clId="{9C4EF404-ED9D-3749-B586-29BAEA8688FB}" dt="2021-01-09T11:41:38.285" v="2736" actId="1076"/>
          <ac:picMkLst>
            <pc:docMk/>
            <pc:sldMk cId="1297971054" sldId="274"/>
            <ac:picMk id="6" creationId="{FA84E9C2-01CA-9844-B7CF-3E4FC87C6D18}"/>
          </ac:picMkLst>
        </pc:picChg>
        <pc:picChg chg="add mod">
          <ac:chgData name="Lars Strömberg" userId="507f2ccc-7df1-4ff9-8118-1103b9a89837" providerId="ADAL" clId="{9C4EF404-ED9D-3749-B586-29BAEA8688FB}" dt="2021-01-09T11:37:02.566" v="2734" actId="1076"/>
          <ac:picMkLst>
            <pc:docMk/>
            <pc:sldMk cId="1297971054" sldId="274"/>
            <ac:picMk id="8" creationId="{8E70C695-84CB-4645-984B-9554C2086F1E}"/>
          </ac:picMkLst>
        </pc:picChg>
      </pc:sldChg>
      <pc:sldChg chg="modSp new mod">
        <pc:chgData name="Lars Strömberg" userId="507f2ccc-7df1-4ff9-8118-1103b9a89837" providerId="ADAL" clId="{9C4EF404-ED9D-3749-B586-29BAEA8688FB}" dt="2021-01-09T11:51:21.719" v="3279" actId="15"/>
        <pc:sldMkLst>
          <pc:docMk/>
          <pc:sldMk cId="3916934928" sldId="275"/>
        </pc:sldMkLst>
        <pc:spChg chg="mod">
          <ac:chgData name="Lars Strömberg" userId="507f2ccc-7df1-4ff9-8118-1103b9a89837" providerId="ADAL" clId="{9C4EF404-ED9D-3749-B586-29BAEA8688FB}" dt="2021-01-09T11:31:41.804" v="2446" actId="27636"/>
          <ac:spMkLst>
            <pc:docMk/>
            <pc:sldMk cId="3916934928" sldId="275"/>
            <ac:spMk id="2" creationId="{48A08718-EFBC-E446-B768-5919584A997A}"/>
          </ac:spMkLst>
        </pc:spChg>
        <pc:spChg chg="mod">
          <ac:chgData name="Lars Strömberg" userId="507f2ccc-7df1-4ff9-8118-1103b9a89837" providerId="ADAL" clId="{9C4EF404-ED9D-3749-B586-29BAEA8688FB}" dt="2021-01-09T11:51:21.719" v="3279" actId="15"/>
          <ac:spMkLst>
            <pc:docMk/>
            <pc:sldMk cId="3916934928" sldId="275"/>
            <ac:spMk id="3" creationId="{BD43C966-1FE9-5244-9DB4-D945DC45FA2C}"/>
          </ac:spMkLst>
        </pc:spChg>
      </pc:sldChg>
      <pc:sldChg chg="addSp delSp modSp new mod setBg">
        <pc:chgData name="Lars Strömberg" userId="507f2ccc-7df1-4ff9-8118-1103b9a89837" providerId="ADAL" clId="{9C4EF404-ED9D-3749-B586-29BAEA8688FB}" dt="2021-01-09T11:54:45.122" v="3502" actId="26606"/>
        <pc:sldMkLst>
          <pc:docMk/>
          <pc:sldMk cId="651335345" sldId="276"/>
        </pc:sldMkLst>
        <pc:spChg chg="mod">
          <ac:chgData name="Lars Strömberg" userId="507f2ccc-7df1-4ff9-8118-1103b9a89837" providerId="ADAL" clId="{9C4EF404-ED9D-3749-B586-29BAEA8688FB}" dt="2021-01-09T11:54:45.122" v="3502" actId="26606"/>
          <ac:spMkLst>
            <pc:docMk/>
            <pc:sldMk cId="651335345" sldId="276"/>
            <ac:spMk id="2" creationId="{54B30CE0-5FC1-FE4B-BC28-80DABF516CFB}"/>
          </ac:spMkLst>
        </pc:spChg>
        <pc:spChg chg="del mod">
          <ac:chgData name="Lars Strömberg" userId="507f2ccc-7df1-4ff9-8118-1103b9a89837" providerId="ADAL" clId="{9C4EF404-ED9D-3749-B586-29BAEA8688FB}" dt="2021-01-09T11:54:45.122" v="3502" actId="26606"/>
          <ac:spMkLst>
            <pc:docMk/>
            <pc:sldMk cId="651335345" sldId="276"/>
            <ac:spMk id="3" creationId="{EF454014-DCB4-864C-846A-1A5F76C84B3A}"/>
          </ac:spMkLst>
        </pc:spChg>
        <pc:spChg chg="add">
          <ac:chgData name="Lars Strömberg" userId="507f2ccc-7df1-4ff9-8118-1103b9a89837" providerId="ADAL" clId="{9C4EF404-ED9D-3749-B586-29BAEA8688FB}" dt="2021-01-09T11:54:45.122" v="3502" actId="26606"/>
          <ac:spMkLst>
            <pc:docMk/>
            <pc:sldMk cId="651335345" sldId="276"/>
            <ac:spMk id="9" creationId="{53B021B3-DE93-4AB7-8A18-CF5F1CED88B8}"/>
          </ac:spMkLst>
        </pc:spChg>
        <pc:spChg chg="add">
          <ac:chgData name="Lars Strömberg" userId="507f2ccc-7df1-4ff9-8118-1103b9a89837" providerId="ADAL" clId="{9C4EF404-ED9D-3749-B586-29BAEA8688FB}" dt="2021-01-09T11:54:45.122" v="3502" actId="26606"/>
          <ac:spMkLst>
            <pc:docMk/>
            <pc:sldMk cId="651335345" sldId="276"/>
            <ac:spMk id="11" creationId="{52D502E5-F6B4-4D58-B4AE-FC466FF15EE8}"/>
          </ac:spMkLst>
        </pc:spChg>
        <pc:spChg chg="add">
          <ac:chgData name="Lars Strömberg" userId="507f2ccc-7df1-4ff9-8118-1103b9a89837" providerId="ADAL" clId="{9C4EF404-ED9D-3749-B586-29BAEA8688FB}" dt="2021-01-09T11:54:45.122" v="3502" actId="26606"/>
          <ac:spMkLst>
            <pc:docMk/>
            <pc:sldMk cId="651335345" sldId="276"/>
            <ac:spMk id="13" creationId="{9DECDBF4-02B6-4BB4-B65B-B8107AD6A9E8}"/>
          </ac:spMkLst>
        </pc:spChg>
        <pc:graphicFrameChg chg="add">
          <ac:chgData name="Lars Strömberg" userId="507f2ccc-7df1-4ff9-8118-1103b9a89837" providerId="ADAL" clId="{9C4EF404-ED9D-3749-B586-29BAEA8688FB}" dt="2021-01-09T11:54:45.122" v="3502" actId="26606"/>
          <ac:graphicFrameMkLst>
            <pc:docMk/>
            <pc:sldMk cId="651335345" sldId="276"/>
            <ac:graphicFrameMk id="5" creationId="{7D5D11C9-487D-4A44-9921-00A61EC82A2B}"/>
          </ac:graphicFrameMkLst>
        </pc:graphicFrameChg>
      </pc:sldChg>
      <pc:sldChg chg="addSp delSp modSp new mod">
        <pc:chgData name="Lars Strömberg" userId="507f2ccc-7df1-4ff9-8118-1103b9a89837" providerId="ADAL" clId="{9C4EF404-ED9D-3749-B586-29BAEA8688FB}" dt="2021-01-09T11:47:09.477" v="2942" actId="1076"/>
        <pc:sldMkLst>
          <pc:docMk/>
          <pc:sldMk cId="691339044" sldId="277"/>
        </pc:sldMkLst>
        <pc:spChg chg="mod">
          <ac:chgData name="Lars Strömberg" userId="507f2ccc-7df1-4ff9-8118-1103b9a89837" providerId="ADAL" clId="{9C4EF404-ED9D-3749-B586-29BAEA8688FB}" dt="2021-01-09T11:43:12.084" v="2830" actId="20577"/>
          <ac:spMkLst>
            <pc:docMk/>
            <pc:sldMk cId="691339044" sldId="277"/>
            <ac:spMk id="2" creationId="{F2DF77DF-8B9D-4642-AADD-CAE07BD29784}"/>
          </ac:spMkLst>
        </pc:spChg>
        <pc:spChg chg="del">
          <ac:chgData name="Lars Strömberg" userId="507f2ccc-7df1-4ff9-8118-1103b9a89837" providerId="ADAL" clId="{9C4EF404-ED9D-3749-B586-29BAEA8688FB}" dt="2021-01-09T11:43:39.321" v="2831"/>
          <ac:spMkLst>
            <pc:docMk/>
            <pc:sldMk cId="691339044" sldId="277"/>
            <ac:spMk id="3" creationId="{9210005B-F3FC-6145-B04F-B608D99B9277}"/>
          </ac:spMkLst>
        </pc:spChg>
        <pc:spChg chg="add mod">
          <ac:chgData name="Lars Strömberg" userId="507f2ccc-7df1-4ff9-8118-1103b9a89837" providerId="ADAL" clId="{9C4EF404-ED9D-3749-B586-29BAEA8688FB}" dt="2021-01-09T11:46:31.969" v="2938" actId="1076"/>
          <ac:spMkLst>
            <pc:docMk/>
            <pc:sldMk cId="691339044" sldId="277"/>
            <ac:spMk id="10" creationId="{C3141C43-4831-FA4D-B169-628403E83583}"/>
          </ac:spMkLst>
        </pc:spChg>
        <pc:picChg chg="add mod">
          <ac:chgData name="Lars Strömberg" userId="507f2ccc-7df1-4ff9-8118-1103b9a89837" providerId="ADAL" clId="{9C4EF404-ED9D-3749-B586-29BAEA8688FB}" dt="2021-01-09T11:46:22.632" v="2935" actId="1076"/>
          <ac:picMkLst>
            <pc:docMk/>
            <pc:sldMk cId="691339044" sldId="277"/>
            <ac:picMk id="5" creationId="{FF6B4F2F-B0DF-464C-980B-EA4D6DA42BC3}"/>
          </ac:picMkLst>
        </pc:picChg>
        <pc:picChg chg="add mod">
          <ac:chgData name="Lars Strömberg" userId="507f2ccc-7df1-4ff9-8118-1103b9a89837" providerId="ADAL" clId="{9C4EF404-ED9D-3749-B586-29BAEA8688FB}" dt="2021-01-09T11:46:29.393" v="2937" actId="1076"/>
          <ac:picMkLst>
            <pc:docMk/>
            <pc:sldMk cId="691339044" sldId="277"/>
            <ac:picMk id="7" creationId="{A079FFF5-E13E-E447-AD2D-A2A4D9FF791C}"/>
          </ac:picMkLst>
        </pc:picChg>
        <pc:picChg chg="add del mod">
          <ac:chgData name="Lars Strömberg" userId="507f2ccc-7df1-4ff9-8118-1103b9a89837" providerId="ADAL" clId="{9C4EF404-ED9D-3749-B586-29BAEA8688FB}" dt="2021-01-09T11:46:19.119" v="2934" actId="478"/>
          <ac:picMkLst>
            <pc:docMk/>
            <pc:sldMk cId="691339044" sldId="277"/>
            <ac:picMk id="9" creationId="{F9CEC87A-5111-324B-A70B-2F1C64C4E72B}"/>
          </ac:picMkLst>
        </pc:picChg>
        <pc:picChg chg="add mod">
          <ac:chgData name="Lars Strömberg" userId="507f2ccc-7df1-4ff9-8118-1103b9a89837" providerId="ADAL" clId="{9C4EF404-ED9D-3749-B586-29BAEA8688FB}" dt="2021-01-09T11:47:09.477" v="2942" actId="1076"/>
          <ac:picMkLst>
            <pc:docMk/>
            <pc:sldMk cId="691339044" sldId="277"/>
            <ac:picMk id="11" creationId="{4FAD4F46-0C94-1A4C-9CA1-7BDD1FF0063C}"/>
          </ac:picMkLst>
        </pc:picChg>
      </pc:sldChg>
      <pc:sldChg chg="addSp delSp modSp new mod setBg">
        <pc:chgData name="Lars Strömberg" userId="507f2ccc-7df1-4ff9-8118-1103b9a89837" providerId="ADAL" clId="{9C4EF404-ED9D-3749-B586-29BAEA8688FB}" dt="2021-01-09T12:00:36.656" v="4014" actId="26606"/>
        <pc:sldMkLst>
          <pc:docMk/>
          <pc:sldMk cId="1598217609" sldId="278"/>
        </pc:sldMkLst>
        <pc:spChg chg="mod">
          <ac:chgData name="Lars Strömberg" userId="507f2ccc-7df1-4ff9-8118-1103b9a89837" providerId="ADAL" clId="{9C4EF404-ED9D-3749-B586-29BAEA8688FB}" dt="2021-01-09T12:00:36.656" v="4014" actId="26606"/>
          <ac:spMkLst>
            <pc:docMk/>
            <pc:sldMk cId="1598217609" sldId="278"/>
            <ac:spMk id="2" creationId="{977A0E06-422F-CD43-B19B-EF2714EEDAC3}"/>
          </ac:spMkLst>
        </pc:spChg>
        <pc:spChg chg="mod">
          <ac:chgData name="Lars Strömberg" userId="507f2ccc-7df1-4ff9-8118-1103b9a89837" providerId="ADAL" clId="{9C4EF404-ED9D-3749-B586-29BAEA8688FB}" dt="2021-01-09T12:00:36.656" v="4014" actId="26606"/>
          <ac:spMkLst>
            <pc:docMk/>
            <pc:sldMk cId="1598217609" sldId="278"/>
            <ac:spMk id="3" creationId="{B939BCAD-E6A9-7741-B0D4-2518887BFA42}"/>
          </ac:spMkLst>
        </pc:spChg>
        <pc:spChg chg="add del">
          <ac:chgData name="Lars Strömberg" userId="507f2ccc-7df1-4ff9-8118-1103b9a89837" providerId="ADAL" clId="{9C4EF404-ED9D-3749-B586-29BAEA8688FB}" dt="2021-01-09T12:00:35.331" v="4011" actId="26606"/>
          <ac:spMkLst>
            <pc:docMk/>
            <pc:sldMk cId="1598217609" sldId="278"/>
            <ac:spMk id="8" creationId="{B4CE5841-C184-4A70-A609-5FE4A50783C7}"/>
          </ac:spMkLst>
        </pc:spChg>
        <pc:spChg chg="add del">
          <ac:chgData name="Lars Strömberg" userId="507f2ccc-7df1-4ff9-8118-1103b9a89837" providerId="ADAL" clId="{9C4EF404-ED9D-3749-B586-29BAEA8688FB}" dt="2021-01-09T12:00:35.331" v="4011" actId="26606"/>
          <ac:spMkLst>
            <pc:docMk/>
            <pc:sldMk cId="1598217609" sldId="278"/>
            <ac:spMk id="10" creationId="{CD1AAA2C-FBBE-42AA-B869-31D524B7653F}"/>
          </ac:spMkLst>
        </pc:spChg>
        <pc:spChg chg="add del">
          <ac:chgData name="Lars Strömberg" userId="507f2ccc-7df1-4ff9-8118-1103b9a89837" providerId="ADAL" clId="{9C4EF404-ED9D-3749-B586-29BAEA8688FB}" dt="2021-01-09T12:00:35.331" v="4011" actId="26606"/>
          <ac:spMkLst>
            <pc:docMk/>
            <pc:sldMk cId="1598217609" sldId="278"/>
            <ac:spMk id="12" creationId="{5F937BBF-9326-4230-AB1B-F1795E350559}"/>
          </ac:spMkLst>
        </pc:spChg>
        <pc:spChg chg="add del">
          <ac:chgData name="Lars Strömberg" userId="507f2ccc-7df1-4ff9-8118-1103b9a89837" providerId="ADAL" clId="{9C4EF404-ED9D-3749-B586-29BAEA8688FB}" dt="2021-01-09T12:00:36.635" v="4013" actId="26606"/>
          <ac:spMkLst>
            <pc:docMk/>
            <pc:sldMk cId="1598217609" sldId="278"/>
            <ac:spMk id="14" creationId="{1640B3DF-3C1C-49A7-8FA7-EE4A21CB0BDC}"/>
          </ac:spMkLst>
        </pc:spChg>
        <pc:spChg chg="add del">
          <ac:chgData name="Lars Strömberg" userId="507f2ccc-7df1-4ff9-8118-1103b9a89837" providerId="ADAL" clId="{9C4EF404-ED9D-3749-B586-29BAEA8688FB}" dt="2021-01-09T12:00:36.635" v="4013" actId="26606"/>
          <ac:spMkLst>
            <pc:docMk/>
            <pc:sldMk cId="1598217609" sldId="278"/>
            <ac:spMk id="15" creationId="{AFF79527-C7F1-4E06-8126-A8E8C5FEBFCA}"/>
          </ac:spMkLst>
        </pc:spChg>
        <pc:spChg chg="add del">
          <ac:chgData name="Lars Strömberg" userId="507f2ccc-7df1-4ff9-8118-1103b9a89837" providerId="ADAL" clId="{9C4EF404-ED9D-3749-B586-29BAEA8688FB}" dt="2021-01-09T12:00:36.635" v="4013" actId="26606"/>
          <ac:spMkLst>
            <pc:docMk/>
            <pc:sldMk cId="1598217609" sldId="278"/>
            <ac:spMk id="16" creationId="{55986208-8A53-4E92-9197-6B57BCCB2F37}"/>
          </ac:spMkLst>
        </pc:spChg>
        <pc:spChg chg="add">
          <ac:chgData name="Lars Strömberg" userId="507f2ccc-7df1-4ff9-8118-1103b9a89837" providerId="ADAL" clId="{9C4EF404-ED9D-3749-B586-29BAEA8688FB}" dt="2021-01-09T12:00:36.656" v="4014" actId="26606"/>
          <ac:spMkLst>
            <pc:docMk/>
            <pc:sldMk cId="1598217609" sldId="278"/>
            <ac:spMk id="18" creationId="{B4CE5841-C184-4A70-A609-5FE4A50783C7}"/>
          </ac:spMkLst>
        </pc:spChg>
        <pc:spChg chg="add">
          <ac:chgData name="Lars Strömberg" userId="507f2ccc-7df1-4ff9-8118-1103b9a89837" providerId="ADAL" clId="{9C4EF404-ED9D-3749-B586-29BAEA8688FB}" dt="2021-01-09T12:00:36.656" v="4014" actId="26606"/>
          <ac:spMkLst>
            <pc:docMk/>
            <pc:sldMk cId="1598217609" sldId="278"/>
            <ac:spMk id="19" creationId="{CD1AAA2C-FBBE-42AA-B869-31D524B7653F}"/>
          </ac:spMkLst>
        </pc:spChg>
        <pc:spChg chg="add">
          <ac:chgData name="Lars Strömberg" userId="507f2ccc-7df1-4ff9-8118-1103b9a89837" providerId="ADAL" clId="{9C4EF404-ED9D-3749-B586-29BAEA8688FB}" dt="2021-01-09T12:00:36.656" v="4014" actId="26606"/>
          <ac:spMkLst>
            <pc:docMk/>
            <pc:sldMk cId="1598217609" sldId="278"/>
            <ac:spMk id="20" creationId="{5F937BBF-9326-4230-AB1B-F1795E350559}"/>
          </ac:spMkLst>
        </pc:spChg>
      </pc:sldChg>
      <pc:sldChg chg="addSp delSp modSp new mod setBg">
        <pc:chgData name="Lars Strömberg" userId="507f2ccc-7df1-4ff9-8118-1103b9a89837" providerId="ADAL" clId="{9C4EF404-ED9D-3749-B586-29BAEA8688FB}" dt="2021-01-09T12:26:48.446" v="5629" actId="1076"/>
        <pc:sldMkLst>
          <pc:docMk/>
          <pc:sldMk cId="2604562118" sldId="279"/>
        </pc:sldMkLst>
        <pc:spChg chg="mod">
          <ac:chgData name="Lars Strömberg" userId="507f2ccc-7df1-4ff9-8118-1103b9a89837" providerId="ADAL" clId="{9C4EF404-ED9D-3749-B586-29BAEA8688FB}" dt="2021-01-09T12:26:48.446" v="5629" actId="1076"/>
          <ac:spMkLst>
            <pc:docMk/>
            <pc:sldMk cId="2604562118" sldId="279"/>
            <ac:spMk id="2" creationId="{73BD3779-7FD9-2945-84BB-B562BA4D5939}"/>
          </ac:spMkLst>
        </pc:spChg>
        <pc:spChg chg="mod">
          <ac:chgData name="Lars Strömberg" userId="507f2ccc-7df1-4ff9-8118-1103b9a89837" providerId="ADAL" clId="{9C4EF404-ED9D-3749-B586-29BAEA8688FB}" dt="2021-01-09T12:03:20.073" v="4104" actId="26606"/>
          <ac:spMkLst>
            <pc:docMk/>
            <pc:sldMk cId="2604562118" sldId="279"/>
            <ac:spMk id="3" creationId="{C5D2B1FD-B2BE-FB45-A086-976E46127394}"/>
          </ac:spMkLst>
        </pc:spChg>
        <pc:spChg chg="add del">
          <ac:chgData name="Lars Strömberg" userId="507f2ccc-7df1-4ff9-8118-1103b9a89837" providerId="ADAL" clId="{9C4EF404-ED9D-3749-B586-29BAEA8688FB}" dt="2021-01-09T12:03:20.057" v="4103" actId="26606"/>
          <ac:spMkLst>
            <pc:docMk/>
            <pc:sldMk cId="2604562118" sldId="279"/>
            <ac:spMk id="8" creationId="{E777E57D-6A88-4B5B-A068-2BA7FF4E8CCA}"/>
          </ac:spMkLst>
        </pc:spChg>
        <pc:spChg chg="add del">
          <ac:chgData name="Lars Strömberg" userId="507f2ccc-7df1-4ff9-8118-1103b9a89837" providerId="ADAL" clId="{9C4EF404-ED9D-3749-B586-29BAEA8688FB}" dt="2021-01-09T12:03:20.057" v="4103" actId="26606"/>
          <ac:spMkLst>
            <pc:docMk/>
            <pc:sldMk cId="2604562118" sldId="279"/>
            <ac:spMk id="10" creationId="{F7117410-A2A4-4085-9ADC-46744551DBDE}"/>
          </ac:spMkLst>
        </pc:spChg>
        <pc:spChg chg="add del">
          <ac:chgData name="Lars Strömberg" userId="507f2ccc-7df1-4ff9-8118-1103b9a89837" providerId="ADAL" clId="{9C4EF404-ED9D-3749-B586-29BAEA8688FB}" dt="2021-01-09T12:03:20.057" v="4103" actId="26606"/>
          <ac:spMkLst>
            <pc:docMk/>
            <pc:sldMk cId="2604562118" sldId="279"/>
            <ac:spMk id="12" creationId="{99F74EB5-E547-4FB4-95F5-BCC788F3C4A0}"/>
          </ac:spMkLst>
        </pc:spChg>
        <pc:spChg chg="add">
          <ac:chgData name="Lars Strömberg" userId="507f2ccc-7df1-4ff9-8118-1103b9a89837" providerId="ADAL" clId="{9C4EF404-ED9D-3749-B586-29BAEA8688FB}" dt="2021-01-09T12:03:20.073" v="4104" actId="26606"/>
          <ac:spMkLst>
            <pc:docMk/>
            <pc:sldMk cId="2604562118" sldId="279"/>
            <ac:spMk id="14" creationId="{CBB2B1F0-0DD6-4744-9A46-7A344FB48E40}"/>
          </ac:spMkLst>
        </pc:spChg>
        <pc:spChg chg="add">
          <ac:chgData name="Lars Strömberg" userId="507f2ccc-7df1-4ff9-8118-1103b9a89837" providerId="ADAL" clId="{9C4EF404-ED9D-3749-B586-29BAEA8688FB}" dt="2021-01-09T12:03:20.073" v="4104" actId="26606"/>
          <ac:spMkLst>
            <pc:docMk/>
            <pc:sldMk cId="2604562118" sldId="279"/>
            <ac:spMk id="15" creationId="{7A0B5DEA-ADF6-4BA5-9307-147F0A4685A0}"/>
          </ac:spMkLst>
        </pc:spChg>
        <pc:spChg chg="add">
          <ac:chgData name="Lars Strömberg" userId="507f2ccc-7df1-4ff9-8118-1103b9a89837" providerId="ADAL" clId="{9C4EF404-ED9D-3749-B586-29BAEA8688FB}" dt="2021-01-09T12:03:20.073" v="4104" actId="26606"/>
          <ac:spMkLst>
            <pc:docMk/>
            <pc:sldMk cId="2604562118" sldId="279"/>
            <ac:spMk id="16" creationId="{9DECDBF4-02B6-4BB4-B65B-B8107AD6A9E8}"/>
          </ac:spMkLst>
        </pc:spChg>
      </pc:sldChg>
      <pc:sldChg chg="modSp new mod">
        <pc:chgData name="Lars Strömberg" userId="507f2ccc-7df1-4ff9-8118-1103b9a89837" providerId="ADAL" clId="{9C4EF404-ED9D-3749-B586-29BAEA8688FB}" dt="2021-01-09T12:11:22.144" v="4807" actId="20577"/>
        <pc:sldMkLst>
          <pc:docMk/>
          <pc:sldMk cId="59417338" sldId="280"/>
        </pc:sldMkLst>
        <pc:spChg chg="mod">
          <ac:chgData name="Lars Strömberg" userId="507f2ccc-7df1-4ff9-8118-1103b9a89837" providerId="ADAL" clId="{9C4EF404-ED9D-3749-B586-29BAEA8688FB}" dt="2021-01-09T12:04:20.497" v="4137" actId="27636"/>
          <ac:spMkLst>
            <pc:docMk/>
            <pc:sldMk cId="59417338" sldId="280"/>
            <ac:spMk id="2" creationId="{5B0B4AED-26E1-2747-A822-8E622405FA73}"/>
          </ac:spMkLst>
        </pc:spChg>
        <pc:spChg chg="mod">
          <ac:chgData name="Lars Strömberg" userId="507f2ccc-7df1-4ff9-8118-1103b9a89837" providerId="ADAL" clId="{9C4EF404-ED9D-3749-B586-29BAEA8688FB}" dt="2021-01-09T12:11:22.144" v="4807" actId="20577"/>
          <ac:spMkLst>
            <pc:docMk/>
            <pc:sldMk cId="59417338" sldId="280"/>
            <ac:spMk id="3" creationId="{9424D956-95CE-C843-B683-7309096671C7}"/>
          </ac:spMkLst>
        </pc:spChg>
      </pc:sldChg>
      <pc:sldChg chg="addSp modSp new mod setBg">
        <pc:chgData name="Lars Strömberg" userId="507f2ccc-7df1-4ff9-8118-1103b9a89837" providerId="ADAL" clId="{9C4EF404-ED9D-3749-B586-29BAEA8688FB}" dt="2021-01-09T12:19:03.615" v="5319" actId="1076"/>
        <pc:sldMkLst>
          <pc:docMk/>
          <pc:sldMk cId="233400769" sldId="281"/>
        </pc:sldMkLst>
        <pc:spChg chg="mod">
          <ac:chgData name="Lars Strömberg" userId="507f2ccc-7df1-4ff9-8118-1103b9a89837" providerId="ADAL" clId="{9C4EF404-ED9D-3749-B586-29BAEA8688FB}" dt="2021-01-09T12:18:03.479" v="5277" actId="26606"/>
          <ac:spMkLst>
            <pc:docMk/>
            <pc:sldMk cId="233400769" sldId="281"/>
            <ac:spMk id="2" creationId="{0DA21981-A06B-1E42-ACFC-9A2975172ED9}"/>
          </ac:spMkLst>
        </pc:spChg>
        <pc:spChg chg="mod">
          <ac:chgData name="Lars Strömberg" userId="507f2ccc-7df1-4ff9-8118-1103b9a89837" providerId="ADAL" clId="{9C4EF404-ED9D-3749-B586-29BAEA8688FB}" dt="2021-01-09T12:18:03.479" v="5277" actId="26606"/>
          <ac:spMkLst>
            <pc:docMk/>
            <pc:sldMk cId="233400769" sldId="281"/>
            <ac:spMk id="3" creationId="{FC6C7319-5B9F-B044-B958-D16B0BC9CA2B}"/>
          </ac:spMkLst>
        </pc:spChg>
        <pc:spChg chg="add mod">
          <ac:chgData name="Lars Strömberg" userId="507f2ccc-7df1-4ff9-8118-1103b9a89837" providerId="ADAL" clId="{9C4EF404-ED9D-3749-B586-29BAEA8688FB}" dt="2021-01-09T12:19:03.615" v="5319" actId="1076"/>
          <ac:spMkLst>
            <pc:docMk/>
            <pc:sldMk cId="233400769" sldId="281"/>
            <ac:spMk id="6" creationId="{625B4B20-BA99-9149-88BF-CD510B79CE34}"/>
          </ac:spMkLst>
        </pc:spChg>
        <pc:spChg chg="add">
          <ac:chgData name="Lars Strömberg" userId="507f2ccc-7df1-4ff9-8118-1103b9a89837" providerId="ADAL" clId="{9C4EF404-ED9D-3749-B586-29BAEA8688FB}" dt="2021-01-09T12:18:03.479" v="5277" actId="26606"/>
          <ac:spMkLst>
            <pc:docMk/>
            <pc:sldMk cId="233400769" sldId="281"/>
            <ac:spMk id="10" creationId="{1ECAB1E8-8195-4748-BE71-FF806D86892E}"/>
          </ac:spMkLst>
        </pc:spChg>
        <pc:spChg chg="add">
          <ac:chgData name="Lars Strömberg" userId="507f2ccc-7df1-4ff9-8118-1103b9a89837" providerId="ADAL" clId="{9C4EF404-ED9D-3749-B586-29BAEA8688FB}" dt="2021-01-09T12:18:03.479" v="5277" actId="26606"/>
          <ac:spMkLst>
            <pc:docMk/>
            <pc:sldMk cId="233400769" sldId="281"/>
            <ac:spMk id="12" creationId="{57F6BDD4-E066-4008-8011-6CC31AEB4556}"/>
          </ac:spMkLst>
        </pc:spChg>
        <pc:spChg chg="add">
          <ac:chgData name="Lars Strömberg" userId="507f2ccc-7df1-4ff9-8118-1103b9a89837" providerId="ADAL" clId="{9C4EF404-ED9D-3749-B586-29BAEA8688FB}" dt="2021-01-09T12:18:03.479" v="5277" actId="26606"/>
          <ac:spMkLst>
            <pc:docMk/>
            <pc:sldMk cId="233400769" sldId="281"/>
            <ac:spMk id="14" creationId="{2711A8FB-68FC-45FC-B01E-38F809E2D439}"/>
          </ac:spMkLst>
        </pc:spChg>
        <pc:spChg chg="add">
          <ac:chgData name="Lars Strömberg" userId="507f2ccc-7df1-4ff9-8118-1103b9a89837" providerId="ADAL" clId="{9C4EF404-ED9D-3749-B586-29BAEA8688FB}" dt="2021-01-09T12:18:03.479" v="5277" actId="26606"/>
          <ac:spMkLst>
            <pc:docMk/>
            <pc:sldMk cId="233400769" sldId="281"/>
            <ac:spMk id="16" creationId="{2A865FE3-5FC9-4049-87CF-30019C46C0F5}"/>
          </ac:spMkLst>
        </pc:spChg>
        <pc:picChg chg="add mod">
          <ac:chgData name="Lars Strömberg" userId="507f2ccc-7df1-4ff9-8118-1103b9a89837" providerId="ADAL" clId="{9C4EF404-ED9D-3749-B586-29BAEA8688FB}" dt="2021-01-09T12:18:42.117" v="5278" actId="14100"/>
          <ac:picMkLst>
            <pc:docMk/>
            <pc:sldMk cId="233400769" sldId="281"/>
            <ac:picMk id="5" creationId="{8CE16FB8-E342-4E4A-B11B-E16EE779547B}"/>
          </ac:picMkLst>
        </pc:picChg>
      </pc:sldChg>
      <pc:sldChg chg="addSp delSp modSp new mod setBg modClrScheme chgLayout">
        <pc:chgData name="Lars Strömberg" userId="507f2ccc-7df1-4ff9-8118-1103b9a89837" providerId="ADAL" clId="{9C4EF404-ED9D-3749-B586-29BAEA8688FB}" dt="2021-01-09T12:25:19.129" v="5579" actId="20577"/>
        <pc:sldMkLst>
          <pc:docMk/>
          <pc:sldMk cId="1762879260" sldId="282"/>
        </pc:sldMkLst>
        <pc:spChg chg="mod ord">
          <ac:chgData name="Lars Strömberg" userId="507f2ccc-7df1-4ff9-8118-1103b9a89837" providerId="ADAL" clId="{9C4EF404-ED9D-3749-B586-29BAEA8688FB}" dt="2021-01-09T12:24:05.454" v="5536" actId="26606"/>
          <ac:spMkLst>
            <pc:docMk/>
            <pc:sldMk cId="1762879260" sldId="282"/>
            <ac:spMk id="2" creationId="{3CC05B16-BA9B-384E-9279-D39AFA8D26F3}"/>
          </ac:spMkLst>
        </pc:spChg>
        <pc:spChg chg="del">
          <ac:chgData name="Lars Strömberg" userId="507f2ccc-7df1-4ff9-8118-1103b9a89837" providerId="ADAL" clId="{9C4EF404-ED9D-3749-B586-29BAEA8688FB}" dt="2021-01-09T12:20:13.929" v="5322" actId="3680"/>
          <ac:spMkLst>
            <pc:docMk/>
            <pc:sldMk cId="1762879260" sldId="282"/>
            <ac:spMk id="3" creationId="{B2BAAF9E-5AF3-2D4F-9458-BD5592D29E83}"/>
          </ac:spMkLst>
        </pc:spChg>
        <pc:spChg chg="add mod ord">
          <ac:chgData name="Lars Strömberg" userId="507f2ccc-7df1-4ff9-8118-1103b9a89837" providerId="ADAL" clId="{9C4EF404-ED9D-3749-B586-29BAEA8688FB}" dt="2021-01-09T12:25:19.129" v="5579" actId="20577"/>
          <ac:spMkLst>
            <pc:docMk/>
            <pc:sldMk cId="1762879260" sldId="282"/>
            <ac:spMk id="5" creationId="{17F9D72D-3D69-724A-BF6B-C30D077BC477}"/>
          </ac:spMkLst>
        </pc:spChg>
        <pc:spChg chg="add">
          <ac:chgData name="Lars Strömberg" userId="507f2ccc-7df1-4ff9-8118-1103b9a89837" providerId="ADAL" clId="{9C4EF404-ED9D-3749-B586-29BAEA8688FB}" dt="2021-01-09T12:24:05.454" v="5536" actId="26606"/>
          <ac:spMkLst>
            <pc:docMk/>
            <pc:sldMk cId="1762879260" sldId="282"/>
            <ac:spMk id="10" creationId="{2D6FBB9D-1CAA-4D05-AB33-BABDFE17B843}"/>
          </ac:spMkLst>
        </pc:spChg>
        <pc:spChg chg="add">
          <ac:chgData name="Lars Strömberg" userId="507f2ccc-7df1-4ff9-8118-1103b9a89837" providerId="ADAL" clId="{9C4EF404-ED9D-3749-B586-29BAEA8688FB}" dt="2021-01-09T12:24:05.454" v="5536" actId="26606"/>
          <ac:spMkLst>
            <pc:docMk/>
            <pc:sldMk cId="1762879260" sldId="282"/>
            <ac:spMk id="12" creationId="{04727B71-B4B6-4823-80A1-68C40B475118}"/>
          </ac:spMkLst>
        </pc:spChg>
        <pc:spChg chg="add">
          <ac:chgData name="Lars Strömberg" userId="507f2ccc-7df1-4ff9-8118-1103b9a89837" providerId="ADAL" clId="{9C4EF404-ED9D-3749-B586-29BAEA8688FB}" dt="2021-01-09T12:24:05.454" v="5536" actId="26606"/>
          <ac:spMkLst>
            <pc:docMk/>
            <pc:sldMk cId="1762879260" sldId="282"/>
            <ac:spMk id="14" creationId="{79A6DB05-9FB5-4B07-8675-74C23D4FD89D}"/>
          </ac:spMkLst>
        </pc:spChg>
        <pc:spChg chg="add">
          <ac:chgData name="Lars Strömberg" userId="507f2ccc-7df1-4ff9-8118-1103b9a89837" providerId="ADAL" clId="{9C4EF404-ED9D-3749-B586-29BAEA8688FB}" dt="2021-01-09T12:24:05.454" v="5536" actId="26606"/>
          <ac:spMkLst>
            <pc:docMk/>
            <pc:sldMk cId="1762879260" sldId="282"/>
            <ac:spMk id="16" creationId="{2C9A9DA9-7DC8-488B-A882-123947B0F3D9}"/>
          </ac:spMkLst>
        </pc:spChg>
        <pc:spChg chg="add">
          <ac:chgData name="Lars Strömberg" userId="507f2ccc-7df1-4ff9-8118-1103b9a89837" providerId="ADAL" clId="{9C4EF404-ED9D-3749-B586-29BAEA8688FB}" dt="2021-01-09T12:24:05.454" v="5536" actId="26606"/>
          <ac:spMkLst>
            <pc:docMk/>
            <pc:sldMk cId="1762879260" sldId="282"/>
            <ac:spMk id="18" creationId="{57F6BDD4-E066-4008-8011-6CC31AEB4556}"/>
          </ac:spMkLst>
        </pc:spChg>
        <pc:spChg chg="add">
          <ac:chgData name="Lars Strömberg" userId="507f2ccc-7df1-4ff9-8118-1103b9a89837" providerId="ADAL" clId="{9C4EF404-ED9D-3749-B586-29BAEA8688FB}" dt="2021-01-09T12:24:05.454" v="5536" actId="26606"/>
          <ac:spMkLst>
            <pc:docMk/>
            <pc:sldMk cId="1762879260" sldId="282"/>
            <ac:spMk id="20" creationId="{2711A8FB-68FC-45FC-B01E-38F809E2D439}"/>
          </ac:spMkLst>
        </pc:spChg>
        <pc:spChg chg="add">
          <ac:chgData name="Lars Strömberg" userId="507f2ccc-7df1-4ff9-8118-1103b9a89837" providerId="ADAL" clId="{9C4EF404-ED9D-3749-B586-29BAEA8688FB}" dt="2021-01-09T12:24:05.454" v="5536" actId="26606"/>
          <ac:spMkLst>
            <pc:docMk/>
            <pc:sldMk cId="1762879260" sldId="282"/>
            <ac:spMk id="22" creationId="{2A865FE3-5FC9-4049-87CF-30019C46C0F5}"/>
          </ac:spMkLst>
        </pc:spChg>
        <pc:graphicFrameChg chg="add mod ord modGraphic">
          <ac:chgData name="Lars Strömberg" userId="507f2ccc-7df1-4ff9-8118-1103b9a89837" providerId="ADAL" clId="{9C4EF404-ED9D-3749-B586-29BAEA8688FB}" dt="2021-01-09T12:24:05.454" v="5536" actId="26606"/>
          <ac:graphicFrameMkLst>
            <pc:docMk/>
            <pc:sldMk cId="1762879260" sldId="282"/>
            <ac:graphicFrameMk id="4" creationId="{3F32C2E2-1AB7-7D45-9EA1-00A136730833}"/>
          </ac:graphicFrameMkLst>
        </pc:graphicFrameChg>
      </pc:sldChg>
      <pc:sldChg chg="addSp delSp modSp new mod modClrScheme chgLayout">
        <pc:chgData name="Lars Strömberg" userId="507f2ccc-7df1-4ff9-8118-1103b9a89837" providerId="ADAL" clId="{9C4EF404-ED9D-3749-B586-29BAEA8688FB}" dt="2021-01-09T12:31:12.798" v="5921"/>
        <pc:sldMkLst>
          <pc:docMk/>
          <pc:sldMk cId="2690674614" sldId="283"/>
        </pc:sldMkLst>
        <pc:spChg chg="mod ord">
          <ac:chgData name="Lars Strömberg" userId="507f2ccc-7df1-4ff9-8118-1103b9a89837" providerId="ADAL" clId="{9C4EF404-ED9D-3749-B586-29BAEA8688FB}" dt="2021-01-09T12:26:27.590" v="5620" actId="700"/>
          <ac:spMkLst>
            <pc:docMk/>
            <pc:sldMk cId="2690674614" sldId="283"/>
            <ac:spMk id="2" creationId="{CA5EA07F-380F-0D45-8A92-FDA92B71E9A2}"/>
          </ac:spMkLst>
        </pc:spChg>
        <pc:spChg chg="del mod ord">
          <ac:chgData name="Lars Strömberg" userId="507f2ccc-7df1-4ff9-8118-1103b9a89837" providerId="ADAL" clId="{9C4EF404-ED9D-3749-B586-29BAEA8688FB}" dt="2021-01-09T12:26:27.590" v="5620" actId="700"/>
          <ac:spMkLst>
            <pc:docMk/>
            <pc:sldMk cId="2690674614" sldId="283"/>
            <ac:spMk id="3" creationId="{BA047F31-E8C0-4542-9870-929E7A5DBBF8}"/>
          </ac:spMkLst>
        </pc:spChg>
        <pc:spChg chg="del">
          <ac:chgData name="Lars Strömberg" userId="507f2ccc-7df1-4ff9-8118-1103b9a89837" providerId="ADAL" clId="{9C4EF404-ED9D-3749-B586-29BAEA8688FB}" dt="2021-01-09T12:26:27.590" v="5620" actId="700"/>
          <ac:spMkLst>
            <pc:docMk/>
            <pc:sldMk cId="2690674614" sldId="283"/>
            <ac:spMk id="4" creationId="{CDE96EB0-93A2-2541-B551-693A3B424391}"/>
          </ac:spMkLst>
        </pc:spChg>
        <pc:spChg chg="add del mod ord">
          <ac:chgData name="Lars Strömberg" userId="507f2ccc-7df1-4ff9-8118-1103b9a89837" providerId="ADAL" clId="{9C4EF404-ED9D-3749-B586-29BAEA8688FB}" dt="2021-01-09T12:30:45.795" v="5920" actId="26606"/>
          <ac:spMkLst>
            <pc:docMk/>
            <pc:sldMk cId="2690674614" sldId="283"/>
            <ac:spMk id="5" creationId="{480DCBB1-D3F4-3349-9CDC-3FB65BABFD88}"/>
          </ac:spMkLst>
        </pc:spChg>
        <pc:graphicFrameChg chg="add mod">
          <ac:chgData name="Lars Strömberg" userId="507f2ccc-7df1-4ff9-8118-1103b9a89837" providerId="ADAL" clId="{9C4EF404-ED9D-3749-B586-29BAEA8688FB}" dt="2021-01-09T12:31:12.798" v="5921"/>
          <ac:graphicFrameMkLst>
            <pc:docMk/>
            <pc:sldMk cId="2690674614" sldId="283"/>
            <ac:graphicFrameMk id="7" creationId="{9A7D5753-D3E4-4590-A9E9-59F6A934DDD3}"/>
          </ac:graphicFrameMkLst>
        </pc:graphicFrameChg>
      </pc:sldChg>
      <pc:sldChg chg="addSp delSp modSp new mod setBg">
        <pc:chgData name="Lars Strömberg" userId="507f2ccc-7df1-4ff9-8118-1103b9a89837" providerId="ADAL" clId="{9C4EF404-ED9D-3749-B586-29BAEA8688FB}" dt="2021-01-10T11:09:53.172" v="6150" actId="26606"/>
        <pc:sldMkLst>
          <pc:docMk/>
          <pc:sldMk cId="2545823216" sldId="284"/>
        </pc:sldMkLst>
        <pc:spChg chg="mod">
          <ac:chgData name="Lars Strömberg" userId="507f2ccc-7df1-4ff9-8118-1103b9a89837" providerId="ADAL" clId="{9C4EF404-ED9D-3749-B586-29BAEA8688FB}" dt="2021-01-10T11:09:53.172" v="6150" actId="26606"/>
          <ac:spMkLst>
            <pc:docMk/>
            <pc:sldMk cId="2545823216" sldId="284"/>
            <ac:spMk id="2" creationId="{86899BBD-DC64-7548-BF76-4A35E3BB9AFD}"/>
          </ac:spMkLst>
        </pc:spChg>
        <pc:spChg chg="del mod">
          <ac:chgData name="Lars Strömberg" userId="507f2ccc-7df1-4ff9-8118-1103b9a89837" providerId="ADAL" clId="{9C4EF404-ED9D-3749-B586-29BAEA8688FB}" dt="2021-01-10T11:09:53.172" v="6150" actId="26606"/>
          <ac:spMkLst>
            <pc:docMk/>
            <pc:sldMk cId="2545823216" sldId="284"/>
            <ac:spMk id="3" creationId="{D9506F6E-D498-A043-B68A-BE5955119DE7}"/>
          </ac:spMkLst>
        </pc:spChg>
        <pc:spChg chg="add del">
          <ac:chgData name="Lars Strömberg" userId="507f2ccc-7df1-4ff9-8118-1103b9a89837" providerId="ADAL" clId="{9C4EF404-ED9D-3749-B586-29BAEA8688FB}" dt="2021-01-10T11:09:53.172" v="6150" actId="26606"/>
          <ac:spMkLst>
            <pc:docMk/>
            <pc:sldMk cId="2545823216" sldId="284"/>
            <ac:spMk id="8" creationId="{CBB2B1F0-0DD6-4744-9A46-7A344FB48E40}"/>
          </ac:spMkLst>
        </pc:spChg>
        <pc:spChg chg="add del">
          <ac:chgData name="Lars Strömberg" userId="507f2ccc-7df1-4ff9-8118-1103b9a89837" providerId="ADAL" clId="{9C4EF404-ED9D-3749-B586-29BAEA8688FB}" dt="2021-01-10T11:09:53.172" v="6150" actId="26606"/>
          <ac:spMkLst>
            <pc:docMk/>
            <pc:sldMk cId="2545823216" sldId="284"/>
            <ac:spMk id="10" creationId="{7A0B5DEA-ADF6-4BA5-9307-147F0A4685A0}"/>
          </ac:spMkLst>
        </pc:spChg>
        <pc:spChg chg="add del">
          <ac:chgData name="Lars Strömberg" userId="507f2ccc-7df1-4ff9-8118-1103b9a89837" providerId="ADAL" clId="{9C4EF404-ED9D-3749-B586-29BAEA8688FB}" dt="2021-01-10T11:09:53.172" v="6150" actId="26606"/>
          <ac:spMkLst>
            <pc:docMk/>
            <pc:sldMk cId="2545823216" sldId="284"/>
            <ac:spMk id="12" creationId="{9DECDBF4-02B6-4BB4-B65B-B8107AD6A9E8}"/>
          </ac:spMkLst>
        </pc:spChg>
        <pc:spChg chg="add">
          <ac:chgData name="Lars Strömberg" userId="507f2ccc-7df1-4ff9-8118-1103b9a89837" providerId="ADAL" clId="{9C4EF404-ED9D-3749-B586-29BAEA8688FB}" dt="2021-01-10T11:09:53.172" v="6150" actId="26606"/>
          <ac:spMkLst>
            <pc:docMk/>
            <pc:sldMk cId="2545823216" sldId="284"/>
            <ac:spMk id="18" creationId="{53B021B3-DE93-4AB7-8A18-CF5F1CED88B8}"/>
          </ac:spMkLst>
        </pc:spChg>
        <pc:spChg chg="add">
          <ac:chgData name="Lars Strömberg" userId="507f2ccc-7df1-4ff9-8118-1103b9a89837" providerId="ADAL" clId="{9C4EF404-ED9D-3749-B586-29BAEA8688FB}" dt="2021-01-10T11:09:53.172" v="6150" actId="26606"/>
          <ac:spMkLst>
            <pc:docMk/>
            <pc:sldMk cId="2545823216" sldId="284"/>
            <ac:spMk id="20" creationId="{52D502E5-F6B4-4D58-B4AE-FC466FF15EE8}"/>
          </ac:spMkLst>
        </pc:spChg>
        <pc:spChg chg="add">
          <ac:chgData name="Lars Strömberg" userId="507f2ccc-7df1-4ff9-8118-1103b9a89837" providerId="ADAL" clId="{9C4EF404-ED9D-3749-B586-29BAEA8688FB}" dt="2021-01-10T11:09:53.172" v="6150" actId="26606"/>
          <ac:spMkLst>
            <pc:docMk/>
            <pc:sldMk cId="2545823216" sldId="284"/>
            <ac:spMk id="22" creationId="{9DECDBF4-02B6-4BB4-B65B-B8107AD6A9E8}"/>
          </ac:spMkLst>
        </pc:spChg>
        <pc:graphicFrameChg chg="add">
          <ac:chgData name="Lars Strömberg" userId="507f2ccc-7df1-4ff9-8118-1103b9a89837" providerId="ADAL" clId="{9C4EF404-ED9D-3749-B586-29BAEA8688FB}" dt="2021-01-10T11:09:53.172" v="6150" actId="26606"/>
          <ac:graphicFrameMkLst>
            <pc:docMk/>
            <pc:sldMk cId="2545823216" sldId="284"/>
            <ac:graphicFrameMk id="14" creationId="{EF6D15AF-AF88-452F-9938-7EFEC69C072C}"/>
          </ac:graphicFrameMkLst>
        </pc:graphicFrameChg>
      </pc:sldChg>
      <pc:sldChg chg="addSp delSp modSp add mod">
        <pc:chgData name="Lars Strömberg" userId="507f2ccc-7df1-4ff9-8118-1103b9a89837" providerId="ADAL" clId="{9C4EF404-ED9D-3749-B586-29BAEA8688FB}" dt="2021-01-10T11:34:57.148" v="7252" actId="20577"/>
        <pc:sldMkLst>
          <pc:docMk/>
          <pc:sldMk cId="987881036" sldId="285"/>
        </pc:sldMkLst>
        <pc:spChg chg="mod">
          <ac:chgData name="Lars Strömberg" userId="507f2ccc-7df1-4ff9-8118-1103b9a89837" providerId="ADAL" clId="{9C4EF404-ED9D-3749-B586-29BAEA8688FB}" dt="2021-01-10T11:07:06.127" v="5977" actId="20577"/>
          <ac:spMkLst>
            <pc:docMk/>
            <pc:sldMk cId="987881036" sldId="285"/>
            <ac:spMk id="2" creationId="{86899BBD-DC64-7548-BF76-4A35E3BB9AFD}"/>
          </ac:spMkLst>
        </pc:spChg>
        <pc:spChg chg="del">
          <ac:chgData name="Lars Strömberg" userId="507f2ccc-7df1-4ff9-8118-1103b9a89837" providerId="ADAL" clId="{9C4EF404-ED9D-3749-B586-29BAEA8688FB}" dt="2021-01-10T11:31:38.861" v="7128"/>
          <ac:spMkLst>
            <pc:docMk/>
            <pc:sldMk cId="987881036" sldId="285"/>
            <ac:spMk id="3" creationId="{D9506F6E-D498-A043-B68A-BE5955119DE7}"/>
          </ac:spMkLst>
        </pc:spChg>
        <pc:spChg chg="add del mod">
          <ac:chgData name="Lars Strömberg" userId="507f2ccc-7df1-4ff9-8118-1103b9a89837" providerId="ADAL" clId="{9C4EF404-ED9D-3749-B586-29BAEA8688FB}" dt="2021-01-10T11:33:06.157" v="7144" actId="21"/>
          <ac:spMkLst>
            <pc:docMk/>
            <pc:sldMk cId="987881036" sldId="285"/>
            <ac:spMk id="4" creationId="{3B47B572-32DE-2B4B-B2C3-7FDA25ACA8B2}"/>
          </ac:spMkLst>
        </pc:spChg>
        <pc:spChg chg="add del mod">
          <ac:chgData name="Lars Strömberg" userId="507f2ccc-7df1-4ff9-8118-1103b9a89837" providerId="ADAL" clId="{9C4EF404-ED9D-3749-B586-29BAEA8688FB}" dt="2021-01-10T11:33:06.157" v="7144" actId="21"/>
          <ac:spMkLst>
            <pc:docMk/>
            <pc:sldMk cId="987881036" sldId="285"/>
            <ac:spMk id="5" creationId="{D8ADB55A-2F47-0948-B464-ED4926068D9A}"/>
          </ac:spMkLst>
        </pc:spChg>
        <pc:spChg chg="add mod">
          <ac:chgData name="Lars Strömberg" userId="507f2ccc-7df1-4ff9-8118-1103b9a89837" providerId="ADAL" clId="{9C4EF404-ED9D-3749-B586-29BAEA8688FB}" dt="2021-01-10T11:34:57.148" v="7252" actId="20577"/>
          <ac:spMkLst>
            <pc:docMk/>
            <pc:sldMk cId="987881036" sldId="285"/>
            <ac:spMk id="9" creationId="{1BBFD4B1-E913-C04A-A88D-F2262E1A75A2}"/>
          </ac:spMkLst>
        </pc:spChg>
        <pc:picChg chg="add del mod">
          <ac:chgData name="Lars Strömberg" userId="507f2ccc-7df1-4ff9-8118-1103b9a89837" providerId="ADAL" clId="{9C4EF404-ED9D-3749-B586-29BAEA8688FB}" dt="2021-01-10T11:33:06.157" v="7144" actId="21"/>
          <ac:picMkLst>
            <pc:docMk/>
            <pc:sldMk cId="987881036" sldId="285"/>
            <ac:picMk id="7" creationId="{3D8DEEFA-A7D2-684F-B258-D288FB6182F3}"/>
          </ac:picMkLst>
        </pc:picChg>
      </pc:sldChg>
      <pc:sldChg chg="addSp modSp new mod">
        <pc:chgData name="Lars Strömberg" userId="507f2ccc-7df1-4ff9-8118-1103b9a89837" providerId="ADAL" clId="{9C4EF404-ED9D-3749-B586-29BAEA8688FB}" dt="2021-01-10T11:23:03.144" v="6561" actId="6549"/>
        <pc:sldMkLst>
          <pc:docMk/>
          <pc:sldMk cId="3386514749" sldId="286"/>
        </pc:sldMkLst>
        <pc:spChg chg="mod">
          <ac:chgData name="Lars Strömberg" userId="507f2ccc-7df1-4ff9-8118-1103b9a89837" providerId="ADAL" clId="{9C4EF404-ED9D-3749-B586-29BAEA8688FB}" dt="2021-01-10T11:11:06.375" v="6221" actId="313"/>
          <ac:spMkLst>
            <pc:docMk/>
            <pc:sldMk cId="3386514749" sldId="286"/>
            <ac:spMk id="2" creationId="{69EA1B43-B896-4B49-8CC6-AEA858FBF5C4}"/>
          </ac:spMkLst>
        </pc:spChg>
        <pc:spChg chg="mod">
          <ac:chgData name="Lars Strömberg" userId="507f2ccc-7df1-4ff9-8118-1103b9a89837" providerId="ADAL" clId="{9C4EF404-ED9D-3749-B586-29BAEA8688FB}" dt="2021-01-10T11:13:32.091" v="6411" actId="313"/>
          <ac:spMkLst>
            <pc:docMk/>
            <pc:sldMk cId="3386514749" sldId="286"/>
            <ac:spMk id="3" creationId="{CF75ADDB-23BA-9546-AB5B-254D3A95EF22}"/>
          </ac:spMkLst>
        </pc:spChg>
        <pc:spChg chg="add mod">
          <ac:chgData name="Lars Strömberg" userId="507f2ccc-7df1-4ff9-8118-1103b9a89837" providerId="ADAL" clId="{9C4EF404-ED9D-3749-B586-29BAEA8688FB}" dt="2021-01-10T11:21:50.055" v="6504" actId="1076"/>
          <ac:spMkLst>
            <pc:docMk/>
            <pc:sldMk cId="3386514749" sldId="286"/>
            <ac:spMk id="8" creationId="{D2E84626-9D57-CF4D-9D7D-BA4B7A32001D}"/>
          </ac:spMkLst>
        </pc:spChg>
        <pc:spChg chg="add mod">
          <ac:chgData name="Lars Strömberg" userId="507f2ccc-7df1-4ff9-8118-1103b9a89837" providerId="ADAL" clId="{9C4EF404-ED9D-3749-B586-29BAEA8688FB}" dt="2021-01-10T11:21:08.051" v="6463" actId="14100"/>
          <ac:spMkLst>
            <pc:docMk/>
            <pc:sldMk cId="3386514749" sldId="286"/>
            <ac:spMk id="9" creationId="{DB7439A8-75AD-F945-B5FA-EC27844781BD}"/>
          </ac:spMkLst>
        </pc:spChg>
        <pc:spChg chg="add mod">
          <ac:chgData name="Lars Strömberg" userId="507f2ccc-7df1-4ff9-8118-1103b9a89837" providerId="ADAL" clId="{9C4EF404-ED9D-3749-B586-29BAEA8688FB}" dt="2021-01-10T11:23:03.144" v="6561" actId="6549"/>
          <ac:spMkLst>
            <pc:docMk/>
            <pc:sldMk cId="3386514749" sldId="286"/>
            <ac:spMk id="10" creationId="{78468447-F1F5-D346-AF3B-1F2135C98BF4}"/>
          </ac:spMkLst>
        </pc:spChg>
        <pc:picChg chg="add mod">
          <ac:chgData name="Lars Strömberg" userId="507f2ccc-7df1-4ff9-8118-1103b9a89837" providerId="ADAL" clId="{9C4EF404-ED9D-3749-B586-29BAEA8688FB}" dt="2021-01-10T11:13:17.050" v="6408" actId="1076"/>
          <ac:picMkLst>
            <pc:docMk/>
            <pc:sldMk cId="3386514749" sldId="286"/>
            <ac:picMk id="5" creationId="{5B8D1151-2A17-D14E-BF93-6F8FA51FA68E}"/>
          </ac:picMkLst>
        </pc:picChg>
        <pc:picChg chg="add mod">
          <ac:chgData name="Lars Strömberg" userId="507f2ccc-7df1-4ff9-8118-1103b9a89837" providerId="ADAL" clId="{9C4EF404-ED9D-3749-B586-29BAEA8688FB}" dt="2021-01-10T11:19:56.522" v="6412" actId="1076"/>
          <ac:picMkLst>
            <pc:docMk/>
            <pc:sldMk cId="3386514749" sldId="286"/>
            <ac:picMk id="7" creationId="{29DE4480-4C52-2541-9634-CD3969D8EF1E}"/>
          </ac:picMkLst>
        </pc:picChg>
      </pc:sldChg>
      <pc:sldChg chg="addSp modSp new mod setBg">
        <pc:chgData name="Lars Strömberg" userId="507f2ccc-7df1-4ff9-8118-1103b9a89837" providerId="ADAL" clId="{9C4EF404-ED9D-3749-B586-29BAEA8688FB}" dt="2021-01-10T11:25:20.737" v="6822" actId="26606"/>
        <pc:sldMkLst>
          <pc:docMk/>
          <pc:sldMk cId="3918430390" sldId="287"/>
        </pc:sldMkLst>
        <pc:spChg chg="mod">
          <ac:chgData name="Lars Strömberg" userId="507f2ccc-7df1-4ff9-8118-1103b9a89837" providerId="ADAL" clId="{9C4EF404-ED9D-3749-B586-29BAEA8688FB}" dt="2021-01-10T11:25:20.737" v="6822" actId="26606"/>
          <ac:spMkLst>
            <pc:docMk/>
            <pc:sldMk cId="3918430390" sldId="287"/>
            <ac:spMk id="2" creationId="{4A35E546-9A6C-A047-9E21-AE4CFE9EA45C}"/>
          </ac:spMkLst>
        </pc:spChg>
        <pc:spChg chg="mod">
          <ac:chgData name="Lars Strömberg" userId="507f2ccc-7df1-4ff9-8118-1103b9a89837" providerId="ADAL" clId="{9C4EF404-ED9D-3749-B586-29BAEA8688FB}" dt="2021-01-10T11:25:20.737" v="6822" actId="26606"/>
          <ac:spMkLst>
            <pc:docMk/>
            <pc:sldMk cId="3918430390" sldId="287"/>
            <ac:spMk id="3" creationId="{4203AD3A-444B-7C4C-9849-D6AE4988DA38}"/>
          </ac:spMkLst>
        </pc:spChg>
        <pc:spChg chg="add">
          <ac:chgData name="Lars Strömberg" userId="507f2ccc-7df1-4ff9-8118-1103b9a89837" providerId="ADAL" clId="{9C4EF404-ED9D-3749-B586-29BAEA8688FB}" dt="2021-01-10T11:25:20.737" v="6822" actId="26606"/>
          <ac:spMkLst>
            <pc:docMk/>
            <pc:sldMk cId="3918430390" sldId="287"/>
            <ac:spMk id="8" creationId="{1C799903-48D5-4A31-A1A2-541072D9771E}"/>
          </ac:spMkLst>
        </pc:spChg>
        <pc:spChg chg="add">
          <ac:chgData name="Lars Strömberg" userId="507f2ccc-7df1-4ff9-8118-1103b9a89837" providerId="ADAL" clId="{9C4EF404-ED9D-3749-B586-29BAEA8688FB}" dt="2021-01-10T11:25:20.737" v="6822" actId="26606"/>
          <ac:spMkLst>
            <pc:docMk/>
            <pc:sldMk cId="3918430390" sldId="287"/>
            <ac:spMk id="10" creationId="{8EFFF109-FC58-4FD3-BE05-9775A1310F55}"/>
          </ac:spMkLst>
        </pc:spChg>
        <pc:spChg chg="add">
          <ac:chgData name="Lars Strömberg" userId="507f2ccc-7df1-4ff9-8118-1103b9a89837" providerId="ADAL" clId="{9C4EF404-ED9D-3749-B586-29BAEA8688FB}" dt="2021-01-10T11:25:20.737" v="6822" actId="26606"/>
          <ac:spMkLst>
            <pc:docMk/>
            <pc:sldMk cId="3918430390" sldId="287"/>
            <ac:spMk id="12" creationId="{E1B96AD6-92A9-4273-A62B-96A1C3E0BA95}"/>
          </ac:spMkLst>
        </pc:spChg>
        <pc:spChg chg="add">
          <ac:chgData name="Lars Strömberg" userId="507f2ccc-7df1-4ff9-8118-1103b9a89837" providerId="ADAL" clId="{9C4EF404-ED9D-3749-B586-29BAEA8688FB}" dt="2021-01-10T11:25:20.737" v="6822" actId="26606"/>
          <ac:spMkLst>
            <pc:docMk/>
            <pc:sldMk cId="3918430390" sldId="287"/>
            <ac:spMk id="14" creationId="{463EEC44-1BA3-44ED-81FC-A644B04B2A44}"/>
          </ac:spMkLst>
        </pc:spChg>
      </pc:sldChg>
      <pc:sldChg chg="addSp delSp modSp new mod setBg">
        <pc:chgData name="Lars Strömberg" userId="507f2ccc-7df1-4ff9-8118-1103b9a89837" providerId="ADAL" clId="{9C4EF404-ED9D-3749-B586-29BAEA8688FB}" dt="2021-01-10T11:29:24.100" v="7127" actId="26606"/>
        <pc:sldMkLst>
          <pc:docMk/>
          <pc:sldMk cId="3680256130" sldId="288"/>
        </pc:sldMkLst>
        <pc:spChg chg="mod">
          <ac:chgData name="Lars Strömberg" userId="507f2ccc-7df1-4ff9-8118-1103b9a89837" providerId="ADAL" clId="{9C4EF404-ED9D-3749-B586-29BAEA8688FB}" dt="2021-01-10T11:29:24.100" v="7127" actId="26606"/>
          <ac:spMkLst>
            <pc:docMk/>
            <pc:sldMk cId="3680256130" sldId="288"/>
            <ac:spMk id="2" creationId="{1CCE2A89-D7CB-474A-88D2-EEB9FB74722A}"/>
          </ac:spMkLst>
        </pc:spChg>
        <pc:spChg chg="del mod">
          <ac:chgData name="Lars Strömberg" userId="507f2ccc-7df1-4ff9-8118-1103b9a89837" providerId="ADAL" clId="{9C4EF404-ED9D-3749-B586-29BAEA8688FB}" dt="2021-01-10T11:29:24.100" v="7127" actId="26606"/>
          <ac:spMkLst>
            <pc:docMk/>
            <pc:sldMk cId="3680256130" sldId="288"/>
            <ac:spMk id="3" creationId="{140A9EA8-508F-1442-BDCD-A235668DB75B}"/>
          </ac:spMkLst>
        </pc:spChg>
        <pc:spChg chg="add">
          <ac:chgData name="Lars Strömberg" userId="507f2ccc-7df1-4ff9-8118-1103b9a89837" providerId="ADAL" clId="{9C4EF404-ED9D-3749-B586-29BAEA8688FB}" dt="2021-01-10T11:29:24.100" v="7127" actId="26606"/>
          <ac:spMkLst>
            <pc:docMk/>
            <pc:sldMk cId="3680256130" sldId="288"/>
            <ac:spMk id="9" creationId="{81E1224E-6618-482E-BE87-321A7FC1CDE8}"/>
          </ac:spMkLst>
        </pc:spChg>
        <pc:spChg chg="add">
          <ac:chgData name="Lars Strömberg" userId="507f2ccc-7df1-4ff9-8118-1103b9a89837" providerId="ADAL" clId="{9C4EF404-ED9D-3749-B586-29BAEA8688FB}" dt="2021-01-10T11:29:24.100" v="7127" actId="26606"/>
          <ac:spMkLst>
            <pc:docMk/>
            <pc:sldMk cId="3680256130" sldId="288"/>
            <ac:spMk id="11" creationId="{066346BE-FDB4-4772-A696-0719490ABD64}"/>
          </ac:spMkLst>
        </pc:spChg>
        <pc:spChg chg="add">
          <ac:chgData name="Lars Strömberg" userId="507f2ccc-7df1-4ff9-8118-1103b9a89837" providerId="ADAL" clId="{9C4EF404-ED9D-3749-B586-29BAEA8688FB}" dt="2021-01-10T11:29:24.100" v="7127" actId="26606"/>
          <ac:spMkLst>
            <pc:docMk/>
            <pc:sldMk cId="3680256130" sldId="288"/>
            <ac:spMk id="13" creationId="{FB92FFCE-0C90-454E-AA25-D4EE9A6C39C5}"/>
          </ac:spMkLst>
        </pc:spChg>
        <pc:graphicFrameChg chg="add">
          <ac:chgData name="Lars Strömberg" userId="507f2ccc-7df1-4ff9-8118-1103b9a89837" providerId="ADAL" clId="{9C4EF404-ED9D-3749-B586-29BAEA8688FB}" dt="2021-01-10T11:29:24.100" v="7127" actId="26606"/>
          <ac:graphicFrameMkLst>
            <pc:docMk/>
            <pc:sldMk cId="3680256130" sldId="288"/>
            <ac:graphicFrameMk id="5" creationId="{173E3BA8-0BDB-4163-875F-B3ADBE1E955E}"/>
          </ac:graphicFrameMkLst>
        </pc:graphicFrameChg>
      </pc:sldChg>
      <pc:sldChg chg="addSp delSp modSp new mod ord">
        <pc:chgData name="Lars Strömberg" userId="507f2ccc-7df1-4ff9-8118-1103b9a89837" providerId="ADAL" clId="{9C4EF404-ED9D-3749-B586-29BAEA8688FB}" dt="2021-01-10T11:33:41.842" v="7156" actId="114"/>
        <pc:sldMkLst>
          <pc:docMk/>
          <pc:sldMk cId="3573404545" sldId="289"/>
        </pc:sldMkLst>
        <pc:spChg chg="mod">
          <ac:chgData name="Lars Strömberg" userId="507f2ccc-7df1-4ff9-8118-1103b9a89837" providerId="ADAL" clId="{9C4EF404-ED9D-3749-B586-29BAEA8688FB}" dt="2021-01-10T11:33:27.021" v="7150"/>
          <ac:spMkLst>
            <pc:docMk/>
            <pc:sldMk cId="3573404545" sldId="289"/>
            <ac:spMk id="2" creationId="{36688DED-AEC1-7C4F-9F35-FD5A44426674}"/>
          </ac:spMkLst>
        </pc:spChg>
        <pc:spChg chg="del">
          <ac:chgData name="Lars Strömberg" userId="507f2ccc-7df1-4ff9-8118-1103b9a89837" providerId="ADAL" clId="{9C4EF404-ED9D-3749-B586-29BAEA8688FB}" dt="2021-01-10T11:33:16.325" v="7148" actId="478"/>
          <ac:spMkLst>
            <pc:docMk/>
            <pc:sldMk cId="3573404545" sldId="289"/>
            <ac:spMk id="3" creationId="{10CC0F94-6990-E449-8ADE-3FF4DDCC948B}"/>
          </ac:spMkLst>
        </pc:spChg>
        <pc:spChg chg="add del mod">
          <ac:chgData name="Lars Strömberg" userId="507f2ccc-7df1-4ff9-8118-1103b9a89837" providerId="ADAL" clId="{9C4EF404-ED9D-3749-B586-29BAEA8688FB}" dt="2021-01-10T11:33:10.760" v="7146"/>
          <ac:spMkLst>
            <pc:docMk/>
            <pc:sldMk cId="3573404545" sldId="289"/>
            <ac:spMk id="5" creationId="{2D54DB30-A31C-E04D-9156-09BD4AC4622A}"/>
          </ac:spMkLst>
        </pc:spChg>
        <pc:spChg chg="add del mod">
          <ac:chgData name="Lars Strömberg" userId="507f2ccc-7df1-4ff9-8118-1103b9a89837" providerId="ADAL" clId="{9C4EF404-ED9D-3749-B586-29BAEA8688FB}" dt="2021-01-10T11:33:10.760" v="7146"/>
          <ac:spMkLst>
            <pc:docMk/>
            <pc:sldMk cId="3573404545" sldId="289"/>
            <ac:spMk id="6" creationId="{CBAB82AC-917A-B842-9E5A-509067D05213}"/>
          </ac:spMkLst>
        </pc:spChg>
        <pc:spChg chg="add mod">
          <ac:chgData name="Lars Strömberg" userId="507f2ccc-7df1-4ff9-8118-1103b9a89837" providerId="ADAL" clId="{9C4EF404-ED9D-3749-B586-29BAEA8688FB}" dt="2021-01-10T11:33:34.179" v="7152" actId="1076"/>
          <ac:spMkLst>
            <pc:docMk/>
            <pc:sldMk cId="3573404545" sldId="289"/>
            <ac:spMk id="8" creationId="{8F958968-36AF-E84B-BDE7-C8D257DB2A4F}"/>
          </ac:spMkLst>
        </pc:spChg>
        <pc:spChg chg="add mod">
          <ac:chgData name="Lars Strömberg" userId="507f2ccc-7df1-4ff9-8118-1103b9a89837" providerId="ADAL" clId="{9C4EF404-ED9D-3749-B586-29BAEA8688FB}" dt="2021-01-10T11:33:41.842" v="7156" actId="114"/>
          <ac:spMkLst>
            <pc:docMk/>
            <pc:sldMk cId="3573404545" sldId="289"/>
            <ac:spMk id="9" creationId="{E53FF9E7-2ED0-454D-ABBD-94E5E20629D7}"/>
          </ac:spMkLst>
        </pc:spChg>
        <pc:picChg chg="add del mod">
          <ac:chgData name="Lars Strömberg" userId="507f2ccc-7df1-4ff9-8118-1103b9a89837" providerId="ADAL" clId="{9C4EF404-ED9D-3749-B586-29BAEA8688FB}" dt="2021-01-10T11:33:10.760" v="7146"/>
          <ac:picMkLst>
            <pc:docMk/>
            <pc:sldMk cId="3573404545" sldId="289"/>
            <ac:picMk id="4" creationId="{0A3B4F93-4028-9C48-A90F-0B61BE1E787C}"/>
          </ac:picMkLst>
        </pc:picChg>
        <pc:picChg chg="add mod">
          <ac:chgData name="Lars Strömberg" userId="507f2ccc-7df1-4ff9-8118-1103b9a89837" providerId="ADAL" clId="{9C4EF404-ED9D-3749-B586-29BAEA8688FB}" dt="2021-01-10T11:33:18.248" v="7149" actId="1076"/>
          <ac:picMkLst>
            <pc:docMk/>
            <pc:sldMk cId="3573404545" sldId="289"/>
            <ac:picMk id="7" creationId="{2612B175-8AF5-5B48-ABCE-CE131FEDA47A}"/>
          </ac:picMkLst>
        </pc:picChg>
      </pc:sldChg>
      <pc:sldChg chg="addSp modSp new mod setBg">
        <pc:chgData name="Lars Strömberg" userId="507f2ccc-7df1-4ff9-8118-1103b9a89837" providerId="ADAL" clId="{9C4EF404-ED9D-3749-B586-29BAEA8688FB}" dt="2021-01-10T11:41:31.785" v="7704" actId="26606"/>
        <pc:sldMkLst>
          <pc:docMk/>
          <pc:sldMk cId="2480865065" sldId="290"/>
        </pc:sldMkLst>
        <pc:spChg chg="mod">
          <ac:chgData name="Lars Strömberg" userId="507f2ccc-7df1-4ff9-8118-1103b9a89837" providerId="ADAL" clId="{9C4EF404-ED9D-3749-B586-29BAEA8688FB}" dt="2021-01-10T11:41:31.785" v="7704" actId="26606"/>
          <ac:spMkLst>
            <pc:docMk/>
            <pc:sldMk cId="2480865065" sldId="290"/>
            <ac:spMk id="2" creationId="{240A0315-811A-E040-9805-84F2A2D750E9}"/>
          </ac:spMkLst>
        </pc:spChg>
        <pc:spChg chg="mod">
          <ac:chgData name="Lars Strömberg" userId="507f2ccc-7df1-4ff9-8118-1103b9a89837" providerId="ADAL" clId="{9C4EF404-ED9D-3749-B586-29BAEA8688FB}" dt="2021-01-10T11:41:31.785" v="7704" actId="26606"/>
          <ac:spMkLst>
            <pc:docMk/>
            <pc:sldMk cId="2480865065" sldId="290"/>
            <ac:spMk id="3" creationId="{1BA0BF3A-26CC-994B-9458-56BCA4FE7700}"/>
          </ac:spMkLst>
        </pc:spChg>
        <pc:spChg chg="add">
          <ac:chgData name="Lars Strömberg" userId="507f2ccc-7df1-4ff9-8118-1103b9a89837" providerId="ADAL" clId="{9C4EF404-ED9D-3749-B586-29BAEA8688FB}" dt="2021-01-10T11:41:31.785" v="7704" actId="26606"/>
          <ac:spMkLst>
            <pc:docMk/>
            <pc:sldMk cId="2480865065" sldId="290"/>
            <ac:spMk id="8" creationId="{1C799903-48D5-4A31-A1A2-541072D9771E}"/>
          </ac:spMkLst>
        </pc:spChg>
        <pc:spChg chg="add">
          <ac:chgData name="Lars Strömberg" userId="507f2ccc-7df1-4ff9-8118-1103b9a89837" providerId="ADAL" clId="{9C4EF404-ED9D-3749-B586-29BAEA8688FB}" dt="2021-01-10T11:41:31.785" v="7704" actId="26606"/>
          <ac:spMkLst>
            <pc:docMk/>
            <pc:sldMk cId="2480865065" sldId="290"/>
            <ac:spMk id="10" creationId="{8EFFF109-FC58-4FD3-BE05-9775A1310F55}"/>
          </ac:spMkLst>
        </pc:spChg>
        <pc:spChg chg="add">
          <ac:chgData name="Lars Strömberg" userId="507f2ccc-7df1-4ff9-8118-1103b9a89837" providerId="ADAL" clId="{9C4EF404-ED9D-3749-B586-29BAEA8688FB}" dt="2021-01-10T11:41:31.785" v="7704" actId="26606"/>
          <ac:spMkLst>
            <pc:docMk/>
            <pc:sldMk cId="2480865065" sldId="290"/>
            <ac:spMk id="12" creationId="{E1B96AD6-92A9-4273-A62B-96A1C3E0BA95}"/>
          </ac:spMkLst>
        </pc:spChg>
        <pc:spChg chg="add">
          <ac:chgData name="Lars Strömberg" userId="507f2ccc-7df1-4ff9-8118-1103b9a89837" providerId="ADAL" clId="{9C4EF404-ED9D-3749-B586-29BAEA8688FB}" dt="2021-01-10T11:41:31.785" v="7704" actId="26606"/>
          <ac:spMkLst>
            <pc:docMk/>
            <pc:sldMk cId="2480865065" sldId="290"/>
            <ac:spMk id="14" creationId="{463EEC44-1BA3-44ED-81FC-A644B04B2A44}"/>
          </ac:spMkLst>
        </pc:spChg>
      </pc:sldChg>
      <pc:sldChg chg="addSp modSp new mod">
        <pc:chgData name="Lars Strömberg" userId="507f2ccc-7df1-4ff9-8118-1103b9a89837" providerId="ADAL" clId="{9C4EF404-ED9D-3749-B586-29BAEA8688FB}" dt="2021-01-10T11:47:13.261" v="8062" actId="1076"/>
        <pc:sldMkLst>
          <pc:docMk/>
          <pc:sldMk cId="1381839279" sldId="291"/>
        </pc:sldMkLst>
        <pc:spChg chg="mod">
          <ac:chgData name="Lars Strömberg" userId="507f2ccc-7df1-4ff9-8118-1103b9a89837" providerId="ADAL" clId="{9C4EF404-ED9D-3749-B586-29BAEA8688FB}" dt="2021-01-10T11:42:29.356" v="7727" actId="313"/>
          <ac:spMkLst>
            <pc:docMk/>
            <pc:sldMk cId="1381839279" sldId="291"/>
            <ac:spMk id="2" creationId="{90604238-A1BF-7047-AE3B-15D02470ABEF}"/>
          </ac:spMkLst>
        </pc:spChg>
        <pc:spChg chg="mod">
          <ac:chgData name="Lars Strömberg" userId="507f2ccc-7df1-4ff9-8118-1103b9a89837" providerId="ADAL" clId="{9C4EF404-ED9D-3749-B586-29BAEA8688FB}" dt="2021-01-10T11:47:08.738" v="8061" actId="27636"/>
          <ac:spMkLst>
            <pc:docMk/>
            <pc:sldMk cId="1381839279" sldId="291"/>
            <ac:spMk id="3" creationId="{141FCB0E-69F0-F841-A441-1CF536B0FA78}"/>
          </ac:spMkLst>
        </pc:spChg>
        <pc:picChg chg="add mod">
          <ac:chgData name="Lars Strömberg" userId="507f2ccc-7df1-4ff9-8118-1103b9a89837" providerId="ADAL" clId="{9C4EF404-ED9D-3749-B586-29BAEA8688FB}" dt="2021-01-10T11:47:13.261" v="8062" actId="1076"/>
          <ac:picMkLst>
            <pc:docMk/>
            <pc:sldMk cId="1381839279" sldId="291"/>
            <ac:picMk id="5" creationId="{648C527F-A412-5043-B1AA-65DEBFFD804A}"/>
          </ac:picMkLst>
        </pc:picChg>
        <pc:picChg chg="add mod">
          <ac:chgData name="Lars Strömberg" userId="507f2ccc-7df1-4ff9-8118-1103b9a89837" providerId="ADAL" clId="{9C4EF404-ED9D-3749-B586-29BAEA8688FB}" dt="2021-01-10T11:47:02.653" v="8059" actId="1076"/>
          <ac:picMkLst>
            <pc:docMk/>
            <pc:sldMk cId="1381839279" sldId="291"/>
            <ac:picMk id="7" creationId="{4E187DC6-CB68-EA43-B0FA-BFA58FE88F96}"/>
          </ac:picMkLst>
        </pc:picChg>
      </pc:sldChg>
      <pc:sldChg chg="addSp modSp new mod">
        <pc:chgData name="Lars Strömberg" userId="507f2ccc-7df1-4ff9-8118-1103b9a89837" providerId="ADAL" clId="{9C4EF404-ED9D-3749-B586-29BAEA8688FB}" dt="2021-01-10T11:54:09.065" v="8535" actId="14100"/>
        <pc:sldMkLst>
          <pc:docMk/>
          <pc:sldMk cId="3154956264" sldId="292"/>
        </pc:sldMkLst>
        <pc:spChg chg="mod">
          <ac:chgData name="Lars Strömberg" userId="507f2ccc-7df1-4ff9-8118-1103b9a89837" providerId="ADAL" clId="{9C4EF404-ED9D-3749-B586-29BAEA8688FB}" dt="2021-01-10T11:47:40.968" v="8080" actId="20577"/>
          <ac:spMkLst>
            <pc:docMk/>
            <pc:sldMk cId="3154956264" sldId="292"/>
            <ac:spMk id="2" creationId="{C7B07FAC-8CAF-D14D-9CB2-554D3D670C5A}"/>
          </ac:spMkLst>
        </pc:spChg>
        <pc:spChg chg="mod">
          <ac:chgData name="Lars Strömberg" userId="507f2ccc-7df1-4ff9-8118-1103b9a89837" providerId="ADAL" clId="{9C4EF404-ED9D-3749-B586-29BAEA8688FB}" dt="2021-01-10T11:54:09.065" v="8535" actId="14100"/>
          <ac:spMkLst>
            <pc:docMk/>
            <pc:sldMk cId="3154956264" sldId="292"/>
            <ac:spMk id="3" creationId="{1B0E3454-9CD1-C545-A5BB-03C0EB72FEB2}"/>
          </ac:spMkLst>
        </pc:spChg>
        <pc:spChg chg="add mod">
          <ac:chgData name="Lars Strömberg" userId="507f2ccc-7df1-4ff9-8118-1103b9a89837" providerId="ADAL" clId="{9C4EF404-ED9D-3749-B586-29BAEA8688FB}" dt="2021-01-10T11:53:54.969" v="8533" actId="1076"/>
          <ac:spMkLst>
            <pc:docMk/>
            <pc:sldMk cId="3154956264" sldId="292"/>
            <ac:spMk id="5" creationId="{9817A857-54E9-D44A-BF2A-1C8FA61293C5}"/>
          </ac:spMkLst>
        </pc:spChg>
        <pc:graphicFrameChg chg="add mod modGraphic">
          <ac:chgData name="Lars Strömberg" userId="507f2ccc-7df1-4ff9-8118-1103b9a89837" providerId="ADAL" clId="{9C4EF404-ED9D-3749-B586-29BAEA8688FB}" dt="2021-01-10T11:52:59.641" v="8525" actId="1076"/>
          <ac:graphicFrameMkLst>
            <pc:docMk/>
            <pc:sldMk cId="3154956264" sldId="292"/>
            <ac:graphicFrameMk id="4" creationId="{A86BE37C-EA52-DC42-8E07-56642AC35BA6}"/>
          </ac:graphicFrameMkLst>
        </pc:graphicFrameChg>
      </pc:sldChg>
      <pc:sldChg chg="addSp modSp new mod">
        <pc:chgData name="Lars Strömberg" userId="507f2ccc-7df1-4ff9-8118-1103b9a89837" providerId="ADAL" clId="{9C4EF404-ED9D-3749-B586-29BAEA8688FB}" dt="2021-01-10T12:01:31.747" v="8996" actId="1035"/>
        <pc:sldMkLst>
          <pc:docMk/>
          <pc:sldMk cId="2438833908" sldId="293"/>
        </pc:sldMkLst>
        <pc:spChg chg="mod">
          <ac:chgData name="Lars Strömberg" userId="507f2ccc-7df1-4ff9-8118-1103b9a89837" providerId="ADAL" clId="{9C4EF404-ED9D-3749-B586-29BAEA8688FB}" dt="2021-01-10T11:55:31.856" v="8564" actId="20577"/>
          <ac:spMkLst>
            <pc:docMk/>
            <pc:sldMk cId="2438833908" sldId="293"/>
            <ac:spMk id="2" creationId="{D8BBF266-F043-724B-A980-5F88270455A5}"/>
          </ac:spMkLst>
        </pc:spChg>
        <pc:spChg chg="mod">
          <ac:chgData name="Lars Strömberg" userId="507f2ccc-7df1-4ff9-8118-1103b9a89837" providerId="ADAL" clId="{9C4EF404-ED9D-3749-B586-29BAEA8688FB}" dt="2021-01-10T12:00:23.696" v="8967" actId="20577"/>
          <ac:spMkLst>
            <pc:docMk/>
            <pc:sldMk cId="2438833908" sldId="293"/>
            <ac:spMk id="3" creationId="{6930848E-E514-2746-B112-D705061BCD35}"/>
          </ac:spMkLst>
        </pc:spChg>
        <pc:spChg chg="add mod">
          <ac:chgData name="Lars Strömberg" userId="507f2ccc-7df1-4ff9-8118-1103b9a89837" providerId="ADAL" clId="{9C4EF404-ED9D-3749-B586-29BAEA8688FB}" dt="2021-01-10T12:00:51.294" v="8983" actId="20577"/>
          <ac:spMkLst>
            <pc:docMk/>
            <pc:sldMk cId="2438833908" sldId="293"/>
            <ac:spMk id="4" creationId="{EAC51E09-ED58-A54B-AF28-CDE14A2C5607}"/>
          </ac:spMkLst>
        </pc:spChg>
        <pc:spChg chg="add mod">
          <ac:chgData name="Lars Strömberg" userId="507f2ccc-7df1-4ff9-8118-1103b9a89837" providerId="ADAL" clId="{9C4EF404-ED9D-3749-B586-29BAEA8688FB}" dt="2021-01-10T12:01:31.747" v="8996" actId="1035"/>
          <ac:spMkLst>
            <pc:docMk/>
            <pc:sldMk cId="2438833908" sldId="293"/>
            <ac:spMk id="5" creationId="{8AE98A11-7555-5747-87FE-37B75855924C}"/>
          </ac:spMkLst>
        </pc:spChg>
      </pc:sldChg>
      <pc:sldChg chg="addSp modSp new mod setBg">
        <pc:chgData name="Lars Strömberg" userId="507f2ccc-7df1-4ff9-8118-1103b9a89837" providerId="ADAL" clId="{9C4EF404-ED9D-3749-B586-29BAEA8688FB}" dt="2021-01-10T12:07:47.909" v="9354" actId="20577"/>
        <pc:sldMkLst>
          <pc:docMk/>
          <pc:sldMk cId="3737495507" sldId="294"/>
        </pc:sldMkLst>
        <pc:spChg chg="mod">
          <ac:chgData name="Lars Strömberg" userId="507f2ccc-7df1-4ff9-8118-1103b9a89837" providerId="ADAL" clId="{9C4EF404-ED9D-3749-B586-29BAEA8688FB}" dt="2021-01-10T12:05:43.823" v="9196" actId="26606"/>
          <ac:spMkLst>
            <pc:docMk/>
            <pc:sldMk cId="3737495507" sldId="294"/>
            <ac:spMk id="2" creationId="{93C3A499-D5F6-714F-93A8-396371FED5A0}"/>
          </ac:spMkLst>
        </pc:spChg>
        <pc:spChg chg="mod ord">
          <ac:chgData name="Lars Strömberg" userId="507f2ccc-7df1-4ff9-8118-1103b9a89837" providerId="ADAL" clId="{9C4EF404-ED9D-3749-B586-29BAEA8688FB}" dt="2021-01-10T12:07:47.909" v="9354" actId="20577"/>
          <ac:spMkLst>
            <pc:docMk/>
            <pc:sldMk cId="3737495507" sldId="294"/>
            <ac:spMk id="3" creationId="{B1620CC4-B586-254F-97F5-6F3AD7E42A77}"/>
          </ac:spMkLst>
        </pc:spChg>
        <pc:spChg chg="add">
          <ac:chgData name="Lars Strömberg" userId="507f2ccc-7df1-4ff9-8118-1103b9a89837" providerId="ADAL" clId="{9C4EF404-ED9D-3749-B586-29BAEA8688FB}" dt="2021-01-10T12:05:43.823" v="9196" actId="26606"/>
          <ac:spMkLst>
            <pc:docMk/>
            <pc:sldMk cId="3737495507" sldId="294"/>
            <ac:spMk id="10" creationId="{84ECDE7A-6944-466D-8FFE-149A29BA6BAE}"/>
          </ac:spMkLst>
        </pc:spChg>
        <pc:spChg chg="add">
          <ac:chgData name="Lars Strömberg" userId="507f2ccc-7df1-4ff9-8118-1103b9a89837" providerId="ADAL" clId="{9C4EF404-ED9D-3749-B586-29BAEA8688FB}" dt="2021-01-10T12:05:43.823" v="9196" actId="26606"/>
          <ac:spMkLst>
            <pc:docMk/>
            <pc:sldMk cId="3737495507" sldId="294"/>
            <ac:spMk id="12" creationId="{B3420082-9415-44EC-802E-C77D71D59C57}"/>
          </ac:spMkLst>
        </pc:spChg>
        <pc:spChg chg="add">
          <ac:chgData name="Lars Strömberg" userId="507f2ccc-7df1-4ff9-8118-1103b9a89837" providerId="ADAL" clId="{9C4EF404-ED9D-3749-B586-29BAEA8688FB}" dt="2021-01-10T12:05:43.823" v="9196" actId="26606"/>
          <ac:spMkLst>
            <pc:docMk/>
            <pc:sldMk cId="3737495507" sldId="294"/>
            <ac:spMk id="14" creationId="{55A52C45-1FCB-4636-A80F-2849B8226C01}"/>
          </ac:spMkLst>
        </pc:spChg>
        <pc:spChg chg="add">
          <ac:chgData name="Lars Strömberg" userId="507f2ccc-7df1-4ff9-8118-1103b9a89837" providerId="ADAL" clId="{9C4EF404-ED9D-3749-B586-29BAEA8688FB}" dt="2021-01-10T12:05:43.823" v="9196" actId="26606"/>
          <ac:spMkLst>
            <pc:docMk/>
            <pc:sldMk cId="3737495507" sldId="294"/>
            <ac:spMk id="16" creationId="{768EB4DD-3704-43AD-92B3-C4E0C6EA92CB}"/>
          </ac:spMkLst>
        </pc:spChg>
        <pc:picChg chg="add mod">
          <ac:chgData name="Lars Strömberg" userId="507f2ccc-7df1-4ff9-8118-1103b9a89837" providerId="ADAL" clId="{9C4EF404-ED9D-3749-B586-29BAEA8688FB}" dt="2021-01-10T12:05:43.823" v="9196" actId="26606"/>
          <ac:picMkLst>
            <pc:docMk/>
            <pc:sldMk cId="3737495507" sldId="294"/>
            <ac:picMk id="5" creationId="{211BDB29-5A91-F140-B948-BCBFBB936521}"/>
          </ac:picMkLst>
        </pc:picChg>
      </pc:sldChg>
      <pc:sldChg chg="addSp modSp new mod setBg">
        <pc:chgData name="Lars Strömberg" userId="507f2ccc-7df1-4ff9-8118-1103b9a89837" providerId="ADAL" clId="{9C4EF404-ED9D-3749-B586-29BAEA8688FB}" dt="2021-01-10T12:09:32.733" v="9504" actId="26606"/>
        <pc:sldMkLst>
          <pc:docMk/>
          <pc:sldMk cId="3655794902" sldId="295"/>
        </pc:sldMkLst>
        <pc:spChg chg="mod">
          <ac:chgData name="Lars Strömberg" userId="507f2ccc-7df1-4ff9-8118-1103b9a89837" providerId="ADAL" clId="{9C4EF404-ED9D-3749-B586-29BAEA8688FB}" dt="2021-01-10T12:09:32.733" v="9504" actId="26606"/>
          <ac:spMkLst>
            <pc:docMk/>
            <pc:sldMk cId="3655794902" sldId="295"/>
            <ac:spMk id="2" creationId="{9146B734-1F8B-C346-A4BF-0DDD6F27E68D}"/>
          </ac:spMkLst>
        </pc:spChg>
        <pc:spChg chg="mod">
          <ac:chgData name="Lars Strömberg" userId="507f2ccc-7df1-4ff9-8118-1103b9a89837" providerId="ADAL" clId="{9C4EF404-ED9D-3749-B586-29BAEA8688FB}" dt="2021-01-10T12:09:32.733" v="9504" actId="26606"/>
          <ac:spMkLst>
            <pc:docMk/>
            <pc:sldMk cId="3655794902" sldId="295"/>
            <ac:spMk id="3" creationId="{DA71654F-0738-0F44-9F16-25259E02EC64}"/>
          </ac:spMkLst>
        </pc:spChg>
        <pc:spChg chg="add">
          <ac:chgData name="Lars Strömberg" userId="507f2ccc-7df1-4ff9-8118-1103b9a89837" providerId="ADAL" clId="{9C4EF404-ED9D-3749-B586-29BAEA8688FB}" dt="2021-01-10T12:09:32.733" v="9504" actId="26606"/>
          <ac:spMkLst>
            <pc:docMk/>
            <pc:sldMk cId="3655794902" sldId="295"/>
            <ac:spMk id="10" creationId="{8D06CE56-3881-4ADA-8CEF-D18B02C242A3}"/>
          </ac:spMkLst>
        </pc:spChg>
        <pc:spChg chg="add">
          <ac:chgData name="Lars Strömberg" userId="507f2ccc-7df1-4ff9-8118-1103b9a89837" providerId="ADAL" clId="{9C4EF404-ED9D-3749-B586-29BAEA8688FB}" dt="2021-01-10T12:09:32.733" v="9504" actId="26606"/>
          <ac:spMkLst>
            <pc:docMk/>
            <pc:sldMk cId="3655794902" sldId="295"/>
            <ac:spMk id="12" creationId="{79F3C543-62EC-4433-9C93-A2CD8764E9B4}"/>
          </ac:spMkLst>
        </pc:spChg>
        <pc:spChg chg="add">
          <ac:chgData name="Lars Strömberg" userId="507f2ccc-7df1-4ff9-8118-1103b9a89837" providerId="ADAL" clId="{9C4EF404-ED9D-3749-B586-29BAEA8688FB}" dt="2021-01-10T12:09:32.733" v="9504" actId="26606"/>
          <ac:spMkLst>
            <pc:docMk/>
            <pc:sldMk cId="3655794902" sldId="295"/>
            <ac:spMk id="14" creationId="{68AF5748-FED8-45BA-8631-26D1D10F3246}"/>
          </ac:spMkLst>
        </pc:spChg>
        <pc:spChg chg="add">
          <ac:chgData name="Lars Strömberg" userId="507f2ccc-7df1-4ff9-8118-1103b9a89837" providerId="ADAL" clId="{9C4EF404-ED9D-3749-B586-29BAEA8688FB}" dt="2021-01-10T12:09:32.733" v="9504" actId="26606"/>
          <ac:spMkLst>
            <pc:docMk/>
            <pc:sldMk cId="3655794902" sldId="295"/>
            <ac:spMk id="16" creationId="{AF2F604E-43BE-4DC3-B983-E071523364F8}"/>
          </ac:spMkLst>
        </pc:spChg>
        <pc:spChg chg="add">
          <ac:chgData name="Lars Strömberg" userId="507f2ccc-7df1-4ff9-8118-1103b9a89837" providerId="ADAL" clId="{9C4EF404-ED9D-3749-B586-29BAEA8688FB}" dt="2021-01-10T12:09:32.733" v="9504" actId="26606"/>
          <ac:spMkLst>
            <pc:docMk/>
            <pc:sldMk cId="3655794902" sldId="295"/>
            <ac:spMk id="18" creationId="{08C9B587-E65E-4B52-B37C-ABEBB6E87928}"/>
          </ac:spMkLst>
        </pc:spChg>
        <pc:picChg chg="add mod">
          <ac:chgData name="Lars Strömberg" userId="507f2ccc-7df1-4ff9-8118-1103b9a89837" providerId="ADAL" clId="{9C4EF404-ED9D-3749-B586-29BAEA8688FB}" dt="2021-01-10T12:09:32.733" v="9504" actId="26606"/>
          <ac:picMkLst>
            <pc:docMk/>
            <pc:sldMk cId="3655794902" sldId="295"/>
            <ac:picMk id="5" creationId="{091015FD-F0A8-194E-B8C9-71C1862FEEBC}"/>
          </ac:picMkLst>
        </pc:picChg>
      </pc:sldChg>
      <pc:sldChg chg="addSp delSp modSp new mod setBg">
        <pc:chgData name="Lars Strömberg" userId="507f2ccc-7df1-4ff9-8118-1103b9a89837" providerId="ADAL" clId="{9C4EF404-ED9D-3749-B586-29BAEA8688FB}" dt="2021-01-10T12:11:49.846" v="9606" actId="26606"/>
        <pc:sldMkLst>
          <pc:docMk/>
          <pc:sldMk cId="1535985608" sldId="296"/>
        </pc:sldMkLst>
        <pc:spChg chg="mod">
          <ac:chgData name="Lars Strömberg" userId="507f2ccc-7df1-4ff9-8118-1103b9a89837" providerId="ADAL" clId="{9C4EF404-ED9D-3749-B586-29BAEA8688FB}" dt="2021-01-10T12:11:49.846" v="9606" actId="26606"/>
          <ac:spMkLst>
            <pc:docMk/>
            <pc:sldMk cId="1535985608" sldId="296"/>
            <ac:spMk id="2" creationId="{3054B30E-B683-5349-B3A6-4E12E35EFDE8}"/>
          </ac:spMkLst>
        </pc:spChg>
        <pc:spChg chg="mod">
          <ac:chgData name="Lars Strömberg" userId="507f2ccc-7df1-4ff9-8118-1103b9a89837" providerId="ADAL" clId="{9C4EF404-ED9D-3749-B586-29BAEA8688FB}" dt="2021-01-10T12:11:49.846" v="9606" actId="26606"/>
          <ac:spMkLst>
            <pc:docMk/>
            <pc:sldMk cId="1535985608" sldId="296"/>
            <ac:spMk id="3" creationId="{3FB7C5EF-168D-2C4C-BE73-8CE20BC59D78}"/>
          </ac:spMkLst>
        </pc:spChg>
        <pc:spChg chg="add del">
          <ac:chgData name="Lars Strömberg" userId="507f2ccc-7df1-4ff9-8118-1103b9a89837" providerId="ADAL" clId="{9C4EF404-ED9D-3749-B586-29BAEA8688FB}" dt="2021-01-10T12:11:49.831" v="9605" actId="26606"/>
          <ac:spMkLst>
            <pc:docMk/>
            <pc:sldMk cId="1535985608" sldId="296"/>
            <ac:spMk id="10" creationId="{8D06CE56-3881-4ADA-8CEF-D18B02C242A3}"/>
          </ac:spMkLst>
        </pc:spChg>
        <pc:spChg chg="add del">
          <ac:chgData name="Lars Strömberg" userId="507f2ccc-7df1-4ff9-8118-1103b9a89837" providerId="ADAL" clId="{9C4EF404-ED9D-3749-B586-29BAEA8688FB}" dt="2021-01-10T12:11:49.831" v="9605" actId="26606"/>
          <ac:spMkLst>
            <pc:docMk/>
            <pc:sldMk cId="1535985608" sldId="296"/>
            <ac:spMk id="12" creationId="{79F3C543-62EC-4433-9C93-A2CD8764E9B4}"/>
          </ac:spMkLst>
        </pc:spChg>
        <pc:spChg chg="add del">
          <ac:chgData name="Lars Strömberg" userId="507f2ccc-7df1-4ff9-8118-1103b9a89837" providerId="ADAL" clId="{9C4EF404-ED9D-3749-B586-29BAEA8688FB}" dt="2021-01-10T12:11:49.831" v="9605" actId="26606"/>
          <ac:spMkLst>
            <pc:docMk/>
            <pc:sldMk cId="1535985608" sldId="296"/>
            <ac:spMk id="14" creationId="{C1A1C5D3-C053-4EE9-BE1A-419B6E27CCAE}"/>
          </ac:spMkLst>
        </pc:spChg>
        <pc:spChg chg="add del">
          <ac:chgData name="Lars Strömberg" userId="507f2ccc-7df1-4ff9-8118-1103b9a89837" providerId="ADAL" clId="{9C4EF404-ED9D-3749-B586-29BAEA8688FB}" dt="2021-01-10T12:11:49.831" v="9605" actId="26606"/>
          <ac:spMkLst>
            <pc:docMk/>
            <pc:sldMk cId="1535985608" sldId="296"/>
            <ac:spMk id="16" creationId="{A3473CF9-37EB-43E7-89EF-D2D1C53D1DAC}"/>
          </ac:spMkLst>
        </pc:spChg>
        <pc:spChg chg="add del">
          <ac:chgData name="Lars Strömberg" userId="507f2ccc-7df1-4ff9-8118-1103b9a89837" providerId="ADAL" clId="{9C4EF404-ED9D-3749-B586-29BAEA8688FB}" dt="2021-01-10T12:11:49.831" v="9605" actId="26606"/>
          <ac:spMkLst>
            <pc:docMk/>
            <pc:sldMk cId="1535985608" sldId="296"/>
            <ac:spMk id="18" creationId="{586B4EF9-43BA-4655-A6FF-1D8E21574C95}"/>
          </ac:spMkLst>
        </pc:spChg>
        <pc:spChg chg="add">
          <ac:chgData name="Lars Strömberg" userId="507f2ccc-7df1-4ff9-8118-1103b9a89837" providerId="ADAL" clId="{9C4EF404-ED9D-3749-B586-29BAEA8688FB}" dt="2021-01-10T12:11:49.846" v="9606" actId="26606"/>
          <ac:spMkLst>
            <pc:docMk/>
            <pc:sldMk cId="1535985608" sldId="296"/>
            <ac:spMk id="20" creationId="{D5FD337D-4D6B-4C8B-B6F5-121097E09881}"/>
          </ac:spMkLst>
        </pc:spChg>
        <pc:spChg chg="add">
          <ac:chgData name="Lars Strömberg" userId="507f2ccc-7df1-4ff9-8118-1103b9a89837" providerId="ADAL" clId="{9C4EF404-ED9D-3749-B586-29BAEA8688FB}" dt="2021-01-10T12:11:49.846" v="9606" actId="26606"/>
          <ac:spMkLst>
            <pc:docMk/>
            <pc:sldMk cId="1535985608" sldId="296"/>
            <ac:spMk id="21" creationId="{8D06CE56-3881-4ADA-8CEF-D18B02C242A3}"/>
          </ac:spMkLst>
        </pc:spChg>
        <pc:spChg chg="add">
          <ac:chgData name="Lars Strömberg" userId="507f2ccc-7df1-4ff9-8118-1103b9a89837" providerId="ADAL" clId="{9C4EF404-ED9D-3749-B586-29BAEA8688FB}" dt="2021-01-10T12:11:49.846" v="9606" actId="26606"/>
          <ac:spMkLst>
            <pc:docMk/>
            <pc:sldMk cId="1535985608" sldId="296"/>
            <ac:spMk id="22" creationId="{79F3C543-62EC-4433-9C93-A2CD8764E9B4}"/>
          </ac:spMkLst>
        </pc:spChg>
        <pc:spChg chg="add">
          <ac:chgData name="Lars Strömberg" userId="507f2ccc-7df1-4ff9-8118-1103b9a89837" providerId="ADAL" clId="{9C4EF404-ED9D-3749-B586-29BAEA8688FB}" dt="2021-01-10T12:11:49.846" v="9606" actId="26606"/>
          <ac:spMkLst>
            <pc:docMk/>
            <pc:sldMk cId="1535985608" sldId="296"/>
            <ac:spMk id="23" creationId="{017517EF-BD4D-4055-BDB4-A322C53568AD}"/>
          </ac:spMkLst>
        </pc:spChg>
        <pc:spChg chg="add">
          <ac:chgData name="Lars Strömberg" userId="507f2ccc-7df1-4ff9-8118-1103b9a89837" providerId="ADAL" clId="{9C4EF404-ED9D-3749-B586-29BAEA8688FB}" dt="2021-01-10T12:11:49.846" v="9606" actId="26606"/>
          <ac:spMkLst>
            <pc:docMk/>
            <pc:sldMk cId="1535985608" sldId="296"/>
            <ac:spMk id="24" creationId="{0ADDB668-2CA4-4D2B-9C34-3487CA330BA8}"/>
          </ac:spMkLst>
        </pc:spChg>
        <pc:spChg chg="add">
          <ac:chgData name="Lars Strömberg" userId="507f2ccc-7df1-4ff9-8118-1103b9a89837" providerId="ADAL" clId="{9C4EF404-ED9D-3749-B586-29BAEA8688FB}" dt="2021-01-10T12:11:49.846" v="9606" actId="26606"/>
          <ac:spMkLst>
            <pc:docMk/>
            <pc:sldMk cId="1535985608" sldId="296"/>
            <ac:spMk id="25" creationId="{2568BC19-F052-4108-93E1-6A3D1DEC072F}"/>
          </ac:spMkLst>
        </pc:spChg>
        <pc:picChg chg="add mod">
          <ac:chgData name="Lars Strömberg" userId="507f2ccc-7df1-4ff9-8118-1103b9a89837" providerId="ADAL" clId="{9C4EF404-ED9D-3749-B586-29BAEA8688FB}" dt="2021-01-10T12:11:49.846" v="9606" actId="26606"/>
          <ac:picMkLst>
            <pc:docMk/>
            <pc:sldMk cId="1535985608" sldId="296"/>
            <ac:picMk id="5" creationId="{E370C3D4-7B36-4047-B989-3DDBDB2C1226}"/>
          </ac:picMkLst>
        </pc:picChg>
      </pc:sldChg>
      <pc:sldChg chg="addSp delSp modSp new mod setBg">
        <pc:chgData name="Lars Strömberg" userId="507f2ccc-7df1-4ff9-8118-1103b9a89837" providerId="ADAL" clId="{9C4EF404-ED9D-3749-B586-29BAEA8688FB}" dt="2021-01-10T12:19:27.817" v="9857" actId="26606"/>
        <pc:sldMkLst>
          <pc:docMk/>
          <pc:sldMk cId="2651460384" sldId="297"/>
        </pc:sldMkLst>
        <pc:spChg chg="mod">
          <ac:chgData name="Lars Strömberg" userId="507f2ccc-7df1-4ff9-8118-1103b9a89837" providerId="ADAL" clId="{9C4EF404-ED9D-3749-B586-29BAEA8688FB}" dt="2021-01-10T12:14:26.558" v="9630" actId="26606"/>
          <ac:spMkLst>
            <pc:docMk/>
            <pc:sldMk cId="2651460384" sldId="297"/>
            <ac:spMk id="2" creationId="{2BD8A606-0630-F148-B590-0CCA1A4F2D36}"/>
          </ac:spMkLst>
        </pc:spChg>
        <pc:spChg chg="mod ord">
          <ac:chgData name="Lars Strömberg" userId="507f2ccc-7df1-4ff9-8118-1103b9a89837" providerId="ADAL" clId="{9C4EF404-ED9D-3749-B586-29BAEA8688FB}" dt="2021-01-10T12:19:27.817" v="9857" actId="26606"/>
          <ac:spMkLst>
            <pc:docMk/>
            <pc:sldMk cId="2651460384" sldId="297"/>
            <ac:spMk id="3" creationId="{AECB7B6B-D287-F941-922B-9D4DBE1647CD}"/>
          </ac:spMkLst>
        </pc:spChg>
        <pc:spChg chg="add del">
          <ac:chgData name="Lars Strömberg" userId="507f2ccc-7df1-4ff9-8118-1103b9a89837" providerId="ADAL" clId="{9C4EF404-ED9D-3749-B586-29BAEA8688FB}" dt="2021-01-10T12:19:27.817" v="9857" actId="26606"/>
          <ac:spMkLst>
            <pc:docMk/>
            <pc:sldMk cId="2651460384" sldId="297"/>
            <ac:spMk id="9" creationId="{84ECDE7A-6944-466D-8FFE-149A29BA6BAE}"/>
          </ac:spMkLst>
        </pc:spChg>
        <pc:spChg chg="add del">
          <ac:chgData name="Lars Strömberg" userId="507f2ccc-7df1-4ff9-8118-1103b9a89837" providerId="ADAL" clId="{9C4EF404-ED9D-3749-B586-29BAEA8688FB}" dt="2021-01-10T12:19:27.817" v="9857" actId="26606"/>
          <ac:spMkLst>
            <pc:docMk/>
            <pc:sldMk cId="2651460384" sldId="297"/>
            <ac:spMk id="11" creationId="{B3420082-9415-44EC-802E-C77D71D59C57}"/>
          </ac:spMkLst>
        </pc:spChg>
        <pc:spChg chg="add del">
          <ac:chgData name="Lars Strömberg" userId="507f2ccc-7df1-4ff9-8118-1103b9a89837" providerId="ADAL" clId="{9C4EF404-ED9D-3749-B586-29BAEA8688FB}" dt="2021-01-10T12:19:27.817" v="9857" actId="26606"/>
          <ac:spMkLst>
            <pc:docMk/>
            <pc:sldMk cId="2651460384" sldId="297"/>
            <ac:spMk id="13" creationId="{55A52C45-1FCB-4636-A80F-2849B8226C01}"/>
          </ac:spMkLst>
        </pc:spChg>
        <pc:spChg chg="add del">
          <ac:chgData name="Lars Strömberg" userId="507f2ccc-7df1-4ff9-8118-1103b9a89837" providerId="ADAL" clId="{9C4EF404-ED9D-3749-B586-29BAEA8688FB}" dt="2021-01-10T12:19:27.817" v="9857" actId="26606"/>
          <ac:spMkLst>
            <pc:docMk/>
            <pc:sldMk cId="2651460384" sldId="297"/>
            <ac:spMk id="15" creationId="{768EB4DD-3704-43AD-92B3-C4E0C6EA92CB}"/>
          </ac:spMkLst>
        </pc:spChg>
        <pc:spChg chg="add">
          <ac:chgData name="Lars Strömberg" userId="507f2ccc-7df1-4ff9-8118-1103b9a89837" providerId="ADAL" clId="{9C4EF404-ED9D-3749-B586-29BAEA8688FB}" dt="2021-01-10T12:19:27.817" v="9857" actId="26606"/>
          <ac:spMkLst>
            <pc:docMk/>
            <pc:sldMk cId="2651460384" sldId="297"/>
            <ac:spMk id="20" creationId="{84ECDE7A-6944-466D-8FFE-149A29BA6BAE}"/>
          </ac:spMkLst>
        </pc:spChg>
        <pc:spChg chg="add">
          <ac:chgData name="Lars Strömberg" userId="507f2ccc-7df1-4ff9-8118-1103b9a89837" providerId="ADAL" clId="{9C4EF404-ED9D-3749-B586-29BAEA8688FB}" dt="2021-01-10T12:19:27.817" v="9857" actId="26606"/>
          <ac:spMkLst>
            <pc:docMk/>
            <pc:sldMk cId="2651460384" sldId="297"/>
            <ac:spMk id="22" creationId="{B3420082-9415-44EC-802E-C77D71D59C57}"/>
          </ac:spMkLst>
        </pc:spChg>
        <pc:spChg chg="add">
          <ac:chgData name="Lars Strömberg" userId="507f2ccc-7df1-4ff9-8118-1103b9a89837" providerId="ADAL" clId="{9C4EF404-ED9D-3749-B586-29BAEA8688FB}" dt="2021-01-10T12:19:27.817" v="9857" actId="26606"/>
          <ac:spMkLst>
            <pc:docMk/>
            <pc:sldMk cId="2651460384" sldId="297"/>
            <ac:spMk id="24" creationId="{55A52C45-1FCB-4636-A80F-2849B8226C01}"/>
          </ac:spMkLst>
        </pc:spChg>
        <pc:spChg chg="add">
          <ac:chgData name="Lars Strömberg" userId="507f2ccc-7df1-4ff9-8118-1103b9a89837" providerId="ADAL" clId="{9C4EF404-ED9D-3749-B586-29BAEA8688FB}" dt="2021-01-10T12:19:27.817" v="9857" actId="26606"/>
          <ac:spMkLst>
            <pc:docMk/>
            <pc:sldMk cId="2651460384" sldId="297"/>
            <ac:spMk id="26" creationId="{768EB4DD-3704-43AD-92B3-C4E0C6EA92CB}"/>
          </ac:spMkLst>
        </pc:spChg>
        <pc:picChg chg="add del mod">
          <ac:chgData name="Lars Strömberg" userId="507f2ccc-7df1-4ff9-8118-1103b9a89837" providerId="ADAL" clId="{9C4EF404-ED9D-3749-B586-29BAEA8688FB}" dt="2021-01-10T12:19:18.179" v="9854" actId="478"/>
          <ac:picMkLst>
            <pc:docMk/>
            <pc:sldMk cId="2651460384" sldId="297"/>
            <ac:picMk id="4" creationId="{88E4DB3A-BF34-2440-BEC7-CEFD11DB8718}"/>
          </ac:picMkLst>
        </pc:picChg>
        <pc:picChg chg="add mod">
          <ac:chgData name="Lars Strömberg" userId="507f2ccc-7df1-4ff9-8118-1103b9a89837" providerId="ADAL" clId="{9C4EF404-ED9D-3749-B586-29BAEA8688FB}" dt="2021-01-10T12:19:27.817" v="9857" actId="26606"/>
          <ac:picMkLst>
            <pc:docMk/>
            <pc:sldMk cId="2651460384" sldId="297"/>
            <ac:picMk id="5" creationId="{1486D64A-1B50-FF43-BD11-0B70FBAB3C8F}"/>
          </ac:picMkLst>
        </pc:picChg>
      </pc:sldChg>
      <pc:sldChg chg="modSp new mod">
        <pc:chgData name="Lars Strömberg" userId="507f2ccc-7df1-4ff9-8118-1103b9a89837" providerId="ADAL" clId="{9C4EF404-ED9D-3749-B586-29BAEA8688FB}" dt="2021-01-10T12:23:42.921" v="9970" actId="27636"/>
        <pc:sldMkLst>
          <pc:docMk/>
          <pc:sldMk cId="1067365427" sldId="298"/>
        </pc:sldMkLst>
        <pc:spChg chg="mod">
          <ac:chgData name="Lars Strömberg" userId="507f2ccc-7df1-4ff9-8118-1103b9a89837" providerId="ADAL" clId="{9C4EF404-ED9D-3749-B586-29BAEA8688FB}" dt="2021-01-10T12:20:39.496" v="9864" actId="20577"/>
          <ac:spMkLst>
            <pc:docMk/>
            <pc:sldMk cId="1067365427" sldId="298"/>
            <ac:spMk id="2" creationId="{2CA76721-176A-C54D-9CD8-F1410F58F65A}"/>
          </ac:spMkLst>
        </pc:spChg>
        <pc:spChg chg="mod">
          <ac:chgData name="Lars Strömberg" userId="507f2ccc-7df1-4ff9-8118-1103b9a89837" providerId="ADAL" clId="{9C4EF404-ED9D-3749-B586-29BAEA8688FB}" dt="2021-01-10T12:23:42.921" v="9970" actId="27636"/>
          <ac:spMkLst>
            <pc:docMk/>
            <pc:sldMk cId="1067365427" sldId="298"/>
            <ac:spMk id="3" creationId="{C9E5A58E-0227-B743-ACE4-500B0510137B}"/>
          </ac:spMkLst>
        </pc:spChg>
      </pc:sldChg>
    </pc:docChg>
  </pc:docChgLst>
  <pc:docChgLst>
    <pc:chgData name="Eva Hegnar" userId="c0f00668-ecb3-452a-a438-c5a9f3362453" providerId="ADAL" clId="{74D6A710-81DA-B54A-B300-C467469CE540}"/>
    <pc:docChg chg="custSel modSld">
      <pc:chgData name="Eva Hegnar" userId="c0f00668-ecb3-452a-a438-c5a9f3362453" providerId="ADAL" clId="{74D6A710-81DA-B54A-B300-C467469CE540}" dt="2021-01-14T12:58:39.510" v="7" actId="27636"/>
      <pc:docMkLst>
        <pc:docMk/>
      </pc:docMkLst>
      <pc:sldChg chg="modSp mod">
        <pc:chgData name="Eva Hegnar" userId="c0f00668-ecb3-452a-a438-c5a9f3362453" providerId="ADAL" clId="{74D6A710-81DA-B54A-B300-C467469CE540}" dt="2021-01-14T12:58:39.510" v="7" actId="27636"/>
        <pc:sldMkLst>
          <pc:docMk/>
          <pc:sldMk cId="2504594551" sldId="301"/>
        </pc:sldMkLst>
        <pc:spChg chg="mod">
          <ac:chgData name="Eva Hegnar" userId="c0f00668-ecb3-452a-a438-c5a9f3362453" providerId="ADAL" clId="{74D6A710-81DA-B54A-B300-C467469CE540}" dt="2021-01-14T12:58:39.510" v="7" actId="27636"/>
          <ac:spMkLst>
            <pc:docMk/>
            <pc:sldMk cId="2504594551" sldId="301"/>
            <ac:spMk id="3" creationId="{4A0D5C6C-BC81-4344-ACCD-A370CA4F81C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4" Type="http://schemas.openxmlformats.org/officeDocument/2006/relationships/image" Target="../media/image55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8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4" Type="http://schemas.openxmlformats.org/officeDocument/2006/relationships/image" Target="../media/image55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8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66413-01BA-43D7-B6DE-22B3795D35B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71BFD43-1F4E-4915-B63B-7218AA961750}">
      <dgm:prSet/>
      <dgm:spPr/>
      <dgm:t>
        <a:bodyPr/>
        <a:lstStyle/>
        <a:p>
          <a:pPr>
            <a:defRPr cap="all"/>
          </a:pPr>
          <a:r>
            <a:rPr lang="en-US"/>
            <a:t>scikit-learn</a:t>
          </a:r>
        </a:p>
      </dgm:t>
    </dgm:pt>
    <dgm:pt modelId="{A552A5F0-F4F2-467D-BB29-8272DCFBDA34}" type="parTrans" cxnId="{8D15E346-0117-4642-8923-44795FB4FAEF}">
      <dgm:prSet/>
      <dgm:spPr/>
      <dgm:t>
        <a:bodyPr/>
        <a:lstStyle/>
        <a:p>
          <a:endParaRPr lang="en-US"/>
        </a:p>
      </dgm:t>
    </dgm:pt>
    <dgm:pt modelId="{3ACE6211-07E2-4E15-82D7-43589E616EFF}" type="sibTrans" cxnId="{8D15E346-0117-4642-8923-44795FB4FAEF}">
      <dgm:prSet/>
      <dgm:spPr/>
      <dgm:t>
        <a:bodyPr/>
        <a:lstStyle/>
        <a:p>
          <a:endParaRPr lang="en-US"/>
        </a:p>
      </dgm:t>
    </dgm:pt>
    <dgm:pt modelId="{B8EDCE59-4DEF-478D-A622-07D4C33C3BE2}">
      <dgm:prSet/>
      <dgm:spPr/>
      <dgm:t>
        <a:bodyPr/>
        <a:lstStyle/>
        <a:p>
          <a:pPr>
            <a:defRPr cap="all"/>
          </a:pPr>
          <a:r>
            <a:rPr lang="en-US"/>
            <a:t>The Multiple Regression Model</a:t>
          </a:r>
        </a:p>
      </dgm:t>
    </dgm:pt>
    <dgm:pt modelId="{A2B19F10-1FDD-4E9F-9C89-D537B8996E1A}" type="parTrans" cxnId="{6BD7E1B0-FE15-4536-9A15-A053CCC9E01E}">
      <dgm:prSet/>
      <dgm:spPr/>
      <dgm:t>
        <a:bodyPr/>
        <a:lstStyle/>
        <a:p>
          <a:endParaRPr lang="en-US"/>
        </a:p>
      </dgm:t>
    </dgm:pt>
    <dgm:pt modelId="{F933B6F4-CF59-40A9-9C18-B695EF800EEE}" type="sibTrans" cxnId="{6BD7E1B0-FE15-4536-9A15-A053CCC9E01E}">
      <dgm:prSet/>
      <dgm:spPr/>
      <dgm:t>
        <a:bodyPr/>
        <a:lstStyle/>
        <a:p>
          <a:endParaRPr lang="en-US"/>
        </a:p>
      </dgm:t>
    </dgm:pt>
    <dgm:pt modelId="{37829AAB-A6ED-49A7-BC7A-2E7EEBDC1210}">
      <dgm:prSet/>
      <dgm:spPr/>
      <dgm:t>
        <a:bodyPr/>
        <a:lstStyle/>
        <a:p>
          <a:pPr>
            <a:defRPr cap="all"/>
          </a:pPr>
          <a:r>
            <a:rPr lang="en-US"/>
            <a:t>K-Nearest Neighbor</a:t>
          </a:r>
        </a:p>
      </dgm:t>
    </dgm:pt>
    <dgm:pt modelId="{15D8C4B7-80DA-4F11-B9E1-D78786F43B32}" type="parTrans" cxnId="{4159B527-9B90-4F94-8C66-C3AEADE3414B}">
      <dgm:prSet/>
      <dgm:spPr/>
      <dgm:t>
        <a:bodyPr/>
        <a:lstStyle/>
        <a:p>
          <a:endParaRPr lang="en-US"/>
        </a:p>
      </dgm:t>
    </dgm:pt>
    <dgm:pt modelId="{17E22C09-1798-4595-9E27-B58E3181F736}" type="sibTrans" cxnId="{4159B527-9B90-4F94-8C66-C3AEADE3414B}">
      <dgm:prSet/>
      <dgm:spPr/>
      <dgm:t>
        <a:bodyPr/>
        <a:lstStyle/>
        <a:p>
          <a:endParaRPr lang="en-US"/>
        </a:p>
      </dgm:t>
    </dgm:pt>
    <dgm:pt modelId="{FE87D329-B860-42BE-AC96-C41BE1ECCA26}">
      <dgm:prSet/>
      <dgm:spPr/>
      <dgm:t>
        <a:bodyPr/>
        <a:lstStyle/>
        <a:p>
          <a:pPr>
            <a:defRPr cap="all"/>
          </a:pPr>
          <a:r>
            <a:rPr lang="en-US"/>
            <a:t>Lasso Regression</a:t>
          </a:r>
        </a:p>
      </dgm:t>
    </dgm:pt>
    <dgm:pt modelId="{91E3CC88-F32A-4F1B-978F-E8A4F119A9A8}" type="parTrans" cxnId="{AB978D31-D897-4F51-8564-3BC5058B730F}">
      <dgm:prSet/>
      <dgm:spPr/>
      <dgm:t>
        <a:bodyPr/>
        <a:lstStyle/>
        <a:p>
          <a:endParaRPr lang="en-US"/>
        </a:p>
      </dgm:t>
    </dgm:pt>
    <dgm:pt modelId="{70E6E0DA-D682-4BE3-AB58-EEC979C1E150}" type="sibTrans" cxnId="{AB978D31-D897-4F51-8564-3BC5058B730F}">
      <dgm:prSet/>
      <dgm:spPr/>
      <dgm:t>
        <a:bodyPr/>
        <a:lstStyle/>
        <a:p>
          <a:endParaRPr lang="en-US"/>
        </a:p>
      </dgm:t>
    </dgm:pt>
    <dgm:pt modelId="{4E50E1DB-8812-4CAB-A1A8-612C0458646D}">
      <dgm:prSet/>
      <dgm:spPr/>
      <dgm:t>
        <a:bodyPr/>
        <a:lstStyle/>
        <a:p>
          <a:pPr>
            <a:defRPr cap="all"/>
          </a:pPr>
          <a:r>
            <a:rPr lang="en-US"/>
            <a:t>Model evaluation for regression</a:t>
          </a:r>
        </a:p>
      </dgm:t>
    </dgm:pt>
    <dgm:pt modelId="{46F700F6-1BB3-45BE-8900-E653FF8E61D8}" type="parTrans" cxnId="{7E5FB9DF-B390-4ADB-BAE8-1ED35C1584D3}">
      <dgm:prSet/>
      <dgm:spPr/>
      <dgm:t>
        <a:bodyPr/>
        <a:lstStyle/>
        <a:p>
          <a:endParaRPr lang="en-US"/>
        </a:p>
      </dgm:t>
    </dgm:pt>
    <dgm:pt modelId="{7BD26FBF-3CD4-4157-8178-CDF6D0F74684}" type="sibTrans" cxnId="{7E5FB9DF-B390-4ADB-BAE8-1ED35C1584D3}">
      <dgm:prSet/>
      <dgm:spPr/>
      <dgm:t>
        <a:bodyPr/>
        <a:lstStyle/>
        <a:p>
          <a:endParaRPr lang="en-US"/>
        </a:p>
      </dgm:t>
    </dgm:pt>
    <dgm:pt modelId="{E465F383-C752-4195-91AF-B0DE377E7288}" type="pres">
      <dgm:prSet presAssocID="{8B866413-01BA-43D7-B6DE-22B3795D35BB}" presName="root" presStyleCnt="0">
        <dgm:presLayoutVars>
          <dgm:dir/>
          <dgm:resizeHandles val="exact"/>
        </dgm:presLayoutVars>
      </dgm:prSet>
      <dgm:spPr/>
    </dgm:pt>
    <dgm:pt modelId="{CC59C560-CCFD-4A11-999C-A084D0EC7F31}" type="pres">
      <dgm:prSet presAssocID="{271BFD43-1F4E-4915-B63B-7218AA961750}" presName="compNode" presStyleCnt="0"/>
      <dgm:spPr/>
    </dgm:pt>
    <dgm:pt modelId="{94D5FCCB-4866-4720-A9A7-A345EB63868F}" type="pres">
      <dgm:prSet presAssocID="{271BFD43-1F4E-4915-B63B-7218AA961750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E4E147B-9E35-437E-B855-BC7B04B73725}" type="pres">
      <dgm:prSet presAssocID="{271BFD43-1F4E-4915-B63B-7218AA9617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4CF730B-E809-4A51-8047-76F955CA7331}" type="pres">
      <dgm:prSet presAssocID="{271BFD43-1F4E-4915-B63B-7218AA961750}" presName="spaceRect" presStyleCnt="0"/>
      <dgm:spPr/>
    </dgm:pt>
    <dgm:pt modelId="{3D14D006-18E0-416F-B369-70FBB4C15353}" type="pres">
      <dgm:prSet presAssocID="{271BFD43-1F4E-4915-B63B-7218AA961750}" presName="textRect" presStyleLbl="revTx" presStyleIdx="0" presStyleCnt="5">
        <dgm:presLayoutVars>
          <dgm:chMax val="1"/>
          <dgm:chPref val="1"/>
        </dgm:presLayoutVars>
      </dgm:prSet>
      <dgm:spPr/>
    </dgm:pt>
    <dgm:pt modelId="{183C1FC0-DF60-4B71-BD12-8E97D1CF2B22}" type="pres">
      <dgm:prSet presAssocID="{3ACE6211-07E2-4E15-82D7-43589E616EFF}" presName="sibTrans" presStyleCnt="0"/>
      <dgm:spPr/>
    </dgm:pt>
    <dgm:pt modelId="{6EF2C74D-104D-4714-B487-D0FC47B9D679}" type="pres">
      <dgm:prSet presAssocID="{B8EDCE59-4DEF-478D-A622-07D4C33C3BE2}" presName="compNode" presStyleCnt="0"/>
      <dgm:spPr/>
    </dgm:pt>
    <dgm:pt modelId="{23589445-CB64-4DFD-B05F-A5DD2C1D6725}" type="pres">
      <dgm:prSet presAssocID="{B8EDCE59-4DEF-478D-A622-07D4C33C3BE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C758B00-4C38-4224-92DD-F8DB5F2915E4}" type="pres">
      <dgm:prSet presAssocID="{B8EDCE59-4DEF-478D-A622-07D4C33C3BE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E291F9C-40CD-4F2B-8D43-E8A47832C7AB}" type="pres">
      <dgm:prSet presAssocID="{B8EDCE59-4DEF-478D-A622-07D4C33C3BE2}" presName="spaceRect" presStyleCnt="0"/>
      <dgm:spPr/>
    </dgm:pt>
    <dgm:pt modelId="{8A62115C-D281-4B74-B0EA-1189995DEB98}" type="pres">
      <dgm:prSet presAssocID="{B8EDCE59-4DEF-478D-A622-07D4C33C3BE2}" presName="textRect" presStyleLbl="revTx" presStyleIdx="1" presStyleCnt="5">
        <dgm:presLayoutVars>
          <dgm:chMax val="1"/>
          <dgm:chPref val="1"/>
        </dgm:presLayoutVars>
      </dgm:prSet>
      <dgm:spPr/>
    </dgm:pt>
    <dgm:pt modelId="{B39C0AC9-5E1F-4A5F-90A2-5EBA4AF8A6DD}" type="pres">
      <dgm:prSet presAssocID="{F933B6F4-CF59-40A9-9C18-B695EF800EEE}" presName="sibTrans" presStyleCnt="0"/>
      <dgm:spPr/>
    </dgm:pt>
    <dgm:pt modelId="{8D17DF90-DAA4-4893-8ADE-E6F121EBA3AA}" type="pres">
      <dgm:prSet presAssocID="{37829AAB-A6ED-49A7-BC7A-2E7EEBDC1210}" presName="compNode" presStyleCnt="0"/>
      <dgm:spPr/>
    </dgm:pt>
    <dgm:pt modelId="{155C868A-904F-4B65-82B2-480AD0601491}" type="pres">
      <dgm:prSet presAssocID="{37829AAB-A6ED-49A7-BC7A-2E7EEBDC121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D99C98B-B169-497D-91B0-F57D8C626F06}" type="pres">
      <dgm:prSet presAssocID="{37829AAB-A6ED-49A7-BC7A-2E7EEBDC121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C56C2A46-5617-46CD-B441-885FC855D8A7}" type="pres">
      <dgm:prSet presAssocID="{37829AAB-A6ED-49A7-BC7A-2E7EEBDC1210}" presName="spaceRect" presStyleCnt="0"/>
      <dgm:spPr/>
    </dgm:pt>
    <dgm:pt modelId="{515B84FD-2EAE-4723-8FD1-62741B59A026}" type="pres">
      <dgm:prSet presAssocID="{37829AAB-A6ED-49A7-BC7A-2E7EEBDC1210}" presName="textRect" presStyleLbl="revTx" presStyleIdx="2" presStyleCnt="5">
        <dgm:presLayoutVars>
          <dgm:chMax val="1"/>
          <dgm:chPref val="1"/>
        </dgm:presLayoutVars>
      </dgm:prSet>
      <dgm:spPr/>
    </dgm:pt>
    <dgm:pt modelId="{3A8B64D4-FD1F-44D9-870D-B6CF60DDDD5C}" type="pres">
      <dgm:prSet presAssocID="{17E22C09-1798-4595-9E27-B58E3181F736}" presName="sibTrans" presStyleCnt="0"/>
      <dgm:spPr/>
    </dgm:pt>
    <dgm:pt modelId="{BD380209-3CE3-49E1-8978-976DE50A18F6}" type="pres">
      <dgm:prSet presAssocID="{FE87D329-B860-42BE-AC96-C41BE1ECCA26}" presName="compNode" presStyleCnt="0"/>
      <dgm:spPr/>
    </dgm:pt>
    <dgm:pt modelId="{6B004DF5-A349-4D5D-9B6B-7DA9CDB4DA04}" type="pres">
      <dgm:prSet presAssocID="{FE87D329-B860-42BE-AC96-C41BE1ECCA26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E23380D-44F8-4553-83B6-441D4B01491A}" type="pres">
      <dgm:prSet presAssocID="{FE87D329-B860-42BE-AC96-C41BE1ECCA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EC761F21-8104-4944-8F32-9B215957F61F}" type="pres">
      <dgm:prSet presAssocID="{FE87D329-B860-42BE-AC96-C41BE1ECCA26}" presName="spaceRect" presStyleCnt="0"/>
      <dgm:spPr/>
    </dgm:pt>
    <dgm:pt modelId="{30003FB8-EDD6-4F64-8940-755D4FA159FB}" type="pres">
      <dgm:prSet presAssocID="{FE87D329-B860-42BE-AC96-C41BE1ECCA26}" presName="textRect" presStyleLbl="revTx" presStyleIdx="3" presStyleCnt="5">
        <dgm:presLayoutVars>
          <dgm:chMax val="1"/>
          <dgm:chPref val="1"/>
        </dgm:presLayoutVars>
      </dgm:prSet>
      <dgm:spPr/>
    </dgm:pt>
    <dgm:pt modelId="{50757E9C-B83E-4B76-A263-D9FCE2CA3EA7}" type="pres">
      <dgm:prSet presAssocID="{70E6E0DA-D682-4BE3-AB58-EEC979C1E150}" presName="sibTrans" presStyleCnt="0"/>
      <dgm:spPr/>
    </dgm:pt>
    <dgm:pt modelId="{75E16DE6-9E49-4FF9-BC05-D5C00E0255AA}" type="pres">
      <dgm:prSet presAssocID="{4E50E1DB-8812-4CAB-A1A8-612C0458646D}" presName="compNode" presStyleCnt="0"/>
      <dgm:spPr/>
    </dgm:pt>
    <dgm:pt modelId="{EFE461C2-9FA7-4DEA-BDD8-C237286930B0}" type="pres">
      <dgm:prSet presAssocID="{4E50E1DB-8812-4CAB-A1A8-612C0458646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92EA6FD-15A7-42A0-8F18-07DDD6038A63}" type="pres">
      <dgm:prSet presAssocID="{4E50E1DB-8812-4CAB-A1A8-612C045864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5103778-3BA0-4269-B73B-979E51555642}" type="pres">
      <dgm:prSet presAssocID="{4E50E1DB-8812-4CAB-A1A8-612C0458646D}" presName="spaceRect" presStyleCnt="0"/>
      <dgm:spPr/>
    </dgm:pt>
    <dgm:pt modelId="{5FA030E2-E307-4A1D-A2FF-778DC7D46962}" type="pres">
      <dgm:prSet presAssocID="{4E50E1DB-8812-4CAB-A1A8-612C0458646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CDB1E06-5E0B-4662-B335-AB52EBF26202}" type="presOf" srcId="{4E50E1DB-8812-4CAB-A1A8-612C0458646D}" destId="{5FA030E2-E307-4A1D-A2FF-778DC7D46962}" srcOrd="0" destOrd="0" presId="urn:microsoft.com/office/officeart/2018/5/layout/IconLeafLabelList"/>
    <dgm:cxn modelId="{4159B527-9B90-4F94-8C66-C3AEADE3414B}" srcId="{8B866413-01BA-43D7-B6DE-22B3795D35BB}" destId="{37829AAB-A6ED-49A7-BC7A-2E7EEBDC1210}" srcOrd="2" destOrd="0" parTransId="{15D8C4B7-80DA-4F11-B9E1-D78786F43B32}" sibTransId="{17E22C09-1798-4595-9E27-B58E3181F736}"/>
    <dgm:cxn modelId="{AB978D31-D897-4F51-8564-3BC5058B730F}" srcId="{8B866413-01BA-43D7-B6DE-22B3795D35BB}" destId="{FE87D329-B860-42BE-AC96-C41BE1ECCA26}" srcOrd="3" destOrd="0" parTransId="{91E3CC88-F32A-4F1B-978F-E8A4F119A9A8}" sibTransId="{70E6E0DA-D682-4BE3-AB58-EEC979C1E150}"/>
    <dgm:cxn modelId="{8D15E346-0117-4642-8923-44795FB4FAEF}" srcId="{8B866413-01BA-43D7-B6DE-22B3795D35BB}" destId="{271BFD43-1F4E-4915-B63B-7218AA961750}" srcOrd="0" destOrd="0" parTransId="{A552A5F0-F4F2-467D-BB29-8272DCFBDA34}" sibTransId="{3ACE6211-07E2-4E15-82D7-43589E616EFF}"/>
    <dgm:cxn modelId="{2570CC53-D987-4D37-B28E-2ECF693ABF9F}" type="presOf" srcId="{271BFD43-1F4E-4915-B63B-7218AA961750}" destId="{3D14D006-18E0-416F-B369-70FBB4C15353}" srcOrd="0" destOrd="0" presId="urn:microsoft.com/office/officeart/2018/5/layout/IconLeafLabelList"/>
    <dgm:cxn modelId="{2E669389-4BFC-4BD0-925E-2877EED327AF}" type="presOf" srcId="{37829AAB-A6ED-49A7-BC7A-2E7EEBDC1210}" destId="{515B84FD-2EAE-4723-8FD1-62741B59A026}" srcOrd="0" destOrd="0" presId="urn:microsoft.com/office/officeart/2018/5/layout/IconLeafLabelList"/>
    <dgm:cxn modelId="{2EF06791-6BB4-4431-ADB0-125BD4D42FDF}" type="presOf" srcId="{FE87D329-B860-42BE-AC96-C41BE1ECCA26}" destId="{30003FB8-EDD6-4F64-8940-755D4FA159FB}" srcOrd="0" destOrd="0" presId="urn:microsoft.com/office/officeart/2018/5/layout/IconLeafLabelList"/>
    <dgm:cxn modelId="{6BD7E1B0-FE15-4536-9A15-A053CCC9E01E}" srcId="{8B866413-01BA-43D7-B6DE-22B3795D35BB}" destId="{B8EDCE59-4DEF-478D-A622-07D4C33C3BE2}" srcOrd="1" destOrd="0" parTransId="{A2B19F10-1FDD-4E9F-9C89-D537B8996E1A}" sibTransId="{F933B6F4-CF59-40A9-9C18-B695EF800EEE}"/>
    <dgm:cxn modelId="{7E5FB9DF-B390-4ADB-BAE8-1ED35C1584D3}" srcId="{8B866413-01BA-43D7-B6DE-22B3795D35BB}" destId="{4E50E1DB-8812-4CAB-A1A8-612C0458646D}" srcOrd="4" destOrd="0" parTransId="{46F700F6-1BB3-45BE-8900-E653FF8E61D8}" sibTransId="{7BD26FBF-3CD4-4157-8178-CDF6D0F74684}"/>
    <dgm:cxn modelId="{AF8F13EB-5818-4241-8563-EDA517A33C36}" type="presOf" srcId="{8B866413-01BA-43D7-B6DE-22B3795D35BB}" destId="{E465F383-C752-4195-91AF-B0DE377E7288}" srcOrd="0" destOrd="0" presId="urn:microsoft.com/office/officeart/2018/5/layout/IconLeafLabelList"/>
    <dgm:cxn modelId="{790374FE-2CDD-480B-94C5-DA143BB457C2}" type="presOf" srcId="{B8EDCE59-4DEF-478D-A622-07D4C33C3BE2}" destId="{8A62115C-D281-4B74-B0EA-1189995DEB98}" srcOrd="0" destOrd="0" presId="urn:microsoft.com/office/officeart/2018/5/layout/IconLeafLabelList"/>
    <dgm:cxn modelId="{2E94364A-824A-41C4-8F78-FBEBFB74AE17}" type="presParOf" srcId="{E465F383-C752-4195-91AF-B0DE377E7288}" destId="{CC59C560-CCFD-4A11-999C-A084D0EC7F31}" srcOrd="0" destOrd="0" presId="urn:microsoft.com/office/officeart/2018/5/layout/IconLeafLabelList"/>
    <dgm:cxn modelId="{6E6E1BAD-41CB-425B-8F56-AC3DEE8B2916}" type="presParOf" srcId="{CC59C560-CCFD-4A11-999C-A084D0EC7F31}" destId="{94D5FCCB-4866-4720-A9A7-A345EB63868F}" srcOrd="0" destOrd="0" presId="urn:microsoft.com/office/officeart/2018/5/layout/IconLeafLabelList"/>
    <dgm:cxn modelId="{239D0F19-56FF-43CA-B2AF-BE2BC73A4B76}" type="presParOf" srcId="{CC59C560-CCFD-4A11-999C-A084D0EC7F31}" destId="{3E4E147B-9E35-437E-B855-BC7B04B73725}" srcOrd="1" destOrd="0" presId="urn:microsoft.com/office/officeart/2018/5/layout/IconLeafLabelList"/>
    <dgm:cxn modelId="{B1186DDA-0B93-4C83-99CD-708B19EAE032}" type="presParOf" srcId="{CC59C560-CCFD-4A11-999C-A084D0EC7F31}" destId="{A4CF730B-E809-4A51-8047-76F955CA7331}" srcOrd="2" destOrd="0" presId="urn:microsoft.com/office/officeart/2018/5/layout/IconLeafLabelList"/>
    <dgm:cxn modelId="{D3254C80-23B3-4F63-9C42-AAD1F5B8FD75}" type="presParOf" srcId="{CC59C560-CCFD-4A11-999C-A084D0EC7F31}" destId="{3D14D006-18E0-416F-B369-70FBB4C15353}" srcOrd="3" destOrd="0" presId="urn:microsoft.com/office/officeart/2018/5/layout/IconLeafLabelList"/>
    <dgm:cxn modelId="{C90A5ADA-94C2-4319-97DB-2B379A1AB719}" type="presParOf" srcId="{E465F383-C752-4195-91AF-B0DE377E7288}" destId="{183C1FC0-DF60-4B71-BD12-8E97D1CF2B22}" srcOrd="1" destOrd="0" presId="urn:microsoft.com/office/officeart/2018/5/layout/IconLeafLabelList"/>
    <dgm:cxn modelId="{05E6B98F-C0B3-48DB-9272-FFFD29C728E6}" type="presParOf" srcId="{E465F383-C752-4195-91AF-B0DE377E7288}" destId="{6EF2C74D-104D-4714-B487-D0FC47B9D679}" srcOrd="2" destOrd="0" presId="urn:microsoft.com/office/officeart/2018/5/layout/IconLeafLabelList"/>
    <dgm:cxn modelId="{F42F60D0-A7D4-496A-994F-6307CDE360BB}" type="presParOf" srcId="{6EF2C74D-104D-4714-B487-D0FC47B9D679}" destId="{23589445-CB64-4DFD-B05F-A5DD2C1D6725}" srcOrd="0" destOrd="0" presId="urn:microsoft.com/office/officeart/2018/5/layout/IconLeafLabelList"/>
    <dgm:cxn modelId="{2C40BA30-9ED4-4CA1-A9F6-EE3FB46C93AF}" type="presParOf" srcId="{6EF2C74D-104D-4714-B487-D0FC47B9D679}" destId="{EC758B00-4C38-4224-92DD-F8DB5F2915E4}" srcOrd="1" destOrd="0" presId="urn:microsoft.com/office/officeart/2018/5/layout/IconLeafLabelList"/>
    <dgm:cxn modelId="{B23E3C6B-8C9F-4C88-A98D-2188814D209B}" type="presParOf" srcId="{6EF2C74D-104D-4714-B487-D0FC47B9D679}" destId="{EE291F9C-40CD-4F2B-8D43-E8A47832C7AB}" srcOrd="2" destOrd="0" presId="urn:microsoft.com/office/officeart/2018/5/layout/IconLeafLabelList"/>
    <dgm:cxn modelId="{428E96A1-5CAE-459B-BED3-E5CECDDCD346}" type="presParOf" srcId="{6EF2C74D-104D-4714-B487-D0FC47B9D679}" destId="{8A62115C-D281-4B74-B0EA-1189995DEB98}" srcOrd="3" destOrd="0" presId="urn:microsoft.com/office/officeart/2018/5/layout/IconLeafLabelList"/>
    <dgm:cxn modelId="{A1AD9353-BA3C-4B71-9117-9BB3D4C31474}" type="presParOf" srcId="{E465F383-C752-4195-91AF-B0DE377E7288}" destId="{B39C0AC9-5E1F-4A5F-90A2-5EBA4AF8A6DD}" srcOrd="3" destOrd="0" presId="urn:microsoft.com/office/officeart/2018/5/layout/IconLeafLabelList"/>
    <dgm:cxn modelId="{42C7D73F-57EB-497B-9968-75F38D2860A3}" type="presParOf" srcId="{E465F383-C752-4195-91AF-B0DE377E7288}" destId="{8D17DF90-DAA4-4893-8ADE-E6F121EBA3AA}" srcOrd="4" destOrd="0" presId="urn:microsoft.com/office/officeart/2018/5/layout/IconLeafLabelList"/>
    <dgm:cxn modelId="{F3F73F72-FC43-4388-ACE3-895A5C265506}" type="presParOf" srcId="{8D17DF90-DAA4-4893-8ADE-E6F121EBA3AA}" destId="{155C868A-904F-4B65-82B2-480AD0601491}" srcOrd="0" destOrd="0" presId="urn:microsoft.com/office/officeart/2018/5/layout/IconLeafLabelList"/>
    <dgm:cxn modelId="{0EB04BAE-1B0B-4EF4-BA99-8CA49054C069}" type="presParOf" srcId="{8D17DF90-DAA4-4893-8ADE-E6F121EBA3AA}" destId="{CD99C98B-B169-497D-91B0-F57D8C626F06}" srcOrd="1" destOrd="0" presId="urn:microsoft.com/office/officeart/2018/5/layout/IconLeafLabelList"/>
    <dgm:cxn modelId="{908A3522-7F66-45AD-9B22-D65BBB92FBE4}" type="presParOf" srcId="{8D17DF90-DAA4-4893-8ADE-E6F121EBA3AA}" destId="{C56C2A46-5617-46CD-B441-885FC855D8A7}" srcOrd="2" destOrd="0" presId="urn:microsoft.com/office/officeart/2018/5/layout/IconLeafLabelList"/>
    <dgm:cxn modelId="{CD269CDF-2EEB-4C5C-BD20-3D9C9C7B36D9}" type="presParOf" srcId="{8D17DF90-DAA4-4893-8ADE-E6F121EBA3AA}" destId="{515B84FD-2EAE-4723-8FD1-62741B59A026}" srcOrd="3" destOrd="0" presId="urn:microsoft.com/office/officeart/2018/5/layout/IconLeafLabelList"/>
    <dgm:cxn modelId="{B028CC2E-D693-426F-8795-9B4104536517}" type="presParOf" srcId="{E465F383-C752-4195-91AF-B0DE377E7288}" destId="{3A8B64D4-FD1F-44D9-870D-B6CF60DDDD5C}" srcOrd="5" destOrd="0" presId="urn:microsoft.com/office/officeart/2018/5/layout/IconLeafLabelList"/>
    <dgm:cxn modelId="{A171D8BE-546C-46A5-A297-50509D47A520}" type="presParOf" srcId="{E465F383-C752-4195-91AF-B0DE377E7288}" destId="{BD380209-3CE3-49E1-8978-976DE50A18F6}" srcOrd="6" destOrd="0" presId="urn:microsoft.com/office/officeart/2018/5/layout/IconLeafLabelList"/>
    <dgm:cxn modelId="{28A660E0-1894-45C8-AADF-75E5ECEDA45F}" type="presParOf" srcId="{BD380209-3CE3-49E1-8978-976DE50A18F6}" destId="{6B004DF5-A349-4D5D-9B6B-7DA9CDB4DA04}" srcOrd="0" destOrd="0" presId="urn:microsoft.com/office/officeart/2018/5/layout/IconLeafLabelList"/>
    <dgm:cxn modelId="{4026A499-869D-4A52-AC39-E40E663AF951}" type="presParOf" srcId="{BD380209-3CE3-49E1-8978-976DE50A18F6}" destId="{EE23380D-44F8-4553-83B6-441D4B01491A}" srcOrd="1" destOrd="0" presId="urn:microsoft.com/office/officeart/2018/5/layout/IconLeafLabelList"/>
    <dgm:cxn modelId="{2DA60448-39D1-40F3-B7EA-C5C0F8B48A6D}" type="presParOf" srcId="{BD380209-3CE3-49E1-8978-976DE50A18F6}" destId="{EC761F21-8104-4944-8F32-9B215957F61F}" srcOrd="2" destOrd="0" presId="urn:microsoft.com/office/officeart/2018/5/layout/IconLeafLabelList"/>
    <dgm:cxn modelId="{E236B852-969A-4C0C-94FB-00CFEA578EFE}" type="presParOf" srcId="{BD380209-3CE3-49E1-8978-976DE50A18F6}" destId="{30003FB8-EDD6-4F64-8940-755D4FA159FB}" srcOrd="3" destOrd="0" presId="urn:microsoft.com/office/officeart/2018/5/layout/IconLeafLabelList"/>
    <dgm:cxn modelId="{186F56B6-58D6-46B9-8825-CDD9CFCD30F7}" type="presParOf" srcId="{E465F383-C752-4195-91AF-B0DE377E7288}" destId="{50757E9C-B83E-4B76-A263-D9FCE2CA3EA7}" srcOrd="7" destOrd="0" presId="urn:microsoft.com/office/officeart/2018/5/layout/IconLeafLabelList"/>
    <dgm:cxn modelId="{DCC4FAB2-AE55-4FC2-B6F4-BC3EDB1F6F3B}" type="presParOf" srcId="{E465F383-C752-4195-91AF-B0DE377E7288}" destId="{75E16DE6-9E49-4FF9-BC05-D5C00E0255AA}" srcOrd="8" destOrd="0" presId="urn:microsoft.com/office/officeart/2018/5/layout/IconLeafLabelList"/>
    <dgm:cxn modelId="{3962723F-DDF8-4037-BEB7-160C9A769364}" type="presParOf" srcId="{75E16DE6-9E49-4FF9-BC05-D5C00E0255AA}" destId="{EFE461C2-9FA7-4DEA-BDD8-C237286930B0}" srcOrd="0" destOrd="0" presId="urn:microsoft.com/office/officeart/2018/5/layout/IconLeafLabelList"/>
    <dgm:cxn modelId="{64760CE3-DF09-4600-8F8B-71851DAE23B7}" type="presParOf" srcId="{75E16DE6-9E49-4FF9-BC05-D5C00E0255AA}" destId="{E92EA6FD-15A7-42A0-8F18-07DDD6038A63}" srcOrd="1" destOrd="0" presId="urn:microsoft.com/office/officeart/2018/5/layout/IconLeafLabelList"/>
    <dgm:cxn modelId="{FB03265A-3AE8-4AC2-B1CB-A2FBD2535D0C}" type="presParOf" srcId="{75E16DE6-9E49-4FF9-BC05-D5C00E0255AA}" destId="{F5103778-3BA0-4269-B73B-979E51555642}" srcOrd="2" destOrd="0" presId="urn:microsoft.com/office/officeart/2018/5/layout/IconLeafLabelList"/>
    <dgm:cxn modelId="{0CC18560-599B-4D37-9BFB-F26E0A1B8038}" type="presParOf" srcId="{75E16DE6-9E49-4FF9-BC05-D5C00E0255AA}" destId="{5FA030E2-E307-4A1D-A2FF-778DC7D4696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CE18D13-C757-0840-911A-435A1B78C4A2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463CD3C-62EC-5D43-99DD-812730898ED9}">
      <dgm:prSet phldrT="[Text]"/>
      <dgm:spPr/>
      <dgm:t>
        <a:bodyPr/>
        <a:lstStyle/>
        <a:p>
          <a:r>
            <a:rPr lang="en-GB"/>
            <a:t>Exhaustive</a:t>
          </a:r>
        </a:p>
      </dgm:t>
    </dgm:pt>
    <dgm:pt modelId="{14E8D449-14BB-3543-8CF9-383BDA86DD7C}" type="parTrans" cxnId="{999E08FD-73C0-F04A-8301-AF2E3447FEE0}">
      <dgm:prSet/>
      <dgm:spPr/>
      <dgm:t>
        <a:bodyPr/>
        <a:lstStyle/>
        <a:p>
          <a:endParaRPr lang="en-GB"/>
        </a:p>
      </dgm:t>
    </dgm:pt>
    <dgm:pt modelId="{9D1ABF07-AD60-F74A-A5EB-2A4691C1252E}" type="sibTrans" cxnId="{999E08FD-73C0-F04A-8301-AF2E3447FEE0}">
      <dgm:prSet/>
      <dgm:spPr/>
      <dgm:t>
        <a:bodyPr/>
        <a:lstStyle/>
        <a:p>
          <a:endParaRPr lang="en-GB"/>
        </a:p>
      </dgm:t>
    </dgm:pt>
    <dgm:pt modelId="{D9A31D92-83F3-BD40-8DF4-0E24E2262600}">
      <dgm:prSet phldrT="[Text]"/>
      <dgm:spPr/>
      <dgm:t>
        <a:bodyPr/>
        <a:lstStyle/>
        <a:p>
          <a:r>
            <a:rPr lang="en-GB"/>
            <a:t>Leave-one-out</a:t>
          </a:r>
        </a:p>
      </dgm:t>
    </dgm:pt>
    <dgm:pt modelId="{4931E9A5-AF88-3449-9282-3E0D59F69FB7}" type="parTrans" cxnId="{77B04F0D-4CCC-6243-B916-4893F7F43393}">
      <dgm:prSet/>
      <dgm:spPr/>
      <dgm:t>
        <a:bodyPr/>
        <a:lstStyle/>
        <a:p>
          <a:endParaRPr lang="en-GB"/>
        </a:p>
      </dgm:t>
    </dgm:pt>
    <dgm:pt modelId="{74A9B1B5-91C3-844D-B7D2-615CCCE1201E}" type="sibTrans" cxnId="{77B04F0D-4CCC-6243-B916-4893F7F43393}">
      <dgm:prSet/>
      <dgm:spPr/>
      <dgm:t>
        <a:bodyPr/>
        <a:lstStyle/>
        <a:p>
          <a:endParaRPr lang="en-GB"/>
        </a:p>
      </dgm:t>
    </dgm:pt>
    <dgm:pt modelId="{45F5E4C2-ABEF-EE42-8D64-B69EF9137426}">
      <dgm:prSet phldrT="[Text]"/>
      <dgm:spPr/>
      <dgm:t>
        <a:bodyPr/>
        <a:lstStyle/>
        <a:p>
          <a:r>
            <a:rPr lang="en-GB"/>
            <a:t>Leave-p-out</a:t>
          </a:r>
        </a:p>
      </dgm:t>
    </dgm:pt>
    <dgm:pt modelId="{C6EEA94C-E06D-F84D-9697-34A340944D64}" type="parTrans" cxnId="{33691300-18C8-914B-87D9-24768FDFD165}">
      <dgm:prSet/>
      <dgm:spPr/>
      <dgm:t>
        <a:bodyPr/>
        <a:lstStyle/>
        <a:p>
          <a:endParaRPr lang="en-GB"/>
        </a:p>
      </dgm:t>
    </dgm:pt>
    <dgm:pt modelId="{6DB470B9-15DB-4A4B-81B9-4F5DF484267E}" type="sibTrans" cxnId="{33691300-18C8-914B-87D9-24768FDFD165}">
      <dgm:prSet/>
      <dgm:spPr/>
      <dgm:t>
        <a:bodyPr/>
        <a:lstStyle/>
        <a:p>
          <a:endParaRPr lang="en-GB"/>
        </a:p>
      </dgm:t>
    </dgm:pt>
    <dgm:pt modelId="{6CD0BDB4-4F4C-F64D-9858-7CDBAF1EFDFA}">
      <dgm:prSet phldrT="[Text]"/>
      <dgm:spPr/>
      <dgm:t>
        <a:bodyPr/>
        <a:lstStyle/>
        <a:p>
          <a:r>
            <a:rPr lang="en-GB"/>
            <a:t>Non-Exhaustive</a:t>
          </a:r>
        </a:p>
      </dgm:t>
    </dgm:pt>
    <dgm:pt modelId="{B568F6C1-064C-A240-9E56-86FED52196A6}" type="parTrans" cxnId="{D7E8CFB2-9787-A942-9440-6ABD50EEDE7E}">
      <dgm:prSet/>
      <dgm:spPr/>
      <dgm:t>
        <a:bodyPr/>
        <a:lstStyle/>
        <a:p>
          <a:endParaRPr lang="en-GB"/>
        </a:p>
      </dgm:t>
    </dgm:pt>
    <dgm:pt modelId="{D698C40B-0463-C24C-8CC7-552886889172}" type="sibTrans" cxnId="{D7E8CFB2-9787-A942-9440-6ABD50EEDE7E}">
      <dgm:prSet/>
      <dgm:spPr/>
      <dgm:t>
        <a:bodyPr/>
        <a:lstStyle/>
        <a:p>
          <a:endParaRPr lang="en-GB"/>
        </a:p>
      </dgm:t>
    </dgm:pt>
    <dgm:pt modelId="{0E7A150A-4E0A-F54C-A944-4DD272FDADAD}">
      <dgm:prSet phldrT="[Text]"/>
      <dgm:spPr/>
      <dgm:t>
        <a:bodyPr/>
        <a:lstStyle/>
        <a:p>
          <a:r>
            <a:rPr lang="en-GB"/>
            <a:t>Holdout method</a:t>
          </a:r>
        </a:p>
      </dgm:t>
    </dgm:pt>
    <dgm:pt modelId="{20EFC93B-8CB8-F543-8B30-D9576A30A1BB}" type="parTrans" cxnId="{2F8D6175-FB2A-4344-ABAE-0417BC632D36}">
      <dgm:prSet/>
      <dgm:spPr/>
      <dgm:t>
        <a:bodyPr/>
        <a:lstStyle/>
        <a:p>
          <a:endParaRPr lang="en-GB"/>
        </a:p>
      </dgm:t>
    </dgm:pt>
    <dgm:pt modelId="{2FBF0378-B4C9-324E-BD10-FFA631E43FE3}" type="sibTrans" cxnId="{2F8D6175-FB2A-4344-ABAE-0417BC632D36}">
      <dgm:prSet/>
      <dgm:spPr/>
      <dgm:t>
        <a:bodyPr/>
        <a:lstStyle/>
        <a:p>
          <a:endParaRPr lang="en-GB"/>
        </a:p>
      </dgm:t>
    </dgm:pt>
    <dgm:pt modelId="{235C3D0D-4345-AC47-A253-479471A1BDF8}">
      <dgm:prSet phldrT="[Text]"/>
      <dgm:spPr/>
      <dgm:t>
        <a:bodyPr/>
        <a:lstStyle/>
        <a:p>
          <a:r>
            <a:rPr lang="en-GB"/>
            <a:t>k-fold</a:t>
          </a:r>
        </a:p>
      </dgm:t>
    </dgm:pt>
    <dgm:pt modelId="{18255739-02F0-2345-9E6B-3BC06828BD97}" type="parTrans" cxnId="{F947F13F-11B6-A64D-A34D-28AB33917AE0}">
      <dgm:prSet/>
      <dgm:spPr/>
      <dgm:t>
        <a:bodyPr/>
        <a:lstStyle/>
        <a:p>
          <a:endParaRPr lang="en-GB"/>
        </a:p>
      </dgm:t>
    </dgm:pt>
    <dgm:pt modelId="{4777AD14-A85C-264A-A836-62CA3117D0BC}" type="sibTrans" cxnId="{F947F13F-11B6-A64D-A34D-28AB33917AE0}">
      <dgm:prSet/>
      <dgm:spPr/>
      <dgm:t>
        <a:bodyPr/>
        <a:lstStyle/>
        <a:p>
          <a:endParaRPr lang="en-GB"/>
        </a:p>
      </dgm:t>
    </dgm:pt>
    <dgm:pt modelId="{94E14906-5159-B44F-83AF-DD6E780E49BE}">
      <dgm:prSet phldrT="[Text]"/>
      <dgm:spPr/>
      <dgm:t>
        <a:bodyPr/>
        <a:lstStyle/>
        <a:p>
          <a:r>
            <a:rPr lang="en-GB"/>
            <a:t>Repeated random sub-sampling</a:t>
          </a:r>
        </a:p>
      </dgm:t>
    </dgm:pt>
    <dgm:pt modelId="{C50C6A0B-3654-7B41-8C9B-D7281C32AB0B}" type="parTrans" cxnId="{5F08A9F7-45CE-AC4F-A7DF-060EEEFDD02B}">
      <dgm:prSet/>
      <dgm:spPr/>
      <dgm:t>
        <a:bodyPr/>
        <a:lstStyle/>
        <a:p>
          <a:endParaRPr lang="en-GB"/>
        </a:p>
      </dgm:t>
    </dgm:pt>
    <dgm:pt modelId="{45724E19-B9C7-7346-AA5D-1ABB7291E8CE}" type="sibTrans" cxnId="{5F08A9F7-45CE-AC4F-A7DF-060EEEFDD02B}">
      <dgm:prSet/>
      <dgm:spPr/>
      <dgm:t>
        <a:bodyPr/>
        <a:lstStyle/>
        <a:p>
          <a:endParaRPr lang="en-GB"/>
        </a:p>
      </dgm:t>
    </dgm:pt>
    <dgm:pt modelId="{925604C5-0809-AE42-A68F-5F15D65E652F}" type="pres">
      <dgm:prSet presAssocID="{FCE18D13-C757-0840-911A-435A1B78C4A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228531-3DC7-2F49-9176-FC032DFAA6A5}" type="pres">
      <dgm:prSet presAssocID="{B463CD3C-62EC-5D43-99DD-812730898ED9}" presName="hierRoot1" presStyleCnt="0">
        <dgm:presLayoutVars>
          <dgm:hierBranch val="init"/>
        </dgm:presLayoutVars>
      </dgm:prSet>
      <dgm:spPr/>
    </dgm:pt>
    <dgm:pt modelId="{5382812D-2971-5542-9DA5-B4022A82D28D}" type="pres">
      <dgm:prSet presAssocID="{B463CD3C-62EC-5D43-99DD-812730898ED9}" presName="rootComposite1" presStyleCnt="0"/>
      <dgm:spPr/>
    </dgm:pt>
    <dgm:pt modelId="{D2021614-3360-A24C-8707-03F38C99B9DC}" type="pres">
      <dgm:prSet presAssocID="{B463CD3C-62EC-5D43-99DD-812730898ED9}" presName="rootText1" presStyleLbl="node0" presStyleIdx="0" presStyleCnt="2">
        <dgm:presLayoutVars>
          <dgm:chPref val="3"/>
        </dgm:presLayoutVars>
      </dgm:prSet>
      <dgm:spPr/>
    </dgm:pt>
    <dgm:pt modelId="{D08C6E6B-795D-A54E-A7DC-31A6644E5005}" type="pres">
      <dgm:prSet presAssocID="{B463CD3C-62EC-5D43-99DD-812730898ED9}" presName="rootConnector1" presStyleLbl="node1" presStyleIdx="0" presStyleCnt="0"/>
      <dgm:spPr/>
    </dgm:pt>
    <dgm:pt modelId="{613A4117-4183-2C4F-B343-CB9787A7DF67}" type="pres">
      <dgm:prSet presAssocID="{B463CD3C-62EC-5D43-99DD-812730898ED9}" presName="hierChild2" presStyleCnt="0"/>
      <dgm:spPr/>
    </dgm:pt>
    <dgm:pt modelId="{7834E84A-10C9-1F46-B68A-E7A22F542A04}" type="pres">
      <dgm:prSet presAssocID="{C6EEA94C-E06D-F84D-9697-34A340944D64}" presName="Name37" presStyleLbl="parChTrans1D2" presStyleIdx="0" presStyleCnt="5"/>
      <dgm:spPr/>
    </dgm:pt>
    <dgm:pt modelId="{72CB8970-2C22-D54B-AE1C-9E90FD4051CE}" type="pres">
      <dgm:prSet presAssocID="{45F5E4C2-ABEF-EE42-8D64-B69EF9137426}" presName="hierRoot2" presStyleCnt="0">
        <dgm:presLayoutVars>
          <dgm:hierBranch val="init"/>
        </dgm:presLayoutVars>
      </dgm:prSet>
      <dgm:spPr/>
    </dgm:pt>
    <dgm:pt modelId="{B006262B-ED71-604E-8D29-A97719A0BFA9}" type="pres">
      <dgm:prSet presAssocID="{45F5E4C2-ABEF-EE42-8D64-B69EF9137426}" presName="rootComposite" presStyleCnt="0"/>
      <dgm:spPr/>
    </dgm:pt>
    <dgm:pt modelId="{8A5054E3-DD97-6647-B433-C57C17DD4402}" type="pres">
      <dgm:prSet presAssocID="{45F5E4C2-ABEF-EE42-8D64-B69EF9137426}" presName="rootText" presStyleLbl="node2" presStyleIdx="0" presStyleCnt="5">
        <dgm:presLayoutVars>
          <dgm:chPref val="3"/>
        </dgm:presLayoutVars>
      </dgm:prSet>
      <dgm:spPr/>
    </dgm:pt>
    <dgm:pt modelId="{6F6822ED-9258-F147-A5BA-6C4815C86E0F}" type="pres">
      <dgm:prSet presAssocID="{45F5E4C2-ABEF-EE42-8D64-B69EF9137426}" presName="rootConnector" presStyleLbl="node2" presStyleIdx="0" presStyleCnt="5"/>
      <dgm:spPr/>
    </dgm:pt>
    <dgm:pt modelId="{E736C08E-7E0F-184A-8AED-8F2F7A3B8D11}" type="pres">
      <dgm:prSet presAssocID="{45F5E4C2-ABEF-EE42-8D64-B69EF9137426}" presName="hierChild4" presStyleCnt="0"/>
      <dgm:spPr/>
    </dgm:pt>
    <dgm:pt modelId="{1C8B5832-712A-0A49-A5C3-4164A17B73D8}" type="pres">
      <dgm:prSet presAssocID="{45F5E4C2-ABEF-EE42-8D64-B69EF9137426}" presName="hierChild5" presStyleCnt="0"/>
      <dgm:spPr/>
    </dgm:pt>
    <dgm:pt modelId="{414450DD-AC33-D84D-A552-9F1B51428ED0}" type="pres">
      <dgm:prSet presAssocID="{4931E9A5-AF88-3449-9282-3E0D59F69FB7}" presName="Name37" presStyleLbl="parChTrans1D2" presStyleIdx="1" presStyleCnt="5"/>
      <dgm:spPr/>
    </dgm:pt>
    <dgm:pt modelId="{8708CA85-11B1-2546-92D7-53AD285D4670}" type="pres">
      <dgm:prSet presAssocID="{D9A31D92-83F3-BD40-8DF4-0E24E2262600}" presName="hierRoot2" presStyleCnt="0">
        <dgm:presLayoutVars>
          <dgm:hierBranch val="init"/>
        </dgm:presLayoutVars>
      </dgm:prSet>
      <dgm:spPr/>
    </dgm:pt>
    <dgm:pt modelId="{D47A0989-C452-A244-BD04-983EFB3FAC3F}" type="pres">
      <dgm:prSet presAssocID="{D9A31D92-83F3-BD40-8DF4-0E24E2262600}" presName="rootComposite" presStyleCnt="0"/>
      <dgm:spPr/>
    </dgm:pt>
    <dgm:pt modelId="{D7959543-775F-374F-8A91-EECCD94CAC15}" type="pres">
      <dgm:prSet presAssocID="{D9A31D92-83F3-BD40-8DF4-0E24E2262600}" presName="rootText" presStyleLbl="node2" presStyleIdx="1" presStyleCnt="5" custLinFactNeighborX="588" custLinFactNeighborY="1362">
        <dgm:presLayoutVars>
          <dgm:chPref val="3"/>
        </dgm:presLayoutVars>
      </dgm:prSet>
      <dgm:spPr/>
    </dgm:pt>
    <dgm:pt modelId="{7AC23133-22EB-D847-933C-9D884210B4DA}" type="pres">
      <dgm:prSet presAssocID="{D9A31D92-83F3-BD40-8DF4-0E24E2262600}" presName="rootConnector" presStyleLbl="node2" presStyleIdx="1" presStyleCnt="5"/>
      <dgm:spPr/>
    </dgm:pt>
    <dgm:pt modelId="{C755D04C-06AE-354C-B347-17DFE3ABBDD5}" type="pres">
      <dgm:prSet presAssocID="{D9A31D92-83F3-BD40-8DF4-0E24E2262600}" presName="hierChild4" presStyleCnt="0"/>
      <dgm:spPr/>
    </dgm:pt>
    <dgm:pt modelId="{04913B3E-3933-4547-B799-432742AD09A1}" type="pres">
      <dgm:prSet presAssocID="{D9A31D92-83F3-BD40-8DF4-0E24E2262600}" presName="hierChild5" presStyleCnt="0"/>
      <dgm:spPr/>
    </dgm:pt>
    <dgm:pt modelId="{63FADAF1-9439-E944-832D-443899697474}" type="pres">
      <dgm:prSet presAssocID="{B463CD3C-62EC-5D43-99DD-812730898ED9}" presName="hierChild3" presStyleCnt="0"/>
      <dgm:spPr/>
    </dgm:pt>
    <dgm:pt modelId="{1B667005-52B2-BD46-B40C-D4ECA6BD4D73}" type="pres">
      <dgm:prSet presAssocID="{6CD0BDB4-4F4C-F64D-9858-7CDBAF1EFDFA}" presName="hierRoot1" presStyleCnt="0">
        <dgm:presLayoutVars>
          <dgm:hierBranch val="init"/>
        </dgm:presLayoutVars>
      </dgm:prSet>
      <dgm:spPr/>
    </dgm:pt>
    <dgm:pt modelId="{0799214D-1597-4F43-A7C4-68136802620F}" type="pres">
      <dgm:prSet presAssocID="{6CD0BDB4-4F4C-F64D-9858-7CDBAF1EFDFA}" presName="rootComposite1" presStyleCnt="0"/>
      <dgm:spPr/>
    </dgm:pt>
    <dgm:pt modelId="{599033E4-A81A-1346-B163-E5E2975249E5}" type="pres">
      <dgm:prSet presAssocID="{6CD0BDB4-4F4C-F64D-9858-7CDBAF1EFDFA}" presName="rootText1" presStyleLbl="node0" presStyleIdx="1" presStyleCnt="2">
        <dgm:presLayoutVars>
          <dgm:chPref val="3"/>
        </dgm:presLayoutVars>
      </dgm:prSet>
      <dgm:spPr/>
    </dgm:pt>
    <dgm:pt modelId="{87823B06-9A88-3E41-B582-64A1B3F03A15}" type="pres">
      <dgm:prSet presAssocID="{6CD0BDB4-4F4C-F64D-9858-7CDBAF1EFDFA}" presName="rootConnector1" presStyleLbl="node1" presStyleIdx="0" presStyleCnt="0"/>
      <dgm:spPr/>
    </dgm:pt>
    <dgm:pt modelId="{6303E920-ABD1-454C-8C71-A2D37A65D736}" type="pres">
      <dgm:prSet presAssocID="{6CD0BDB4-4F4C-F64D-9858-7CDBAF1EFDFA}" presName="hierChild2" presStyleCnt="0"/>
      <dgm:spPr/>
    </dgm:pt>
    <dgm:pt modelId="{32585353-069E-7B47-AE74-8192FEB2AA11}" type="pres">
      <dgm:prSet presAssocID="{20EFC93B-8CB8-F543-8B30-D9576A30A1BB}" presName="Name37" presStyleLbl="parChTrans1D2" presStyleIdx="2" presStyleCnt="5"/>
      <dgm:spPr/>
    </dgm:pt>
    <dgm:pt modelId="{7C7E2CBD-31D9-854A-802A-C9A06ADF3CFC}" type="pres">
      <dgm:prSet presAssocID="{0E7A150A-4E0A-F54C-A944-4DD272FDADAD}" presName="hierRoot2" presStyleCnt="0">
        <dgm:presLayoutVars>
          <dgm:hierBranch val="init"/>
        </dgm:presLayoutVars>
      </dgm:prSet>
      <dgm:spPr/>
    </dgm:pt>
    <dgm:pt modelId="{BF0897AB-97B3-F14D-ABC0-F0D04CC720FA}" type="pres">
      <dgm:prSet presAssocID="{0E7A150A-4E0A-F54C-A944-4DD272FDADAD}" presName="rootComposite" presStyleCnt="0"/>
      <dgm:spPr/>
    </dgm:pt>
    <dgm:pt modelId="{DA7829C5-D1D7-224A-AA19-320DBD29AA87}" type="pres">
      <dgm:prSet presAssocID="{0E7A150A-4E0A-F54C-A944-4DD272FDADAD}" presName="rootText" presStyleLbl="node2" presStyleIdx="2" presStyleCnt="5">
        <dgm:presLayoutVars>
          <dgm:chPref val="3"/>
        </dgm:presLayoutVars>
      </dgm:prSet>
      <dgm:spPr/>
    </dgm:pt>
    <dgm:pt modelId="{CEF534D1-B19F-6C49-A625-093695B8C699}" type="pres">
      <dgm:prSet presAssocID="{0E7A150A-4E0A-F54C-A944-4DD272FDADAD}" presName="rootConnector" presStyleLbl="node2" presStyleIdx="2" presStyleCnt="5"/>
      <dgm:spPr/>
    </dgm:pt>
    <dgm:pt modelId="{7EB6D298-21FA-0D43-A3AA-C017C3CA9E96}" type="pres">
      <dgm:prSet presAssocID="{0E7A150A-4E0A-F54C-A944-4DD272FDADAD}" presName="hierChild4" presStyleCnt="0"/>
      <dgm:spPr/>
    </dgm:pt>
    <dgm:pt modelId="{08441CAD-1716-0B46-9C6D-3417408CDD10}" type="pres">
      <dgm:prSet presAssocID="{0E7A150A-4E0A-F54C-A944-4DD272FDADAD}" presName="hierChild5" presStyleCnt="0"/>
      <dgm:spPr/>
    </dgm:pt>
    <dgm:pt modelId="{6019E476-7DE6-3B4E-8544-FFA3EAC14368}" type="pres">
      <dgm:prSet presAssocID="{18255739-02F0-2345-9E6B-3BC06828BD97}" presName="Name37" presStyleLbl="parChTrans1D2" presStyleIdx="3" presStyleCnt="5"/>
      <dgm:spPr/>
    </dgm:pt>
    <dgm:pt modelId="{FAA2F148-7BE3-F544-B2E1-48C8516B6F4A}" type="pres">
      <dgm:prSet presAssocID="{235C3D0D-4345-AC47-A253-479471A1BDF8}" presName="hierRoot2" presStyleCnt="0">
        <dgm:presLayoutVars>
          <dgm:hierBranch val="init"/>
        </dgm:presLayoutVars>
      </dgm:prSet>
      <dgm:spPr/>
    </dgm:pt>
    <dgm:pt modelId="{05D08D3C-BF86-894A-A32C-8ADE2E148BAD}" type="pres">
      <dgm:prSet presAssocID="{235C3D0D-4345-AC47-A253-479471A1BDF8}" presName="rootComposite" presStyleCnt="0"/>
      <dgm:spPr/>
    </dgm:pt>
    <dgm:pt modelId="{DCB3D56C-7DC9-DB49-A592-C47701418F97}" type="pres">
      <dgm:prSet presAssocID="{235C3D0D-4345-AC47-A253-479471A1BDF8}" presName="rootText" presStyleLbl="node2" presStyleIdx="3" presStyleCnt="5">
        <dgm:presLayoutVars>
          <dgm:chPref val="3"/>
        </dgm:presLayoutVars>
      </dgm:prSet>
      <dgm:spPr/>
    </dgm:pt>
    <dgm:pt modelId="{48ACD487-C0F4-B543-B6D3-D5D1D9C6BE0B}" type="pres">
      <dgm:prSet presAssocID="{235C3D0D-4345-AC47-A253-479471A1BDF8}" presName="rootConnector" presStyleLbl="node2" presStyleIdx="3" presStyleCnt="5"/>
      <dgm:spPr/>
    </dgm:pt>
    <dgm:pt modelId="{9E9F1360-0B33-ED4C-B2D1-6A28A3C9CE5D}" type="pres">
      <dgm:prSet presAssocID="{235C3D0D-4345-AC47-A253-479471A1BDF8}" presName="hierChild4" presStyleCnt="0"/>
      <dgm:spPr/>
    </dgm:pt>
    <dgm:pt modelId="{08B6A226-112C-BD49-95DC-CC00943D0118}" type="pres">
      <dgm:prSet presAssocID="{235C3D0D-4345-AC47-A253-479471A1BDF8}" presName="hierChild5" presStyleCnt="0"/>
      <dgm:spPr/>
    </dgm:pt>
    <dgm:pt modelId="{5103CD51-C88F-AE4E-8F1C-9CCC78F7E1CF}" type="pres">
      <dgm:prSet presAssocID="{C50C6A0B-3654-7B41-8C9B-D7281C32AB0B}" presName="Name37" presStyleLbl="parChTrans1D2" presStyleIdx="4" presStyleCnt="5"/>
      <dgm:spPr/>
    </dgm:pt>
    <dgm:pt modelId="{D8B4E461-0E8B-0649-BF45-AC1D3A74D02D}" type="pres">
      <dgm:prSet presAssocID="{94E14906-5159-B44F-83AF-DD6E780E49BE}" presName="hierRoot2" presStyleCnt="0">
        <dgm:presLayoutVars>
          <dgm:hierBranch val="init"/>
        </dgm:presLayoutVars>
      </dgm:prSet>
      <dgm:spPr/>
    </dgm:pt>
    <dgm:pt modelId="{72D7D875-ACAD-DB40-BDB8-149C47BFD206}" type="pres">
      <dgm:prSet presAssocID="{94E14906-5159-B44F-83AF-DD6E780E49BE}" presName="rootComposite" presStyleCnt="0"/>
      <dgm:spPr/>
    </dgm:pt>
    <dgm:pt modelId="{D85F45C7-031B-1C44-9D5A-903F535CBC02}" type="pres">
      <dgm:prSet presAssocID="{94E14906-5159-B44F-83AF-DD6E780E49BE}" presName="rootText" presStyleLbl="node2" presStyleIdx="4" presStyleCnt="5">
        <dgm:presLayoutVars>
          <dgm:chPref val="3"/>
        </dgm:presLayoutVars>
      </dgm:prSet>
      <dgm:spPr/>
    </dgm:pt>
    <dgm:pt modelId="{D6212BF9-0819-BE43-B4D6-4B7A61849792}" type="pres">
      <dgm:prSet presAssocID="{94E14906-5159-B44F-83AF-DD6E780E49BE}" presName="rootConnector" presStyleLbl="node2" presStyleIdx="4" presStyleCnt="5"/>
      <dgm:spPr/>
    </dgm:pt>
    <dgm:pt modelId="{65944E92-60C4-D04D-83B4-B98A113BF5B0}" type="pres">
      <dgm:prSet presAssocID="{94E14906-5159-B44F-83AF-DD6E780E49BE}" presName="hierChild4" presStyleCnt="0"/>
      <dgm:spPr/>
    </dgm:pt>
    <dgm:pt modelId="{AAD22239-9FC4-8A4A-9837-65E6DE3F9ED8}" type="pres">
      <dgm:prSet presAssocID="{94E14906-5159-B44F-83AF-DD6E780E49BE}" presName="hierChild5" presStyleCnt="0"/>
      <dgm:spPr/>
    </dgm:pt>
    <dgm:pt modelId="{F5A830CB-0E26-D94D-AA9F-D2A9F8B22C04}" type="pres">
      <dgm:prSet presAssocID="{6CD0BDB4-4F4C-F64D-9858-7CDBAF1EFDFA}" presName="hierChild3" presStyleCnt="0"/>
      <dgm:spPr/>
    </dgm:pt>
  </dgm:ptLst>
  <dgm:cxnLst>
    <dgm:cxn modelId="{33691300-18C8-914B-87D9-24768FDFD165}" srcId="{B463CD3C-62EC-5D43-99DD-812730898ED9}" destId="{45F5E4C2-ABEF-EE42-8D64-B69EF9137426}" srcOrd="0" destOrd="0" parTransId="{C6EEA94C-E06D-F84D-9697-34A340944D64}" sibTransId="{6DB470B9-15DB-4A4B-81B9-4F5DF484267E}"/>
    <dgm:cxn modelId="{91AA0306-8C14-E742-AA3C-0C853612BEAD}" type="presOf" srcId="{C50C6A0B-3654-7B41-8C9B-D7281C32AB0B}" destId="{5103CD51-C88F-AE4E-8F1C-9CCC78F7E1CF}" srcOrd="0" destOrd="0" presId="urn:microsoft.com/office/officeart/2005/8/layout/orgChart1"/>
    <dgm:cxn modelId="{A3059F07-59F1-DC4F-A6A9-5FA8EF23EE6E}" type="presOf" srcId="{20EFC93B-8CB8-F543-8B30-D9576A30A1BB}" destId="{32585353-069E-7B47-AE74-8192FEB2AA11}" srcOrd="0" destOrd="0" presId="urn:microsoft.com/office/officeart/2005/8/layout/orgChart1"/>
    <dgm:cxn modelId="{77B04F0D-4CCC-6243-B916-4893F7F43393}" srcId="{B463CD3C-62EC-5D43-99DD-812730898ED9}" destId="{D9A31D92-83F3-BD40-8DF4-0E24E2262600}" srcOrd="1" destOrd="0" parTransId="{4931E9A5-AF88-3449-9282-3E0D59F69FB7}" sibTransId="{74A9B1B5-91C3-844D-B7D2-615CCCE1201E}"/>
    <dgm:cxn modelId="{3A92F912-B0A3-3E48-A7CA-A720DA85B76B}" type="presOf" srcId="{45F5E4C2-ABEF-EE42-8D64-B69EF9137426}" destId="{8A5054E3-DD97-6647-B433-C57C17DD4402}" srcOrd="0" destOrd="0" presId="urn:microsoft.com/office/officeart/2005/8/layout/orgChart1"/>
    <dgm:cxn modelId="{2F664C24-C4DD-7C49-A6E6-94AD28F82D8A}" type="presOf" srcId="{B463CD3C-62EC-5D43-99DD-812730898ED9}" destId="{D08C6E6B-795D-A54E-A7DC-31A6644E5005}" srcOrd="1" destOrd="0" presId="urn:microsoft.com/office/officeart/2005/8/layout/orgChart1"/>
    <dgm:cxn modelId="{64113A29-F072-7E4B-BC0F-8D256E040594}" type="presOf" srcId="{45F5E4C2-ABEF-EE42-8D64-B69EF9137426}" destId="{6F6822ED-9258-F147-A5BA-6C4815C86E0F}" srcOrd="1" destOrd="0" presId="urn:microsoft.com/office/officeart/2005/8/layout/orgChart1"/>
    <dgm:cxn modelId="{8FDF2E2B-AB00-5146-82E6-0A6A2B6037B9}" type="presOf" srcId="{FCE18D13-C757-0840-911A-435A1B78C4A2}" destId="{925604C5-0809-AE42-A68F-5F15D65E652F}" srcOrd="0" destOrd="0" presId="urn:microsoft.com/office/officeart/2005/8/layout/orgChart1"/>
    <dgm:cxn modelId="{F947F13F-11B6-A64D-A34D-28AB33917AE0}" srcId="{6CD0BDB4-4F4C-F64D-9858-7CDBAF1EFDFA}" destId="{235C3D0D-4345-AC47-A253-479471A1BDF8}" srcOrd="1" destOrd="0" parTransId="{18255739-02F0-2345-9E6B-3BC06828BD97}" sibTransId="{4777AD14-A85C-264A-A836-62CA3117D0BC}"/>
    <dgm:cxn modelId="{038F5869-2309-4D44-B848-356575F3358A}" type="presOf" srcId="{C6EEA94C-E06D-F84D-9697-34A340944D64}" destId="{7834E84A-10C9-1F46-B68A-E7A22F542A04}" srcOrd="0" destOrd="0" presId="urn:microsoft.com/office/officeart/2005/8/layout/orgChart1"/>
    <dgm:cxn modelId="{21675254-B17B-F143-AA2F-ED14A1204D1E}" type="presOf" srcId="{94E14906-5159-B44F-83AF-DD6E780E49BE}" destId="{D85F45C7-031B-1C44-9D5A-903F535CBC02}" srcOrd="0" destOrd="0" presId="urn:microsoft.com/office/officeart/2005/8/layout/orgChart1"/>
    <dgm:cxn modelId="{2F8D6175-FB2A-4344-ABAE-0417BC632D36}" srcId="{6CD0BDB4-4F4C-F64D-9858-7CDBAF1EFDFA}" destId="{0E7A150A-4E0A-F54C-A944-4DD272FDADAD}" srcOrd="0" destOrd="0" parTransId="{20EFC93B-8CB8-F543-8B30-D9576A30A1BB}" sibTransId="{2FBF0378-B4C9-324E-BD10-FFA631E43FE3}"/>
    <dgm:cxn modelId="{68C11356-88FF-B14A-9C94-FC4067F7C367}" type="presOf" srcId="{6CD0BDB4-4F4C-F64D-9858-7CDBAF1EFDFA}" destId="{87823B06-9A88-3E41-B582-64A1B3F03A15}" srcOrd="1" destOrd="0" presId="urn:microsoft.com/office/officeart/2005/8/layout/orgChart1"/>
    <dgm:cxn modelId="{DDCC857A-3F2D-7B44-AD5B-2064A918FE63}" type="presOf" srcId="{235C3D0D-4345-AC47-A253-479471A1BDF8}" destId="{DCB3D56C-7DC9-DB49-A592-C47701418F97}" srcOrd="0" destOrd="0" presId="urn:microsoft.com/office/officeart/2005/8/layout/orgChart1"/>
    <dgm:cxn modelId="{9920E95A-BF82-4A4F-8BB9-F7826A01D50D}" type="presOf" srcId="{0E7A150A-4E0A-F54C-A944-4DD272FDADAD}" destId="{CEF534D1-B19F-6C49-A625-093695B8C699}" srcOrd="1" destOrd="0" presId="urn:microsoft.com/office/officeart/2005/8/layout/orgChart1"/>
    <dgm:cxn modelId="{08A2BE7F-EACF-FD44-958B-AC233B243B38}" type="presOf" srcId="{B463CD3C-62EC-5D43-99DD-812730898ED9}" destId="{D2021614-3360-A24C-8707-03F38C99B9DC}" srcOrd="0" destOrd="0" presId="urn:microsoft.com/office/officeart/2005/8/layout/orgChart1"/>
    <dgm:cxn modelId="{32A0D07F-5545-B64F-BEC3-4797268DC938}" type="presOf" srcId="{18255739-02F0-2345-9E6B-3BC06828BD97}" destId="{6019E476-7DE6-3B4E-8544-FFA3EAC14368}" srcOrd="0" destOrd="0" presId="urn:microsoft.com/office/officeart/2005/8/layout/orgChart1"/>
    <dgm:cxn modelId="{19E94C86-884F-1745-9D59-AB05B5866961}" type="presOf" srcId="{4931E9A5-AF88-3449-9282-3E0D59F69FB7}" destId="{414450DD-AC33-D84D-A552-9F1B51428ED0}" srcOrd="0" destOrd="0" presId="urn:microsoft.com/office/officeart/2005/8/layout/orgChart1"/>
    <dgm:cxn modelId="{50CA1BA0-5EC6-C44D-988E-F85EE790D8B0}" type="presOf" srcId="{6CD0BDB4-4F4C-F64D-9858-7CDBAF1EFDFA}" destId="{599033E4-A81A-1346-B163-E5E2975249E5}" srcOrd="0" destOrd="0" presId="urn:microsoft.com/office/officeart/2005/8/layout/orgChart1"/>
    <dgm:cxn modelId="{383011A8-F543-204E-B02E-14F215F855D3}" type="presOf" srcId="{0E7A150A-4E0A-F54C-A944-4DD272FDADAD}" destId="{DA7829C5-D1D7-224A-AA19-320DBD29AA87}" srcOrd="0" destOrd="0" presId="urn:microsoft.com/office/officeart/2005/8/layout/orgChart1"/>
    <dgm:cxn modelId="{D7E8CFB2-9787-A942-9440-6ABD50EEDE7E}" srcId="{FCE18D13-C757-0840-911A-435A1B78C4A2}" destId="{6CD0BDB4-4F4C-F64D-9858-7CDBAF1EFDFA}" srcOrd="1" destOrd="0" parTransId="{B568F6C1-064C-A240-9E56-86FED52196A6}" sibTransId="{D698C40B-0463-C24C-8CC7-552886889172}"/>
    <dgm:cxn modelId="{B1AF1DDB-081D-C649-A681-BBB385276158}" type="presOf" srcId="{D9A31D92-83F3-BD40-8DF4-0E24E2262600}" destId="{D7959543-775F-374F-8A91-EECCD94CAC15}" srcOrd="0" destOrd="0" presId="urn:microsoft.com/office/officeart/2005/8/layout/orgChart1"/>
    <dgm:cxn modelId="{E5A94ADE-B3FB-1C44-9F07-294A03DF5F36}" type="presOf" srcId="{94E14906-5159-B44F-83AF-DD6E780E49BE}" destId="{D6212BF9-0819-BE43-B4D6-4B7A61849792}" srcOrd="1" destOrd="0" presId="urn:microsoft.com/office/officeart/2005/8/layout/orgChart1"/>
    <dgm:cxn modelId="{EC77DDDE-3373-8847-9B58-27834CF97F93}" type="presOf" srcId="{235C3D0D-4345-AC47-A253-479471A1BDF8}" destId="{48ACD487-C0F4-B543-B6D3-D5D1D9C6BE0B}" srcOrd="1" destOrd="0" presId="urn:microsoft.com/office/officeart/2005/8/layout/orgChart1"/>
    <dgm:cxn modelId="{5F08A9F7-45CE-AC4F-A7DF-060EEEFDD02B}" srcId="{6CD0BDB4-4F4C-F64D-9858-7CDBAF1EFDFA}" destId="{94E14906-5159-B44F-83AF-DD6E780E49BE}" srcOrd="2" destOrd="0" parTransId="{C50C6A0B-3654-7B41-8C9B-D7281C32AB0B}" sibTransId="{45724E19-B9C7-7346-AA5D-1ABB7291E8CE}"/>
    <dgm:cxn modelId="{999E08FD-73C0-F04A-8301-AF2E3447FEE0}" srcId="{FCE18D13-C757-0840-911A-435A1B78C4A2}" destId="{B463CD3C-62EC-5D43-99DD-812730898ED9}" srcOrd="0" destOrd="0" parTransId="{14E8D449-14BB-3543-8CF9-383BDA86DD7C}" sibTransId="{9D1ABF07-AD60-F74A-A5EB-2A4691C1252E}"/>
    <dgm:cxn modelId="{36D0DCFD-970D-0646-9201-73B5257FB357}" type="presOf" srcId="{D9A31D92-83F3-BD40-8DF4-0E24E2262600}" destId="{7AC23133-22EB-D847-933C-9D884210B4DA}" srcOrd="1" destOrd="0" presId="urn:microsoft.com/office/officeart/2005/8/layout/orgChart1"/>
    <dgm:cxn modelId="{5264E134-88AC-A745-931D-ADC4FA18172C}" type="presParOf" srcId="{925604C5-0809-AE42-A68F-5F15D65E652F}" destId="{67228531-3DC7-2F49-9176-FC032DFAA6A5}" srcOrd="0" destOrd="0" presId="urn:microsoft.com/office/officeart/2005/8/layout/orgChart1"/>
    <dgm:cxn modelId="{FD1F5458-8E82-BC4E-8C79-23FA944B6A5B}" type="presParOf" srcId="{67228531-3DC7-2F49-9176-FC032DFAA6A5}" destId="{5382812D-2971-5542-9DA5-B4022A82D28D}" srcOrd="0" destOrd="0" presId="urn:microsoft.com/office/officeart/2005/8/layout/orgChart1"/>
    <dgm:cxn modelId="{5FC44607-CAEE-604E-A1B6-CAE78002FDE0}" type="presParOf" srcId="{5382812D-2971-5542-9DA5-B4022A82D28D}" destId="{D2021614-3360-A24C-8707-03F38C99B9DC}" srcOrd="0" destOrd="0" presId="urn:microsoft.com/office/officeart/2005/8/layout/orgChart1"/>
    <dgm:cxn modelId="{0A41FE24-77C8-724A-BA11-07AE663DDDF7}" type="presParOf" srcId="{5382812D-2971-5542-9DA5-B4022A82D28D}" destId="{D08C6E6B-795D-A54E-A7DC-31A6644E5005}" srcOrd="1" destOrd="0" presId="urn:microsoft.com/office/officeart/2005/8/layout/orgChart1"/>
    <dgm:cxn modelId="{BBF1FB47-861A-534F-B0B8-5073833812C2}" type="presParOf" srcId="{67228531-3DC7-2F49-9176-FC032DFAA6A5}" destId="{613A4117-4183-2C4F-B343-CB9787A7DF67}" srcOrd="1" destOrd="0" presId="urn:microsoft.com/office/officeart/2005/8/layout/orgChart1"/>
    <dgm:cxn modelId="{62CCB08E-18CB-4246-BF68-3755AA7913E9}" type="presParOf" srcId="{613A4117-4183-2C4F-B343-CB9787A7DF67}" destId="{7834E84A-10C9-1F46-B68A-E7A22F542A04}" srcOrd="0" destOrd="0" presId="urn:microsoft.com/office/officeart/2005/8/layout/orgChart1"/>
    <dgm:cxn modelId="{EB7FBD7D-A69F-6E4C-B5F1-93ADDE19238C}" type="presParOf" srcId="{613A4117-4183-2C4F-B343-CB9787A7DF67}" destId="{72CB8970-2C22-D54B-AE1C-9E90FD4051CE}" srcOrd="1" destOrd="0" presId="urn:microsoft.com/office/officeart/2005/8/layout/orgChart1"/>
    <dgm:cxn modelId="{B26AEC79-6798-754E-BEE4-DE367DCDC1F4}" type="presParOf" srcId="{72CB8970-2C22-D54B-AE1C-9E90FD4051CE}" destId="{B006262B-ED71-604E-8D29-A97719A0BFA9}" srcOrd="0" destOrd="0" presId="urn:microsoft.com/office/officeart/2005/8/layout/orgChart1"/>
    <dgm:cxn modelId="{CAE34176-FAC4-EA48-8C18-137FF87700A7}" type="presParOf" srcId="{B006262B-ED71-604E-8D29-A97719A0BFA9}" destId="{8A5054E3-DD97-6647-B433-C57C17DD4402}" srcOrd="0" destOrd="0" presId="urn:microsoft.com/office/officeart/2005/8/layout/orgChart1"/>
    <dgm:cxn modelId="{4CE502E3-9477-7345-83A4-E57121C530B8}" type="presParOf" srcId="{B006262B-ED71-604E-8D29-A97719A0BFA9}" destId="{6F6822ED-9258-F147-A5BA-6C4815C86E0F}" srcOrd="1" destOrd="0" presId="urn:microsoft.com/office/officeart/2005/8/layout/orgChart1"/>
    <dgm:cxn modelId="{DBF58611-CD94-FB42-8B45-9880AA9319FF}" type="presParOf" srcId="{72CB8970-2C22-D54B-AE1C-9E90FD4051CE}" destId="{E736C08E-7E0F-184A-8AED-8F2F7A3B8D11}" srcOrd="1" destOrd="0" presId="urn:microsoft.com/office/officeart/2005/8/layout/orgChart1"/>
    <dgm:cxn modelId="{1C4358DF-2D00-4042-8F1B-3A64D5F30469}" type="presParOf" srcId="{72CB8970-2C22-D54B-AE1C-9E90FD4051CE}" destId="{1C8B5832-712A-0A49-A5C3-4164A17B73D8}" srcOrd="2" destOrd="0" presId="urn:microsoft.com/office/officeart/2005/8/layout/orgChart1"/>
    <dgm:cxn modelId="{A29478E9-CC5D-144E-9127-EA41654458A9}" type="presParOf" srcId="{613A4117-4183-2C4F-B343-CB9787A7DF67}" destId="{414450DD-AC33-D84D-A552-9F1B51428ED0}" srcOrd="2" destOrd="0" presId="urn:microsoft.com/office/officeart/2005/8/layout/orgChart1"/>
    <dgm:cxn modelId="{D9200744-8E3F-CC43-A4AB-62BFC1A8B33D}" type="presParOf" srcId="{613A4117-4183-2C4F-B343-CB9787A7DF67}" destId="{8708CA85-11B1-2546-92D7-53AD285D4670}" srcOrd="3" destOrd="0" presId="urn:microsoft.com/office/officeart/2005/8/layout/orgChart1"/>
    <dgm:cxn modelId="{8FA662F0-966E-484D-8073-0395C23A5F26}" type="presParOf" srcId="{8708CA85-11B1-2546-92D7-53AD285D4670}" destId="{D47A0989-C452-A244-BD04-983EFB3FAC3F}" srcOrd="0" destOrd="0" presId="urn:microsoft.com/office/officeart/2005/8/layout/orgChart1"/>
    <dgm:cxn modelId="{D7D2612C-0FD7-154F-9F7E-436B9C5BE272}" type="presParOf" srcId="{D47A0989-C452-A244-BD04-983EFB3FAC3F}" destId="{D7959543-775F-374F-8A91-EECCD94CAC15}" srcOrd="0" destOrd="0" presId="urn:microsoft.com/office/officeart/2005/8/layout/orgChart1"/>
    <dgm:cxn modelId="{A1BB2643-9866-3549-93F0-34228A6F0019}" type="presParOf" srcId="{D47A0989-C452-A244-BD04-983EFB3FAC3F}" destId="{7AC23133-22EB-D847-933C-9D884210B4DA}" srcOrd="1" destOrd="0" presId="urn:microsoft.com/office/officeart/2005/8/layout/orgChart1"/>
    <dgm:cxn modelId="{1C0ECF6C-BCD9-B746-9D02-008C3220820C}" type="presParOf" srcId="{8708CA85-11B1-2546-92D7-53AD285D4670}" destId="{C755D04C-06AE-354C-B347-17DFE3ABBDD5}" srcOrd="1" destOrd="0" presId="urn:microsoft.com/office/officeart/2005/8/layout/orgChart1"/>
    <dgm:cxn modelId="{618A8AC3-528D-0747-ABE1-9CCCA173B235}" type="presParOf" srcId="{8708CA85-11B1-2546-92D7-53AD285D4670}" destId="{04913B3E-3933-4547-B799-432742AD09A1}" srcOrd="2" destOrd="0" presId="urn:microsoft.com/office/officeart/2005/8/layout/orgChart1"/>
    <dgm:cxn modelId="{5263B695-411E-E649-B29A-4D37F8AFDE83}" type="presParOf" srcId="{67228531-3DC7-2F49-9176-FC032DFAA6A5}" destId="{63FADAF1-9439-E944-832D-443899697474}" srcOrd="2" destOrd="0" presId="urn:microsoft.com/office/officeart/2005/8/layout/orgChart1"/>
    <dgm:cxn modelId="{91B6B7A4-0A32-504B-AE2F-E1E1AE382586}" type="presParOf" srcId="{925604C5-0809-AE42-A68F-5F15D65E652F}" destId="{1B667005-52B2-BD46-B40C-D4ECA6BD4D73}" srcOrd="1" destOrd="0" presId="urn:microsoft.com/office/officeart/2005/8/layout/orgChart1"/>
    <dgm:cxn modelId="{4718F6EF-5108-EA46-A8C1-AD3F8B408426}" type="presParOf" srcId="{1B667005-52B2-BD46-B40C-D4ECA6BD4D73}" destId="{0799214D-1597-4F43-A7C4-68136802620F}" srcOrd="0" destOrd="0" presId="urn:microsoft.com/office/officeart/2005/8/layout/orgChart1"/>
    <dgm:cxn modelId="{71E78B08-03B5-A94B-A305-00DC3F263C63}" type="presParOf" srcId="{0799214D-1597-4F43-A7C4-68136802620F}" destId="{599033E4-A81A-1346-B163-E5E2975249E5}" srcOrd="0" destOrd="0" presId="urn:microsoft.com/office/officeart/2005/8/layout/orgChart1"/>
    <dgm:cxn modelId="{64C55B1C-3942-BC4F-9EB1-F2C261E048A4}" type="presParOf" srcId="{0799214D-1597-4F43-A7C4-68136802620F}" destId="{87823B06-9A88-3E41-B582-64A1B3F03A15}" srcOrd="1" destOrd="0" presId="urn:microsoft.com/office/officeart/2005/8/layout/orgChart1"/>
    <dgm:cxn modelId="{55FECB2A-00D6-9F43-9E63-DD6DF6000D88}" type="presParOf" srcId="{1B667005-52B2-BD46-B40C-D4ECA6BD4D73}" destId="{6303E920-ABD1-454C-8C71-A2D37A65D736}" srcOrd="1" destOrd="0" presId="urn:microsoft.com/office/officeart/2005/8/layout/orgChart1"/>
    <dgm:cxn modelId="{3EF86D23-7E80-854D-8987-B09E90490D6B}" type="presParOf" srcId="{6303E920-ABD1-454C-8C71-A2D37A65D736}" destId="{32585353-069E-7B47-AE74-8192FEB2AA11}" srcOrd="0" destOrd="0" presId="urn:microsoft.com/office/officeart/2005/8/layout/orgChart1"/>
    <dgm:cxn modelId="{08BB9006-7C61-1E47-BDED-8F77D37FF058}" type="presParOf" srcId="{6303E920-ABD1-454C-8C71-A2D37A65D736}" destId="{7C7E2CBD-31D9-854A-802A-C9A06ADF3CFC}" srcOrd="1" destOrd="0" presId="urn:microsoft.com/office/officeart/2005/8/layout/orgChart1"/>
    <dgm:cxn modelId="{B033118A-E865-784E-B230-EE45060BF324}" type="presParOf" srcId="{7C7E2CBD-31D9-854A-802A-C9A06ADF3CFC}" destId="{BF0897AB-97B3-F14D-ABC0-F0D04CC720FA}" srcOrd="0" destOrd="0" presId="urn:microsoft.com/office/officeart/2005/8/layout/orgChart1"/>
    <dgm:cxn modelId="{F70080E8-B79F-0445-B5C8-11B777845E4A}" type="presParOf" srcId="{BF0897AB-97B3-F14D-ABC0-F0D04CC720FA}" destId="{DA7829C5-D1D7-224A-AA19-320DBD29AA87}" srcOrd="0" destOrd="0" presId="urn:microsoft.com/office/officeart/2005/8/layout/orgChart1"/>
    <dgm:cxn modelId="{6A133AB0-7F76-0941-A897-B1C7CC38B131}" type="presParOf" srcId="{BF0897AB-97B3-F14D-ABC0-F0D04CC720FA}" destId="{CEF534D1-B19F-6C49-A625-093695B8C699}" srcOrd="1" destOrd="0" presId="urn:microsoft.com/office/officeart/2005/8/layout/orgChart1"/>
    <dgm:cxn modelId="{77F539F4-ADA5-D74C-A489-6FBF7907E45B}" type="presParOf" srcId="{7C7E2CBD-31D9-854A-802A-C9A06ADF3CFC}" destId="{7EB6D298-21FA-0D43-A3AA-C017C3CA9E96}" srcOrd="1" destOrd="0" presId="urn:microsoft.com/office/officeart/2005/8/layout/orgChart1"/>
    <dgm:cxn modelId="{E1B14055-0C2D-8D46-B3ED-08517D48C739}" type="presParOf" srcId="{7C7E2CBD-31D9-854A-802A-C9A06ADF3CFC}" destId="{08441CAD-1716-0B46-9C6D-3417408CDD10}" srcOrd="2" destOrd="0" presId="urn:microsoft.com/office/officeart/2005/8/layout/orgChart1"/>
    <dgm:cxn modelId="{9871610A-52AE-2140-B544-89C26668F243}" type="presParOf" srcId="{6303E920-ABD1-454C-8C71-A2D37A65D736}" destId="{6019E476-7DE6-3B4E-8544-FFA3EAC14368}" srcOrd="2" destOrd="0" presId="urn:microsoft.com/office/officeart/2005/8/layout/orgChart1"/>
    <dgm:cxn modelId="{A9E2F260-D479-4A40-98A1-2E49D5B5628B}" type="presParOf" srcId="{6303E920-ABD1-454C-8C71-A2D37A65D736}" destId="{FAA2F148-7BE3-F544-B2E1-48C8516B6F4A}" srcOrd="3" destOrd="0" presId="urn:microsoft.com/office/officeart/2005/8/layout/orgChart1"/>
    <dgm:cxn modelId="{BB46E1E8-0BBA-494B-9BB9-F9A79DF23731}" type="presParOf" srcId="{FAA2F148-7BE3-F544-B2E1-48C8516B6F4A}" destId="{05D08D3C-BF86-894A-A32C-8ADE2E148BAD}" srcOrd="0" destOrd="0" presId="urn:microsoft.com/office/officeart/2005/8/layout/orgChart1"/>
    <dgm:cxn modelId="{5BF4EC28-6D08-A84D-B4AC-CC80BDAE3E99}" type="presParOf" srcId="{05D08D3C-BF86-894A-A32C-8ADE2E148BAD}" destId="{DCB3D56C-7DC9-DB49-A592-C47701418F97}" srcOrd="0" destOrd="0" presId="urn:microsoft.com/office/officeart/2005/8/layout/orgChart1"/>
    <dgm:cxn modelId="{147641C2-0B4D-9148-8ACC-B06425255EC2}" type="presParOf" srcId="{05D08D3C-BF86-894A-A32C-8ADE2E148BAD}" destId="{48ACD487-C0F4-B543-B6D3-D5D1D9C6BE0B}" srcOrd="1" destOrd="0" presId="urn:microsoft.com/office/officeart/2005/8/layout/orgChart1"/>
    <dgm:cxn modelId="{4178CE86-F39D-9940-9D95-EE7AC1EB839A}" type="presParOf" srcId="{FAA2F148-7BE3-F544-B2E1-48C8516B6F4A}" destId="{9E9F1360-0B33-ED4C-B2D1-6A28A3C9CE5D}" srcOrd="1" destOrd="0" presId="urn:microsoft.com/office/officeart/2005/8/layout/orgChart1"/>
    <dgm:cxn modelId="{044CA1AE-EF6A-E14A-A3D4-046392F4AF7D}" type="presParOf" srcId="{FAA2F148-7BE3-F544-B2E1-48C8516B6F4A}" destId="{08B6A226-112C-BD49-95DC-CC00943D0118}" srcOrd="2" destOrd="0" presId="urn:microsoft.com/office/officeart/2005/8/layout/orgChart1"/>
    <dgm:cxn modelId="{9EF6DCB0-5219-234B-BEAF-F5EE804EAA80}" type="presParOf" srcId="{6303E920-ABD1-454C-8C71-A2D37A65D736}" destId="{5103CD51-C88F-AE4E-8F1C-9CCC78F7E1CF}" srcOrd="4" destOrd="0" presId="urn:microsoft.com/office/officeart/2005/8/layout/orgChart1"/>
    <dgm:cxn modelId="{30781AF7-259A-7344-9586-3D677C9BC9E0}" type="presParOf" srcId="{6303E920-ABD1-454C-8C71-A2D37A65D736}" destId="{D8B4E461-0E8B-0649-BF45-AC1D3A74D02D}" srcOrd="5" destOrd="0" presId="urn:microsoft.com/office/officeart/2005/8/layout/orgChart1"/>
    <dgm:cxn modelId="{26305E51-5E66-0B45-BD11-AAB95E9B4323}" type="presParOf" srcId="{D8B4E461-0E8B-0649-BF45-AC1D3A74D02D}" destId="{72D7D875-ACAD-DB40-BDB8-149C47BFD206}" srcOrd="0" destOrd="0" presId="urn:microsoft.com/office/officeart/2005/8/layout/orgChart1"/>
    <dgm:cxn modelId="{D6E246AC-AEA8-0F4F-8206-9AAA7ED4EC14}" type="presParOf" srcId="{72D7D875-ACAD-DB40-BDB8-149C47BFD206}" destId="{D85F45C7-031B-1C44-9D5A-903F535CBC02}" srcOrd="0" destOrd="0" presId="urn:microsoft.com/office/officeart/2005/8/layout/orgChart1"/>
    <dgm:cxn modelId="{978D73BE-17A6-8344-B336-64B533A59D96}" type="presParOf" srcId="{72D7D875-ACAD-DB40-BDB8-149C47BFD206}" destId="{D6212BF9-0819-BE43-B4D6-4B7A61849792}" srcOrd="1" destOrd="0" presId="urn:microsoft.com/office/officeart/2005/8/layout/orgChart1"/>
    <dgm:cxn modelId="{BE1872A4-2888-C946-88A1-179978762B88}" type="presParOf" srcId="{D8B4E461-0E8B-0649-BF45-AC1D3A74D02D}" destId="{65944E92-60C4-D04D-83B4-B98A113BF5B0}" srcOrd="1" destOrd="0" presId="urn:microsoft.com/office/officeart/2005/8/layout/orgChart1"/>
    <dgm:cxn modelId="{C556E976-E426-C14B-B863-1C4CF1578614}" type="presParOf" srcId="{D8B4E461-0E8B-0649-BF45-AC1D3A74D02D}" destId="{AAD22239-9FC4-8A4A-9837-65E6DE3F9ED8}" srcOrd="2" destOrd="0" presId="urn:microsoft.com/office/officeart/2005/8/layout/orgChart1"/>
    <dgm:cxn modelId="{02249753-21AF-8B46-8A7E-0258F2816D39}" type="presParOf" srcId="{1B667005-52B2-BD46-B40C-D4ECA6BD4D73}" destId="{F5A830CB-0E26-D94D-AA9F-D2A9F8B22C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1C1D2E-1DF3-4540-B003-0AA5919A4017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CB9F9F-1AE9-4F08-A889-0C5EBD17C84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Är ett av de mest populära Python biblioteken för att göra Machine Learning</a:t>
          </a:r>
        </a:p>
      </dgm:t>
    </dgm:pt>
    <dgm:pt modelId="{67133FF2-E255-4EF7-BB37-80C743C8841A}" type="parTrans" cxnId="{ACDD9813-4EDF-4018-BEFC-F3DEF0C28E79}">
      <dgm:prSet/>
      <dgm:spPr/>
      <dgm:t>
        <a:bodyPr/>
        <a:lstStyle/>
        <a:p>
          <a:endParaRPr lang="en-US"/>
        </a:p>
      </dgm:t>
    </dgm:pt>
    <dgm:pt modelId="{6B310027-85D7-4F3B-B6C3-2AF298A01458}" type="sibTrans" cxnId="{ACDD9813-4EDF-4018-BEFC-F3DEF0C28E79}">
      <dgm:prSet/>
      <dgm:spPr/>
      <dgm:t>
        <a:bodyPr/>
        <a:lstStyle/>
        <a:p>
          <a:endParaRPr lang="en-US"/>
        </a:p>
      </dgm:t>
    </dgm:pt>
    <dgm:pt modelId="{0A5D30C5-E0C3-4487-BA85-72FA3E4268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Tillhandahåller enkla och effektiva verktyg för data modellering och analys</a:t>
          </a:r>
        </a:p>
      </dgm:t>
    </dgm:pt>
    <dgm:pt modelId="{E4FFB58D-598E-444C-8549-326D5F539CAC}" type="parTrans" cxnId="{DF9D3C2A-4BA8-46EF-90BC-C5075453FB50}">
      <dgm:prSet/>
      <dgm:spPr/>
      <dgm:t>
        <a:bodyPr/>
        <a:lstStyle/>
        <a:p>
          <a:endParaRPr lang="en-US"/>
        </a:p>
      </dgm:t>
    </dgm:pt>
    <dgm:pt modelId="{32486D98-B528-40FA-BFD9-F60D5370ED6F}" type="sibTrans" cxnId="{DF9D3C2A-4BA8-46EF-90BC-C5075453FB50}">
      <dgm:prSet/>
      <dgm:spPr/>
      <dgm:t>
        <a:bodyPr/>
        <a:lstStyle/>
        <a:p>
          <a:endParaRPr lang="en-US"/>
        </a:p>
      </dgm:t>
    </dgm:pt>
    <dgm:pt modelId="{3C290610-D178-432F-833B-3E016E8917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Bygger på: </a:t>
          </a:r>
        </a:p>
      </dgm:t>
    </dgm:pt>
    <dgm:pt modelId="{31369460-5DEA-4DDE-9CA0-0434E3A1B0F4}" type="parTrans" cxnId="{9D16648A-7E2B-4995-AC41-A95B673040CD}">
      <dgm:prSet/>
      <dgm:spPr/>
      <dgm:t>
        <a:bodyPr/>
        <a:lstStyle/>
        <a:p>
          <a:endParaRPr lang="en-US"/>
        </a:p>
      </dgm:t>
    </dgm:pt>
    <dgm:pt modelId="{0048A5EC-EFAC-44EF-AF69-48BB46F3665F}" type="sibTrans" cxnId="{9D16648A-7E2B-4995-AC41-A95B673040CD}">
      <dgm:prSet/>
      <dgm:spPr/>
      <dgm:t>
        <a:bodyPr/>
        <a:lstStyle/>
        <a:p>
          <a:endParaRPr lang="en-US"/>
        </a:p>
      </dgm:t>
    </dgm:pt>
    <dgm:pt modelId="{00BAF5F3-5BA8-4DEB-AA2F-E78DC7E92B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NumPy</a:t>
          </a:r>
        </a:p>
      </dgm:t>
    </dgm:pt>
    <dgm:pt modelId="{CD4D8556-40C7-4D8E-A31B-2DF816223B59}" type="parTrans" cxnId="{174C5492-BFB2-44B3-87CD-E35B982740CD}">
      <dgm:prSet/>
      <dgm:spPr/>
      <dgm:t>
        <a:bodyPr/>
        <a:lstStyle/>
        <a:p>
          <a:endParaRPr lang="en-US"/>
        </a:p>
      </dgm:t>
    </dgm:pt>
    <dgm:pt modelId="{91A16EC1-D2B6-4698-8AEB-D25EEC7EE20F}" type="sibTrans" cxnId="{174C5492-BFB2-44B3-87CD-E35B982740CD}">
      <dgm:prSet/>
      <dgm:spPr/>
      <dgm:t>
        <a:bodyPr/>
        <a:lstStyle/>
        <a:p>
          <a:endParaRPr lang="en-US"/>
        </a:p>
      </dgm:t>
    </dgm:pt>
    <dgm:pt modelId="{B5B419E1-8024-41EC-A0DF-88E9340221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SciPy</a:t>
          </a:r>
        </a:p>
      </dgm:t>
    </dgm:pt>
    <dgm:pt modelId="{41642C27-B286-46E9-9025-EE82419881BF}" type="parTrans" cxnId="{CF52963A-6F23-4493-A754-229B7FA84D86}">
      <dgm:prSet/>
      <dgm:spPr/>
      <dgm:t>
        <a:bodyPr/>
        <a:lstStyle/>
        <a:p>
          <a:endParaRPr lang="en-US"/>
        </a:p>
      </dgm:t>
    </dgm:pt>
    <dgm:pt modelId="{3B900906-1FBC-4672-90B0-99A617B42AE2}" type="sibTrans" cxnId="{CF52963A-6F23-4493-A754-229B7FA84D86}">
      <dgm:prSet/>
      <dgm:spPr/>
      <dgm:t>
        <a:bodyPr/>
        <a:lstStyle/>
        <a:p>
          <a:endParaRPr lang="en-US"/>
        </a:p>
      </dgm:t>
    </dgm:pt>
    <dgm:pt modelId="{716237EE-F599-4210-80C3-7A43ADF106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matplotlib</a:t>
          </a:r>
        </a:p>
      </dgm:t>
    </dgm:pt>
    <dgm:pt modelId="{3F215CD6-0932-4511-A358-0E7177D53561}" type="parTrans" cxnId="{0C45AEAD-F3B1-4C17-93AD-A0FC3ED9ECD6}">
      <dgm:prSet/>
      <dgm:spPr/>
      <dgm:t>
        <a:bodyPr/>
        <a:lstStyle/>
        <a:p>
          <a:endParaRPr lang="en-US"/>
        </a:p>
      </dgm:t>
    </dgm:pt>
    <dgm:pt modelId="{E3580585-1FEC-4422-8275-4E1CCA28984F}" type="sibTrans" cxnId="{0C45AEAD-F3B1-4C17-93AD-A0FC3ED9ECD6}">
      <dgm:prSet/>
      <dgm:spPr/>
      <dgm:t>
        <a:bodyPr/>
        <a:lstStyle/>
        <a:p>
          <a:endParaRPr lang="en-US"/>
        </a:p>
      </dgm:t>
    </dgm:pt>
    <dgm:pt modelId="{4DAC9E53-BAF1-4220-B364-6A6F8A955FA1}" type="pres">
      <dgm:prSet presAssocID="{001C1D2E-1DF3-4540-B003-0AA5919A4017}" presName="root" presStyleCnt="0">
        <dgm:presLayoutVars>
          <dgm:dir/>
          <dgm:resizeHandles val="exact"/>
        </dgm:presLayoutVars>
      </dgm:prSet>
      <dgm:spPr/>
    </dgm:pt>
    <dgm:pt modelId="{0922C463-DFD1-496D-A81C-BFD73DC9AFA9}" type="pres">
      <dgm:prSet presAssocID="{BACB9F9F-1AE9-4F08-A889-0C5EBD17C843}" presName="compNode" presStyleCnt="0"/>
      <dgm:spPr/>
    </dgm:pt>
    <dgm:pt modelId="{E90E4FC4-1457-4D53-9EB4-D8689EC24B7E}" type="pres">
      <dgm:prSet presAssocID="{BACB9F9F-1AE9-4F08-A889-0C5EBD17C8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C4333C3-38EE-4058-BBA2-2614D13787FC}" type="pres">
      <dgm:prSet presAssocID="{BACB9F9F-1AE9-4F08-A889-0C5EBD17C843}" presName="iconSpace" presStyleCnt="0"/>
      <dgm:spPr/>
    </dgm:pt>
    <dgm:pt modelId="{0E69A2AE-13A1-48F1-8304-73B8F18CD854}" type="pres">
      <dgm:prSet presAssocID="{BACB9F9F-1AE9-4F08-A889-0C5EBD17C843}" presName="parTx" presStyleLbl="revTx" presStyleIdx="0" presStyleCnt="6">
        <dgm:presLayoutVars>
          <dgm:chMax val="0"/>
          <dgm:chPref val="0"/>
        </dgm:presLayoutVars>
      </dgm:prSet>
      <dgm:spPr/>
    </dgm:pt>
    <dgm:pt modelId="{2F63726E-AF36-42FF-8B7B-280AD26B9450}" type="pres">
      <dgm:prSet presAssocID="{BACB9F9F-1AE9-4F08-A889-0C5EBD17C843}" presName="txSpace" presStyleCnt="0"/>
      <dgm:spPr/>
    </dgm:pt>
    <dgm:pt modelId="{75D8EF30-F173-4CFB-8930-90758A23669B}" type="pres">
      <dgm:prSet presAssocID="{BACB9F9F-1AE9-4F08-A889-0C5EBD17C843}" presName="desTx" presStyleLbl="revTx" presStyleIdx="1" presStyleCnt="6">
        <dgm:presLayoutVars/>
      </dgm:prSet>
      <dgm:spPr/>
    </dgm:pt>
    <dgm:pt modelId="{0442A004-EDA7-452A-BDD6-7962DD8A7484}" type="pres">
      <dgm:prSet presAssocID="{6B310027-85D7-4F3B-B6C3-2AF298A01458}" presName="sibTrans" presStyleCnt="0"/>
      <dgm:spPr/>
    </dgm:pt>
    <dgm:pt modelId="{878E9ECB-7C7B-4E76-B5F9-990A6807BD70}" type="pres">
      <dgm:prSet presAssocID="{0A5D30C5-E0C3-4487-BA85-72FA3E4268DD}" presName="compNode" presStyleCnt="0"/>
      <dgm:spPr/>
    </dgm:pt>
    <dgm:pt modelId="{566B2865-2583-46DA-9097-830387644603}" type="pres">
      <dgm:prSet presAssocID="{0A5D30C5-E0C3-4487-BA85-72FA3E4268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8291D88-11F9-44EC-97C0-392948918D2B}" type="pres">
      <dgm:prSet presAssocID="{0A5D30C5-E0C3-4487-BA85-72FA3E4268DD}" presName="iconSpace" presStyleCnt="0"/>
      <dgm:spPr/>
    </dgm:pt>
    <dgm:pt modelId="{928714ED-1451-4150-9428-93477D7CCBE3}" type="pres">
      <dgm:prSet presAssocID="{0A5D30C5-E0C3-4487-BA85-72FA3E4268DD}" presName="parTx" presStyleLbl="revTx" presStyleIdx="2" presStyleCnt="6">
        <dgm:presLayoutVars>
          <dgm:chMax val="0"/>
          <dgm:chPref val="0"/>
        </dgm:presLayoutVars>
      </dgm:prSet>
      <dgm:spPr/>
    </dgm:pt>
    <dgm:pt modelId="{7BA88D8C-5A5B-4C3D-8BDC-9E599C82E579}" type="pres">
      <dgm:prSet presAssocID="{0A5D30C5-E0C3-4487-BA85-72FA3E4268DD}" presName="txSpace" presStyleCnt="0"/>
      <dgm:spPr/>
    </dgm:pt>
    <dgm:pt modelId="{9AA3789A-5D09-46CE-9669-B6184C408099}" type="pres">
      <dgm:prSet presAssocID="{0A5D30C5-E0C3-4487-BA85-72FA3E4268DD}" presName="desTx" presStyleLbl="revTx" presStyleIdx="3" presStyleCnt="6">
        <dgm:presLayoutVars/>
      </dgm:prSet>
      <dgm:spPr/>
    </dgm:pt>
    <dgm:pt modelId="{30D3597D-DCDC-46AA-8118-6CB91A46EE9A}" type="pres">
      <dgm:prSet presAssocID="{32486D98-B528-40FA-BFD9-F60D5370ED6F}" presName="sibTrans" presStyleCnt="0"/>
      <dgm:spPr/>
    </dgm:pt>
    <dgm:pt modelId="{641534CD-60D5-4467-8C5F-948A1A375E2A}" type="pres">
      <dgm:prSet presAssocID="{3C290610-D178-432F-833B-3E016E8917A5}" presName="compNode" presStyleCnt="0"/>
      <dgm:spPr/>
    </dgm:pt>
    <dgm:pt modelId="{9268FE19-7C42-4BFE-8ECB-AFC1F406B0BF}" type="pres">
      <dgm:prSet presAssocID="{3C290610-D178-432F-833B-3E016E8917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D4FB333-A1DD-4CC3-9B8D-105DDDCEF89B}" type="pres">
      <dgm:prSet presAssocID="{3C290610-D178-432F-833B-3E016E8917A5}" presName="iconSpace" presStyleCnt="0"/>
      <dgm:spPr/>
    </dgm:pt>
    <dgm:pt modelId="{8C69A106-A53A-44BD-9995-602A759E92D6}" type="pres">
      <dgm:prSet presAssocID="{3C290610-D178-432F-833B-3E016E8917A5}" presName="parTx" presStyleLbl="revTx" presStyleIdx="4" presStyleCnt="6">
        <dgm:presLayoutVars>
          <dgm:chMax val="0"/>
          <dgm:chPref val="0"/>
        </dgm:presLayoutVars>
      </dgm:prSet>
      <dgm:spPr/>
    </dgm:pt>
    <dgm:pt modelId="{59741A5C-7F81-44DC-9011-F632C916AEA1}" type="pres">
      <dgm:prSet presAssocID="{3C290610-D178-432F-833B-3E016E8917A5}" presName="txSpace" presStyleCnt="0"/>
      <dgm:spPr/>
    </dgm:pt>
    <dgm:pt modelId="{EA3BE583-00FB-4155-9C29-5535F2FD09E2}" type="pres">
      <dgm:prSet presAssocID="{3C290610-D178-432F-833B-3E016E8917A5}" presName="desTx" presStyleLbl="revTx" presStyleIdx="5" presStyleCnt="6">
        <dgm:presLayoutVars/>
      </dgm:prSet>
      <dgm:spPr/>
    </dgm:pt>
  </dgm:ptLst>
  <dgm:cxnLst>
    <dgm:cxn modelId="{BB713208-B6A2-4A12-BC7E-E9C300F6015A}" type="presOf" srcId="{0A5D30C5-E0C3-4487-BA85-72FA3E4268DD}" destId="{928714ED-1451-4150-9428-93477D7CCBE3}" srcOrd="0" destOrd="0" presId="urn:microsoft.com/office/officeart/2018/5/layout/CenteredIconLabelDescriptionList"/>
    <dgm:cxn modelId="{ACDD9813-4EDF-4018-BEFC-F3DEF0C28E79}" srcId="{001C1D2E-1DF3-4540-B003-0AA5919A4017}" destId="{BACB9F9F-1AE9-4F08-A889-0C5EBD17C843}" srcOrd="0" destOrd="0" parTransId="{67133FF2-E255-4EF7-BB37-80C743C8841A}" sibTransId="{6B310027-85D7-4F3B-B6C3-2AF298A01458}"/>
    <dgm:cxn modelId="{DF9D3C2A-4BA8-46EF-90BC-C5075453FB50}" srcId="{001C1D2E-1DF3-4540-B003-0AA5919A4017}" destId="{0A5D30C5-E0C3-4487-BA85-72FA3E4268DD}" srcOrd="1" destOrd="0" parTransId="{E4FFB58D-598E-444C-8549-326D5F539CAC}" sibTransId="{32486D98-B528-40FA-BFD9-F60D5370ED6F}"/>
    <dgm:cxn modelId="{B8229A2D-F9C6-4DDD-86F2-6E5B9B95DC6A}" type="presOf" srcId="{B5B419E1-8024-41EC-A0DF-88E9340221F1}" destId="{EA3BE583-00FB-4155-9C29-5535F2FD09E2}" srcOrd="0" destOrd="1" presId="urn:microsoft.com/office/officeart/2018/5/layout/CenteredIconLabelDescriptionList"/>
    <dgm:cxn modelId="{CF52963A-6F23-4493-A754-229B7FA84D86}" srcId="{3C290610-D178-432F-833B-3E016E8917A5}" destId="{B5B419E1-8024-41EC-A0DF-88E9340221F1}" srcOrd="1" destOrd="0" parTransId="{41642C27-B286-46E9-9025-EE82419881BF}" sibTransId="{3B900906-1FBC-4672-90B0-99A617B42AE2}"/>
    <dgm:cxn modelId="{89FD843D-CBFC-498D-905E-C4D8709B25E0}" type="presOf" srcId="{001C1D2E-1DF3-4540-B003-0AA5919A4017}" destId="{4DAC9E53-BAF1-4220-B364-6A6F8A955FA1}" srcOrd="0" destOrd="0" presId="urn:microsoft.com/office/officeart/2018/5/layout/CenteredIconLabelDescriptionList"/>
    <dgm:cxn modelId="{0B8BD15D-BAEB-48C7-B15F-F9FF26B67508}" type="presOf" srcId="{3C290610-D178-432F-833B-3E016E8917A5}" destId="{8C69A106-A53A-44BD-9995-602A759E92D6}" srcOrd="0" destOrd="0" presId="urn:microsoft.com/office/officeart/2018/5/layout/CenteredIconLabelDescriptionList"/>
    <dgm:cxn modelId="{A1F52A70-9739-49A5-A00C-18688C46F354}" type="presOf" srcId="{BACB9F9F-1AE9-4F08-A889-0C5EBD17C843}" destId="{0E69A2AE-13A1-48F1-8304-73B8F18CD854}" srcOrd="0" destOrd="0" presId="urn:microsoft.com/office/officeart/2018/5/layout/CenteredIconLabelDescriptionList"/>
    <dgm:cxn modelId="{9D16648A-7E2B-4995-AC41-A95B673040CD}" srcId="{001C1D2E-1DF3-4540-B003-0AA5919A4017}" destId="{3C290610-D178-432F-833B-3E016E8917A5}" srcOrd="2" destOrd="0" parTransId="{31369460-5DEA-4DDE-9CA0-0434E3A1B0F4}" sibTransId="{0048A5EC-EFAC-44EF-AF69-48BB46F3665F}"/>
    <dgm:cxn modelId="{174C5492-BFB2-44B3-87CD-E35B982740CD}" srcId="{3C290610-D178-432F-833B-3E016E8917A5}" destId="{00BAF5F3-5BA8-4DEB-AA2F-E78DC7E92B3A}" srcOrd="0" destOrd="0" parTransId="{CD4D8556-40C7-4D8E-A31B-2DF816223B59}" sibTransId="{91A16EC1-D2B6-4698-8AEB-D25EEC7EE20F}"/>
    <dgm:cxn modelId="{9CD6549C-3370-4D3E-880C-26F52CA5BCE1}" type="presOf" srcId="{00BAF5F3-5BA8-4DEB-AA2F-E78DC7E92B3A}" destId="{EA3BE583-00FB-4155-9C29-5535F2FD09E2}" srcOrd="0" destOrd="0" presId="urn:microsoft.com/office/officeart/2018/5/layout/CenteredIconLabelDescriptionList"/>
    <dgm:cxn modelId="{0C45AEAD-F3B1-4C17-93AD-A0FC3ED9ECD6}" srcId="{3C290610-D178-432F-833B-3E016E8917A5}" destId="{716237EE-F599-4210-80C3-7A43ADF10654}" srcOrd="2" destOrd="0" parTransId="{3F215CD6-0932-4511-A358-0E7177D53561}" sibTransId="{E3580585-1FEC-4422-8275-4E1CCA28984F}"/>
    <dgm:cxn modelId="{E9965AE4-6A4E-40ED-929F-0638262D075F}" type="presOf" srcId="{716237EE-F599-4210-80C3-7A43ADF10654}" destId="{EA3BE583-00FB-4155-9C29-5535F2FD09E2}" srcOrd="0" destOrd="2" presId="urn:microsoft.com/office/officeart/2018/5/layout/CenteredIconLabelDescriptionList"/>
    <dgm:cxn modelId="{4C69705F-E21B-4B53-8356-AAB1D3FF5589}" type="presParOf" srcId="{4DAC9E53-BAF1-4220-B364-6A6F8A955FA1}" destId="{0922C463-DFD1-496D-A81C-BFD73DC9AFA9}" srcOrd="0" destOrd="0" presId="urn:microsoft.com/office/officeart/2018/5/layout/CenteredIconLabelDescriptionList"/>
    <dgm:cxn modelId="{3D320530-7A72-4AB7-88EA-A32E9BFB7838}" type="presParOf" srcId="{0922C463-DFD1-496D-A81C-BFD73DC9AFA9}" destId="{E90E4FC4-1457-4D53-9EB4-D8689EC24B7E}" srcOrd="0" destOrd="0" presId="urn:microsoft.com/office/officeart/2018/5/layout/CenteredIconLabelDescriptionList"/>
    <dgm:cxn modelId="{EE525B96-6F44-4CC1-A520-13493C4D62C5}" type="presParOf" srcId="{0922C463-DFD1-496D-A81C-BFD73DC9AFA9}" destId="{DC4333C3-38EE-4058-BBA2-2614D13787FC}" srcOrd="1" destOrd="0" presId="urn:microsoft.com/office/officeart/2018/5/layout/CenteredIconLabelDescriptionList"/>
    <dgm:cxn modelId="{EFA6F27E-1B04-4C13-B886-304D68A49E1B}" type="presParOf" srcId="{0922C463-DFD1-496D-A81C-BFD73DC9AFA9}" destId="{0E69A2AE-13A1-48F1-8304-73B8F18CD854}" srcOrd="2" destOrd="0" presId="urn:microsoft.com/office/officeart/2018/5/layout/CenteredIconLabelDescriptionList"/>
    <dgm:cxn modelId="{2429B687-4D64-43A5-BDCE-FA48DE36B312}" type="presParOf" srcId="{0922C463-DFD1-496D-A81C-BFD73DC9AFA9}" destId="{2F63726E-AF36-42FF-8B7B-280AD26B9450}" srcOrd="3" destOrd="0" presId="urn:microsoft.com/office/officeart/2018/5/layout/CenteredIconLabelDescriptionList"/>
    <dgm:cxn modelId="{D71DABEC-9D5D-4C65-A475-EEE5ABA62C60}" type="presParOf" srcId="{0922C463-DFD1-496D-A81C-BFD73DC9AFA9}" destId="{75D8EF30-F173-4CFB-8930-90758A23669B}" srcOrd="4" destOrd="0" presId="urn:microsoft.com/office/officeart/2018/5/layout/CenteredIconLabelDescriptionList"/>
    <dgm:cxn modelId="{CDDCAD1B-AEB9-4EEF-9BDA-85379FE4E298}" type="presParOf" srcId="{4DAC9E53-BAF1-4220-B364-6A6F8A955FA1}" destId="{0442A004-EDA7-452A-BDD6-7962DD8A7484}" srcOrd="1" destOrd="0" presId="urn:microsoft.com/office/officeart/2018/5/layout/CenteredIconLabelDescriptionList"/>
    <dgm:cxn modelId="{E7D8AB38-7047-454B-AD9E-95CFBC49369D}" type="presParOf" srcId="{4DAC9E53-BAF1-4220-B364-6A6F8A955FA1}" destId="{878E9ECB-7C7B-4E76-B5F9-990A6807BD70}" srcOrd="2" destOrd="0" presId="urn:microsoft.com/office/officeart/2018/5/layout/CenteredIconLabelDescriptionList"/>
    <dgm:cxn modelId="{9444CEFF-4429-4919-A479-527141C33409}" type="presParOf" srcId="{878E9ECB-7C7B-4E76-B5F9-990A6807BD70}" destId="{566B2865-2583-46DA-9097-830387644603}" srcOrd="0" destOrd="0" presId="urn:microsoft.com/office/officeart/2018/5/layout/CenteredIconLabelDescriptionList"/>
    <dgm:cxn modelId="{BF49DC00-F546-473B-A038-08FF87C78088}" type="presParOf" srcId="{878E9ECB-7C7B-4E76-B5F9-990A6807BD70}" destId="{48291D88-11F9-44EC-97C0-392948918D2B}" srcOrd="1" destOrd="0" presId="urn:microsoft.com/office/officeart/2018/5/layout/CenteredIconLabelDescriptionList"/>
    <dgm:cxn modelId="{06794BB2-23F4-43DA-A363-8DF9D7941402}" type="presParOf" srcId="{878E9ECB-7C7B-4E76-B5F9-990A6807BD70}" destId="{928714ED-1451-4150-9428-93477D7CCBE3}" srcOrd="2" destOrd="0" presId="urn:microsoft.com/office/officeart/2018/5/layout/CenteredIconLabelDescriptionList"/>
    <dgm:cxn modelId="{B71D67DC-0CCC-4D8B-8122-C9ED3FD3C4AC}" type="presParOf" srcId="{878E9ECB-7C7B-4E76-B5F9-990A6807BD70}" destId="{7BA88D8C-5A5B-4C3D-8BDC-9E599C82E579}" srcOrd="3" destOrd="0" presId="urn:microsoft.com/office/officeart/2018/5/layout/CenteredIconLabelDescriptionList"/>
    <dgm:cxn modelId="{9E7EAC49-C0B7-46B9-9C7B-E014FF451E33}" type="presParOf" srcId="{878E9ECB-7C7B-4E76-B5F9-990A6807BD70}" destId="{9AA3789A-5D09-46CE-9669-B6184C408099}" srcOrd="4" destOrd="0" presId="urn:microsoft.com/office/officeart/2018/5/layout/CenteredIconLabelDescriptionList"/>
    <dgm:cxn modelId="{BC92C778-96CC-425E-BE99-644F9DE18007}" type="presParOf" srcId="{4DAC9E53-BAF1-4220-B364-6A6F8A955FA1}" destId="{30D3597D-DCDC-46AA-8118-6CB91A46EE9A}" srcOrd="3" destOrd="0" presId="urn:microsoft.com/office/officeart/2018/5/layout/CenteredIconLabelDescriptionList"/>
    <dgm:cxn modelId="{27C1B7A7-8BD9-47A6-80BD-58F11EBDCD30}" type="presParOf" srcId="{4DAC9E53-BAF1-4220-B364-6A6F8A955FA1}" destId="{641534CD-60D5-4467-8C5F-948A1A375E2A}" srcOrd="4" destOrd="0" presId="urn:microsoft.com/office/officeart/2018/5/layout/CenteredIconLabelDescriptionList"/>
    <dgm:cxn modelId="{CB2AFA96-042A-4624-842B-9F8A1D3D93C0}" type="presParOf" srcId="{641534CD-60D5-4467-8C5F-948A1A375E2A}" destId="{9268FE19-7C42-4BFE-8ECB-AFC1F406B0BF}" srcOrd="0" destOrd="0" presId="urn:microsoft.com/office/officeart/2018/5/layout/CenteredIconLabelDescriptionList"/>
    <dgm:cxn modelId="{2E636234-38D7-4682-9A34-9E59C995013A}" type="presParOf" srcId="{641534CD-60D5-4467-8C5F-948A1A375E2A}" destId="{9D4FB333-A1DD-4CC3-9B8D-105DDDCEF89B}" srcOrd="1" destOrd="0" presId="urn:microsoft.com/office/officeart/2018/5/layout/CenteredIconLabelDescriptionList"/>
    <dgm:cxn modelId="{3172FB0D-2D57-4D38-A43D-0888209A257B}" type="presParOf" srcId="{641534CD-60D5-4467-8C5F-948A1A375E2A}" destId="{8C69A106-A53A-44BD-9995-602A759E92D6}" srcOrd="2" destOrd="0" presId="urn:microsoft.com/office/officeart/2018/5/layout/CenteredIconLabelDescriptionList"/>
    <dgm:cxn modelId="{6606BBA3-E8BA-4300-83EB-616B4DB65F32}" type="presParOf" srcId="{641534CD-60D5-4467-8C5F-948A1A375E2A}" destId="{59741A5C-7F81-44DC-9011-F632C916AEA1}" srcOrd="3" destOrd="0" presId="urn:microsoft.com/office/officeart/2018/5/layout/CenteredIconLabelDescriptionList"/>
    <dgm:cxn modelId="{A4F8FFBB-2E86-418A-95DE-D6765E53298F}" type="presParOf" srcId="{641534CD-60D5-4467-8C5F-948A1A375E2A}" destId="{EA3BE583-00FB-4155-9C29-5535F2FD09E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041449-19CC-4CA8-9EF9-10FA725F5A6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1F12BD-3A77-4CEA-A36B-245EC4B770AF}">
      <dgm:prSet/>
      <dgm:spPr/>
      <dgm:t>
        <a:bodyPr/>
        <a:lstStyle/>
        <a:p>
          <a:r>
            <a:rPr lang="en-US" err="1"/>
            <a:t>Importera</a:t>
          </a:r>
          <a:r>
            <a:rPr lang="en-US"/>
            <a:t> </a:t>
          </a:r>
          <a:r>
            <a:rPr lang="en-US" err="1"/>
            <a:t>estimeringsobjektet</a:t>
          </a:r>
          <a:r>
            <a:rPr lang="en-US"/>
            <a:t> (</a:t>
          </a:r>
          <a:r>
            <a:rPr lang="en-US" err="1"/>
            <a:t>modellen</a:t>
          </a:r>
          <a:r>
            <a:rPr lang="en-US"/>
            <a:t>)</a:t>
          </a:r>
        </a:p>
      </dgm:t>
    </dgm:pt>
    <dgm:pt modelId="{2367DEE1-22CF-4948-ABB0-E8646616F900}" type="parTrans" cxnId="{7D6935C6-2579-46D7-BB16-54C4343D5C29}">
      <dgm:prSet/>
      <dgm:spPr/>
      <dgm:t>
        <a:bodyPr/>
        <a:lstStyle/>
        <a:p>
          <a:endParaRPr lang="en-US"/>
        </a:p>
      </dgm:t>
    </dgm:pt>
    <dgm:pt modelId="{F70667E0-E655-4843-BDFB-13DB10E94CDF}" type="sibTrans" cxnId="{7D6935C6-2579-46D7-BB16-54C4343D5C2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7A3816D2-F42F-49B5-9BAC-C8C7557ECF7F}">
      <dgm:prSet/>
      <dgm:spPr/>
      <dgm:t>
        <a:bodyPr/>
        <a:lstStyle/>
        <a:p>
          <a:r>
            <a:rPr lang="en-US"/>
            <a:t>Skapa </a:t>
          </a:r>
          <a:r>
            <a:rPr lang="en-US" err="1"/>
            <a:t>en</a:t>
          </a:r>
          <a:r>
            <a:rPr lang="en-US"/>
            <a:t> </a:t>
          </a:r>
          <a:r>
            <a:rPr lang="en-US" err="1"/>
            <a:t>instans</a:t>
          </a:r>
          <a:r>
            <a:rPr lang="en-US"/>
            <a:t> av </a:t>
          </a:r>
          <a:r>
            <a:rPr lang="en-US" err="1"/>
            <a:t>modellen</a:t>
          </a:r>
          <a:endParaRPr lang="en-US"/>
        </a:p>
      </dgm:t>
    </dgm:pt>
    <dgm:pt modelId="{DEC31256-943E-4BD8-9B4A-6D413824CBD4}" type="parTrans" cxnId="{4959A6F5-9C5E-413B-981F-F4403BFA8F6B}">
      <dgm:prSet/>
      <dgm:spPr/>
      <dgm:t>
        <a:bodyPr/>
        <a:lstStyle/>
        <a:p>
          <a:endParaRPr lang="en-US"/>
        </a:p>
      </dgm:t>
    </dgm:pt>
    <dgm:pt modelId="{7709F14A-A7DF-4BEF-88E5-94BDBA69CC1F}" type="sibTrans" cxnId="{4959A6F5-9C5E-413B-981F-F4403BFA8F6B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915276B7-EA6F-4B84-8B4B-B0B8F891BB9D}">
      <dgm:prSet/>
      <dgm:spPr/>
      <dgm:t>
        <a:bodyPr/>
        <a:lstStyle/>
        <a:p>
          <a:r>
            <a:rPr lang="en-US" err="1"/>
            <a:t>Träna</a:t>
          </a:r>
          <a:r>
            <a:rPr lang="en-US"/>
            <a:t> </a:t>
          </a:r>
          <a:r>
            <a:rPr lang="en-US" err="1"/>
            <a:t>modellen</a:t>
          </a:r>
          <a:r>
            <a:rPr lang="en-US"/>
            <a:t> med </a:t>
          </a:r>
          <a:r>
            <a:rPr lang="en-US" err="1"/>
            <a:t>träningsdatan</a:t>
          </a:r>
          <a:endParaRPr lang="en-US"/>
        </a:p>
      </dgm:t>
    </dgm:pt>
    <dgm:pt modelId="{5937BCC3-DD8A-46DC-961B-4F6732CF7FAC}" type="parTrans" cxnId="{250C494A-FD38-464D-B893-F7CDD0D827B1}">
      <dgm:prSet/>
      <dgm:spPr/>
      <dgm:t>
        <a:bodyPr/>
        <a:lstStyle/>
        <a:p>
          <a:endParaRPr lang="en-US"/>
        </a:p>
      </dgm:t>
    </dgm:pt>
    <dgm:pt modelId="{7CD1D537-D309-450D-9C4B-D77E8CF05175}" type="sibTrans" cxnId="{250C494A-FD38-464D-B893-F7CDD0D827B1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269FC359-DDBB-4677-8028-2C13728925AF}">
      <dgm:prSet/>
      <dgm:spPr/>
      <dgm:t>
        <a:bodyPr/>
        <a:lstStyle/>
        <a:p>
          <a:r>
            <a:rPr lang="en-US" err="1"/>
            <a:t>Utvärdera</a:t>
          </a:r>
          <a:r>
            <a:rPr lang="en-US"/>
            <a:t> </a:t>
          </a:r>
          <a:r>
            <a:rPr lang="en-US" err="1"/>
            <a:t>modellen</a:t>
          </a:r>
          <a:endParaRPr lang="en-US"/>
        </a:p>
      </dgm:t>
    </dgm:pt>
    <dgm:pt modelId="{ADAC8D6F-7FF3-4E0C-BE3D-570EAA456746}" type="parTrans" cxnId="{37672D5D-1BB1-4E1E-8E93-B60100EB27F7}">
      <dgm:prSet/>
      <dgm:spPr/>
      <dgm:t>
        <a:bodyPr/>
        <a:lstStyle/>
        <a:p>
          <a:endParaRPr lang="en-US"/>
        </a:p>
      </dgm:t>
    </dgm:pt>
    <dgm:pt modelId="{FBDC2156-6BDD-4EF4-AAA2-967569188C46}" type="sibTrans" cxnId="{37672D5D-1BB1-4E1E-8E93-B60100EB27F7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E15F2EF3-B2F1-4689-B0B1-979A6819AA92}">
      <dgm:prSet/>
      <dgm:spPr/>
      <dgm:t>
        <a:bodyPr/>
        <a:lstStyle/>
        <a:p>
          <a:r>
            <a:rPr lang="en-US" err="1"/>
            <a:t>Gör</a:t>
          </a:r>
          <a:r>
            <a:rPr lang="en-US"/>
            <a:t> </a:t>
          </a:r>
          <a:r>
            <a:rPr lang="en-US" err="1"/>
            <a:t>predikteringar</a:t>
          </a:r>
          <a:endParaRPr lang="en-US"/>
        </a:p>
      </dgm:t>
    </dgm:pt>
    <dgm:pt modelId="{BCD2B05F-D3D5-4EE7-8798-44274D2C3EC3}" type="parTrans" cxnId="{200611EE-06E1-469F-80B4-5895C56CC64E}">
      <dgm:prSet/>
      <dgm:spPr/>
      <dgm:t>
        <a:bodyPr/>
        <a:lstStyle/>
        <a:p>
          <a:endParaRPr lang="en-US"/>
        </a:p>
      </dgm:t>
    </dgm:pt>
    <dgm:pt modelId="{21B272DB-AF26-4E61-97E1-6CC4D2EEB3C3}" type="sibTrans" cxnId="{200611EE-06E1-469F-80B4-5895C56CC64E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E5DC2108-26D7-9740-97E4-C85BF8B3AA2E}" type="pres">
      <dgm:prSet presAssocID="{12041449-19CC-4CA8-9EF9-10FA725F5A63}" presName="Name0" presStyleCnt="0">
        <dgm:presLayoutVars>
          <dgm:animLvl val="lvl"/>
          <dgm:resizeHandles val="exact"/>
        </dgm:presLayoutVars>
      </dgm:prSet>
      <dgm:spPr/>
    </dgm:pt>
    <dgm:pt modelId="{1AA728B9-F9CE-A842-A783-8EC8A5E52302}" type="pres">
      <dgm:prSet presAssocID="{281F12BD-3A77-4CEA-A36B-245EC4B770AF}" presName="compositeNode" presStyleCnt="0">
        <dgm:presLayoutVars>
          <dgm:bulletEnabled val="1"/>
        </dgm:presLayoutVars>
      </dgm:prSet>
      <dgm:spPr/>
    </dgm:pt>
    <dgm:pt modelId="{3048E994-9FB2-F141-B13A-BCD0DCD46255}" type="pres">
      <dgm:prSet presAssocID="{281F12BD-3A77-4CEA-A36B-245EC4B770AF}" presName="bgRect" presStyleLbl="alignNode1" presStyleIdx="0" presStyleCnt="5"/>
      <dgm:spPr/>
    </dgm:pt>
    <dgm:pt modelId="{8257EA93-4505-C641-A25B-F1524C789AFB}" type="pres">
      <dgm:prSet presAssocID="{F70667E0-E655-4843-BDFB-13DB10E94CDF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604B7F16-5684-4544-8020-B96A1933622E}" type="pres">
      <dgm:prSet presAssocID="{281F12BD-3A77-4CEA-A36B-245EC4B770AF}" presName="nodeRect" presStyleLbl="alignNode1" presStyleIdx="0" presStyleCnt="5">
        <dgm:presLayoutVars>
          <dgm:bulletEnabled val="1"/>
        </dgm:presLayoutVars>
      </dgm:prSet>
      <dgm:spPr/>
    </dgm:pt>
    <dgm:pt modelId="{464EA598-0AFA-F84B-89B8-9C214BFF0756}" type="pres">
      <dgm:prSet presAssocID="{F70667E0-E655-4843-BDFB-13DB10E94CDF}" presName="sibTrans" presStyleCnt="0"/>
      <dgm:spPr/>
    </dgm:pt>
    <dgm:pt modelId="{ED781852-DCDC-D94F-A66D-2D246A221C65}" type="pres">
      <dgm:prSet presAssocID="{7A3816D2-F42F-49B5-9BAC-C8C7557ECF7F}" presName="compositeNode" presStyleCnt="0">
        <dgm:presLayoutVars>
          <dgm:bulletEnabled val="1"/>
        </dgm:presLayoutVars>
      </dgm:prSet>
      <dgm:spPr/>
    </dgm:pt>
    <dgm:pt modelId="{2497FA39-90CF-D64E-94CF-A967BF78CC16}" type="pres">
      <dgm:prSet presAssocID="{7A3816D2-F42F-49B5-9BAC-C8C7557ECF7F}" presName="bgRect" presStyleLbl="alignNode1" presStyleIdx="1" presStyleCnt="5"/>
      <dgm:spPr/>
    </dgm:pt>
    <dgm:pt modelId="{B82AC939-C05B-CF49-B02B-ABA0C8CDA812}" type="pres">
      <dgm:prSet presAssocID="{7709F14A-A7DF-4BEF-88E5-94BDBA69CC1F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12E0FD24-D45F-834E-9B39-D4F4297F87B2}" type="pres">
      <dgm:prSet presAssocID="{7A3816D2-F42F-49B5-9BAC-C8C7557ECF7F}" presName="nodeRect" presStyleLbl="alignNode1" presStyleIdx="1" presStyleCnt="5">
        <dgm:presLayoutVars>
          <dgm:bulletEnabled val="1"/>
        </dgm:presLayoutVars>
      </dgm:prSet>
      <dgm:spPr/>
    </dgm:pt>
    <dgm:pt modelId="{81E370E8-51F2-2148-A228-EB784F6FC676}" type="pres">
      <dgm:prSet presAssocID="{7709F14A-A7DF-4BEF-88E5-94BDBA69CC1F}" presName="sibTrans" presStyleCnt="0"/>
      <dgm:spPr/>
    </dgm:pt>
    <dgm:pt modelId="{65683856-4287-CC44-B5D5-0CCB852B73FC}" type="pres">
      <dgm:prSet presAssocID="{915276B7-EA6F-4B84-8B4B-B0B8F891BB9D}" presName="compositeNode" presStyleCnt="0">
        <dgm:presLayoutVars>
          <dgm:bulletEnabled val="1"/>
        </dgm:presLayoutVars>
      </dgm:prSet>
      <dgm:spPr/>
    </dgm:pt>
    <dgm:pt modelId="{31FE9D04-7210-7348-9A25-9303E3B5988F}" type="pres">
      <dgm:prSet presAssocID="{915276B7-EA6F-4B84-8B4B-B0B8F891BB9D}" presName="bgRect" presStyleLbl="alignNode1" presStyleIdx="2" presStyleCnt="5"/>
      <dgm:spPr/>
    </dgm:pt>
    <dgm:pt modelId="{09F5632B-B6E3-AB48-BC41-ED333292DC0C}" type="pres">
      <dgm:prSet presAssocID="{7CD1D537-D309-450D-9C4B-D77E8CF05175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B1713326-A51A-5446-B612-AE2D0BCF1447}" type="pres">
      <dgm:prSet presAssocID="{915276B7-EA6F-4B84-8B4B-B0B8F891BB9D}" presName="nodeRect" presStyleLbl="alignNode1" presStyleIdx="2" presStyleCnt="5">
        <dgm:presLayoutVars>
          <dgm:bulletEnabled val="1"/>
        </dgm:presLayoutVars>
      </dgm:prSet>
      <dgm:spPr/>
    </dgm:pt>
    <dgm:pt modelId="{D417C68A-BA39-CD49-84D8-ED8F5D38DC16}" type="pres">
      <dgm:prSet presAssocID="{7CD1D537-D309-450D-9C4B-D77E8CF05175}" presName="sibTrans" presStyleCnt="0"/>
      <dgm:spPr/>
    </dgm:pt>
    <dgm:pt modelId="{412F67B9-D06E-844F-9F4E-78F1B68F6EFA}" type="pres">
      <dgm:prSet presAssocID="{269FC359-DDBB-4677-8028-2C13728925AF}" presName="compositeNode" presStyleCnt="0">
        <dgm:presLayoutVars>
          <dgm:bulletEnabled val="1"/>
        </dgm:presLayoutVars>
      </dgm:prSet>
      <dgm:spPr/>
    </dgm:pt>
    <dgm:pt modelId="{35E307FA-B92B-9E45-B6FA-22A9A26C6C08}" type="pres">
      <dgm:prSet presAssocID="{269FC359-DDBB-4677-8028-2C13728925AF}" presName="bgRect" presStyleLbl="alignNode1" presStyleIdx="3" presStyleCnt="5"/>
      <dgm:spPr/>
    </dgm:pt>
    <dgm:pt modelId="{82CD5E91-0638-064D-B4BA-66E8BEC514F5}" type="pres">
      <dgm:prSet presAssocID="{FBDC2156-6BDD-4EF4-AAA2-967569188C46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B9376B4C-1829-144B-A6C1-D01FBFB7946E}" type="pres">
      <dgm:prSet presAssocID="{269FC359-DDBB-4677-8028-2C13728925AF}" presName="nodeRect" presStyleLbl="alignNode1" presStyleIdx="3" presStyleCnt="5">
        <dgm:presLayoutVars>
          <dgm:bulletEnabled val="1"/>
        </dgm:presLayoutVars>
      </dgm:prSet>
      <dgm:spPr/>
    </dgm:pt>
    <dgm:pt modelId="{9079CC0D-D007-D241-AA08-4AA1BDAE6823}" type="pres">
      <dgm:prSet presAssocID="{FBDC2156-6BDD-4EF4-AAA2-967569188C46}" presName="sibTrans" presStyleCnt="0"/>
      <dgm:spPr/>
    </dgm:pt>
    <dgm:pt modelId="{5228728C-007C-3F42-A01E-ACFB4FE4EFF8}" type="pres">
      <dgm:prSet presAssocID="{E15F2EF3-B2F1-4689-B0B1-979A6819AA92}" presName="compositeNode" presStyleCnt="0">
        <dgm:presLayoutVars>
          <dgm:bulletEnabled val="1"/>
        </dgm:presLayoutVars>
      </dgm:prSet>
      <dgm:spPr/>
    </dgm:pt>
    <dgm:pt modelId="{A9DE23BE-D311-A04E-9FFB-F55546CABA42}" type="pres">
      <dgm:prSet presAssocID="{E15F2EF3-B2F1-4689-B0B1-979A6819AA92}" presName="bgRect" presStyleLbl="alignNode1" presStyleIdx="4" presStyleCnt="5"/>
      <dgm:spPr/>
    </dgm:pt>
    <dgm:pt modelId="{F55F34D2-DFEA-884F-8AE5-8E1ACC8F085A}" type="pres">
      <dgm:prSet presAssocID="{21B272DB-AF26-4E61-97E1-6CC4D2EEB3C3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3B8E3AF9-6202-624C-A177-0512AD3B5593}" type="pres">
      <dgm:prSet presAssocID="{E15F2EF3-B2F1-4689-B0B1-979A6819AA92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3295DE0C-DA3E-2D4E-8574-25AF83B45877}" type="presOf" srcId="{915276B7-EA6F-4B84-8B4B-B0B8F891BB9D}" destId="{B1713326-A51A-5446-B612-AE2D0BCF1447}" srcOrd="1" destOrd="0" presId="urn:microsoft.com/office/officeart/2016/7/layout/LinearBlockProcessNumbered"/>
    <dgm:cxn modelId="{7B55DC11-9009-BC4C-8954-3846B396764E}" type="presOf" srcId="{7A3816D2-F42F-49B5-9BAC-C8C7557ECF7F}" destId="{2497FA39-90CF-D64E-94CF-A967BF78CC16}" srcOrd="0" destOrd="0" presId="urn:microsoft.com/office/officeart/2016/7/layout/LinearBlockProcessNumbered"/>
    <dgm:cxn modelId="{3E7AFF18-9ED7-B543-8E00-C4BE0336F7FC}" type="presOf" srcId="{E15F2EF3-B2F1-4689-B0B1-979A6819AA92}" destId="{3B8E3AF9-6202-624C-A177-0512AD3B5593}" srcOrd="1" destOrd="0" presId="urn:microsoft.com/office/officeart/2016/7/layout/LinearBlockProcessNumbered"/>
    <dgm:cxn modelId="{22E40326-3A0E-E34F-9F09-76CBEF2D81A9}" type="presOf" srcId="{915276B7-EA6F-4B84-8B4B-B0B8F891BB9D}" destId="{31FE9D04-7210-7348-9A25-9303E3B5988F}" srcOrd="0" destOrd="0" presId="urn:microsoft.com/office/officeart/2016/7/layout/LinearBlockProcessNumbered"/>
    <dgm:cxn modelId="{00D82927-1285-7A4C-91EA-1D9E8C91102F}" type="presOf" srcId="{7CD1D537-D309-450D-9C4B-D77E8CF05175}" destId="{09F5632B-B6E3-AB48-BC41-ED333292DC0C}" srcOrd="0" destOrd="0" presId="urn:microsoft.com/office/officeart/2016/7/layout/LinearBlockProcessNumbered"/>
    <dgm:cxn modelId="{EE36CF2A-1F75-554B-9516-91D8091398EB}" type="presOf" srcId="{7709F14A-A7DF-4BEF-88E5-94BDBA69CC1F}" destId="{B82AC939-C05B-CF49-B02B-ABA0C8CDA812}" srcOrd="0" destOrd="0" presId="urn:microsoft.com/office/officeart/2016/7/layout/LinearBlockProcessNumbered"/>
    <dgm:cxn modelId="{3B06553A-EFDF-0F42-B3B4-609D1535605C}" type="presOf" srcId="{21B272DB-AF26-4E61-97E1-6CC4D2EEB3C3}" destId="{F55F34D2-DFEA-884F-8AE5-8E1ACC8F085A}" srcOrd="0" destOrd="0" presId="urn:microsoft.com/office/officeart/2016/7/layout/LinearBlockProcessNumbered"/>
    <dgm:cxn modelId="{37672D5D-1BB1-4E1E-8E93-B60100EB27F7}" srcId="{12041449-19CC-4CA8-9EF9-10FA725F5A63}" destId="{269FC359-DDBB-4677-8028-2C13728925AF}" srcOrd="3" destOrd="0" parTransId="{ADAC8D6F-7FF3-4E0C-BE3D-570EAA456746}" sibTransId="{FBDC2156-6BDD-4EF4-AAA2-967569188C46}"/>
    <dgm:cxn modelId="{250C494A-FD38-464D-B893-F7CDD0D827B1}" srcId="{12041449-19CC-4CA8-9EF9-10FA725F5A63}" destId="{915276B7-EA6F-4B84-8B4B-B0B8F891BB9D}" srcOrd="2" destOrd="0" parTransId="{5937BCC3-DD8A-46DC-961B-4F6732CF7FAC}" sibTransId="{7CD1D537-D309-450D-9C4B-D77E8CF05175}"/>
    <dgm:cxn modelId="{BD3D6374-DADD-7D41-B474-6D89FEE278A4}" type="presOf" srcId="{269FC359-DDBB-4677-8028-2C13728925AF}" destId="{35E307FA-B92B-9E45-B6FA-22A9A26C6C08}" srcOrd="0" destOrd="0" presId="urn:microsoft.com/office/officeart/2016/7/layout/LinearBlockProcessNumbered"/>
    <dgm:cxn modelId="{EC3EBF77-C065-524C-8478-012621234D28}" type="presOf" srcId="{E15F2EF3-B2F1-4689-B0B1-979A6819AA92}" destId="{A9DE23BE-D311-A04E-9FFB-F55546CABA42}" srcOrd="0" destOrd="0" presId="urn:microsoft.com/office/officeart/2016/7/layout/LinearBlockProcessNumbered"/>
    <dgm:cxn modelId="{F499C879-918E-C540-A684-5EAA4A46A513}" type="presOf" srcId="{281F12BD-3A77-4CEA-A36B-245EC4B770AF}" destId="{604B7F16-5684-4544-8020-B96A1933622E}" srcOrd="1" destOrd="0" presId="urn:microsoft.com/office/officeart/2016/7/layout/LinearBlockProcessNumbered"/>
    <dgm:cxn modelId="{01AEDE5A-0612-FF46-9C28-7D0C86BC07A4}" type="presOf" srcId="{12041449-19CC-4CA8-9EF9-10FA725F5A63}" destId="{E5DC2108-26D7-9740-97E4-C85BF8B3AA2E}" srcOrd="0" destOrd="0" presId="urn:microsoft.com/office/officeart/2016/7/layout/LinearBlockProcessNumbered"/>
    <dgm:cxn modelId="{519ED8A6-BB47-A543-8072-93424BCCAC1B}" type="presOf" srcId="{F70667E0-E655-4843-BDFB-13DB10E94CDF}" destId="{8257EA93-4505-C641-A25B-F1524C789AFB}" srcOrd="0" destOrd="0" presId="urn:microsoft.com/office/officeart/2016/7/layout/LinearBlockProcessNumbered"/>
    <dgm:cxn modelId="{E9AAFFA8-DDC9-9F47-B29A-0A74B2CD1386}" type="presOf" srcId="{281F12BD-3A77-4CEA-A36B-245EC4B770AF}" destId="{3048E994-9FB2-F141-B13A-BCD0DCD46255}" srcOrd="0" destOrd="0" presId="urn:microsoft.com/office/officeart/2016/7/layout/LinearBlockProcessNumbered"/>
    <dgm:cxn modelId="{7D6935C6-2579-46D7-BB16-54C4343D5C29}" srcId="{12041449-19CC-4CA8-9EF9-10FA725F5A63}" destId="{281F12BD-3A77-4CEA-A36B-245EC4B770AF}" srcOrd="0" destOrd="0" parTransId="{2367DEE1-22CF-4948-ABB0-E8646616F900}" sibTransId="{F70667E0-E655-4843-BDFB-13DB10E94CDF}"/>
    <dgm:cxn modelId="{9A3F9FCA-4762-1A45-BFC7-B67F674F6AD0}" type="presOf" srcId="{FBDC2156-6BDD-4EF4-AAA2-967569188C46}" destId="{82CD5E91-0638-064D-B4BA-66E8BEC514F5}" srcOrd="0" destOrd="0" presId="urn:microsoft.com/office/officeart/2016/7/layout/LinearBlockProcessNumbered"/>
    <dgm:cxn modelId="{8175B1CF-6F70-DF47-B979-64096BC53413}" type="presOf" srcId="{269FC359-DDBB-4677-8028-2C13728925AF}" destId="{B9376B4C-1829-144B-A6C1-D01FBFB7946E}" srcOrd="1" destOrd="0" presId="urn:microsoft.com/office/officeart/2016/7/layout/LinearBlockProcessNumbered"/>
    <dgm:cxn modelId="{A32F74E4-EC91-2E4D-A4E7-5722A466F3CD}" type="presOf" srcId="{7A3816D2-F42F-49B5-9BAC-C8C7557ECF7F}" destId="{12E0FD24-D45F-834E-9B39-D4F4297F87B2}" srcOrd="1" destOrd="0" presId="urn:microsoft.com/office/officeart/2016/7/layout/LinearBlockProcessNumbered"/>
    <dgm:cxn modelId="{200611EE-06E1-469F-80B4-5895C56CC64E}" srcId="{12041449-19CC-4CA8-9EF9-10FA725F5A63}" destId="{E15F2EF3-B2F1-4689-B0B1-979A6819AA92}" srcOrd="4" destOrd="0" parTransId="{BCD2B05F-D3D5-4EE7-8798-44274D2C3EC3}" sibTransId="{21B272DB-AF26-4E61-97E1-6CC4D2EEB3C3}"/>
    <dgm:cxn modelId="{4959A6F5-9C5E-413B-981F-F4403BFA8F6B}" srcId="{12041449-19CC-4CA8-9EF9-10FA725F5A63}" destId="{7A3816D2-F42F-49B5-9BAC-C8C7557ECF7F}" srcOrd="1" destOrd="0" parTransId="{DEC31256-943E-4BD8-9B4A-6D413824CBD4}" sibTransId="{7709F14A-A7DF-4BEF-88E5-94BDBA69CC1F}"/>
    <dgm:cxn modelId="{FEA17352-2B59-F248-8567-A196EA580295}" type="presParOf" srcId="{E5DC2108-26D7-9740-97E4-C85BF8B3AA2E}" destId="{1AA728B9-F9CE-A842-A783-8EC8A5E52302}" srcOrd="0" destOrd="0" presId="urn:microsoft.com/office/officeart/2016/7/layout/LinearBlockProcessNumbered"/>
    <dgm:cxn modelId="{663D46FC-AFC0-EB46-B0B7-C2D501CB4055}" type="presParOf" srcId="{1AA728B9-F9CE-A842-A783-8EC8A5E52302}" destId="{3048E994-9FB2-F141-B13A-BCD0DCD46255}" srcOrd="0" destOrd="0" presId="urn:microsoft.com/office/officeart/2016/7/layout/LinearBlockProcessNumbered"/>
    <dgm:cxn modelId="{87EA27FE-AC39-F54E-AA47-90B0448FBA18}" type="presParOf" srcId="{1AA728B9-F9CE-A842-A783-8EC8A5E52302}" destId="{8257EA93-4505-C641-A25B-F1524C789AFB}" srcOrd="1" destOrd="0" presId="urn:microsoft.com/office/officeart/2016/7/layout/LinearBlockProcessNumbered"/>
    <dgm:cxn modelId="{E55F68EB-8D72-F94A-B958-27C9A4D6D804}" type="presParOf" srcId="{1AA728B9-F9CE-A842-A783-8EC8A5E52302}" destId="{604B7F16-5684-4544-8020-B96A1933622E}" srcOrd="2" destOrd="0" presId="urn:microsoft.com/office/officeart/2016/7/layout/LinearBlockProcessNumbered"/>
    <dgm:cxn modelId="{30DADD3A-1A8B-344F-AB2B-7CDF455DA2F4}" type="presParOf" srcId="{E5DC2108-26D7-9740-97E4-C85BF8B3AA2E}" destId="{464EA598-0AFA-F84B-89B8-9C214BFF0756}" srcOrd="1" destOrd="0" presId="urn:microsoft.com/office/officeart/2016/7/layout/LinearBlockProcessNumbered"/>
    <dgm:cxn modelId="{3A1B2C8C-8C20-EE44-ACC9-03971C180826}" type="presParOf" srcId="{E5DC2108-26D7-9740-97E4-C85BF8B3AA2E}" destId="{ED781852-DCDC-D94F-A66D-2D246A221C65}" srcOrd="2" destOrd="0" presId="urn:microsoft.com/office/officeart/2016/7/layout/LinearBlockProcessNumbered"/>
    <dgm:cxn modelId="{AA6F1991-1A3F-D447-ACDB-7FF2B9F88751}" type="presParOf" srcId="{ED781852-DCDC-D94F-A66D-2D246A221C65}" destId="{2497FA39-90CF-D64E-94CF-A967BF78CC16}" srcOrd="0" destOrd="0" presId="urn:microsoft.com/office/officeart/2016/7/layout/LinearBlockProcessNumbered"/>
    <dgm:cxn modelId="{F0C1AEF0-1DB2-6049-B604-125FBA852BAF}" type="presParOf" srcId="{ED781852-DCDC-D94F-A66D-2D246A221C65}" destId="{B82AC939-C05B-CF49-B02B-ABA0C8CDA812}" srcOrd="1" destOrd="0" presId="urn:microsoft.com/office/officeart/2016/7/layout/LinearBlockProcessNumbered"/>
    <dgm:cxn modelId="{080791D9-053E-8E4F-BC6E-ADFAAC6B0451}" type="presParOf" srcId="{ED781852-DCDC-D94F-A66D-2D246A221C65}" destId="{12E0FD24-D45F-834E-9B39-D4F4297F87B2}" srcOrd="2" destOrd="0" presId="urn:microsoft.com/office/officeart/2016/7/layout/LinearBlockProcessNumbered"/>
    <dgm:cxn modelId="{9D511D5E-C5BF-BE44-9746-BAF88684816B}" type="presParOf" srcId="{E5DC2108-26D7-9740-97E4-C85BF8B3AA2E}" destId="{81E370E8-51F2-2148-A228-EB784F6FC676}" srcOrd="3" destOrd="0" presId="urn:microsoft.com/office/officeart/2016/7/layout/LinearBlockProcessNumbered"/>
    <dgm:cxn modelId="{00B9F362-403E-4244-987B-A957128C5DB5}" type="presParOf" srcId="{E5DC2108-26D7-9740-97E4-C85BF8B3AA2E}" destId="{65683856-4287-CC44-B5D5-0CCB852B73FC}" srcOrd="4" destOrd="0" presId="urn:microsoft.com/office/officeart/2016/7/layout/LinearBlockProcessNumbered"/>
    <dgm:cxn modelId="{D30BE62D-71E8-A647-BB57-F14091D36252}" type="presParOf" srcId="{65683856-4287-CC44-B5D5-0CCB852B73FC}" destId="{31FE9D04-7210-7348-9A25-9303E3B5988F}" srcOrd="0" destOrd="0" presId="urn:microsoft.com/office/officeart/2016/7/layout/LinearBlockProcessNumbered"/>
    <dgm:cxn modelId="{EF640CA2-0931-7348-AE28-3F55935646A6}" type="presParOf" srcId="{65683856-4287-CC44-B5D5-0CCB852B73FC}" destId="{09F5632B-B6E3-AB48-BC41-ED333292DC0C}" srcOrd="1" destOrd="0" presId="urn:microsoft.com/office/officeart/2016/7/layout/LinearBlockProcessNumbered"/>
    <dgm:cxn modelId="{94F007E5-71C7-BD42-9890-686E04CE0498}" type="presParOf" srcId="{65683856-4287-CC44-B5D5-0CCB852B73FC}" destId="{B1713326-A51A-5446-B612-AE2D0BCF1447}" srcOrd="2" destOrd="0" presId="urn:microsoft.com/office/officeart/2016/7/layout/LinearBlockProcessNumbered"/>
    <dgm:cxn modelId="{3E5A2EC4-1E55-0543-8A1B-9C22F6A2439C}" type="presParOf" srcId="{E5DC2108-26D7-9740-97E4-C85BF8B3AA2E}" destId="{D417C68A-BA39-CD49-84D8-ED8F5D38DC16}" srcOrd="5" destOrd="0" presId="urn:microsoft.com/office/officeart/2016/7/layout/LinearBlockProcessNumbered"/>
    <dgm:cxn modelId="{72409CB9-088A-404C-A2A0-E13F5F497C06}" type="presParOf" srcId="{E5DC2108-26D7-9740-97E4-C85BF8B3AA2E}" destId="{412F67B9-D06E-844F-9F4E-78F1B68F6EFA}" srcOrd="6" destOrd="0" presId="urn:microsoft.com/office/officeart/2016/7/layout/LinearBlockProcessNumbered"/>
    <dgm:cxn modelId="{0ACD5D38-ED70-5442-9953-BBA814A46366}" type="presParOf" srcId="{412F67B9-D06E-844F-9F4E-78F1B68F6EFA}" destId="{35E307FA-B92B-9E45-B6FA-22A9A26C6C08}" srcOrd="0" destOrd="0" presId="urn:microsoft.com/office/officeart/2016/7/layout/LinearBlockProcessNumbered"/>
    <dgm:cxn modelId="{3F08BACD-6AF0-F64E-ADFC-A0533E527CDD}" type="presParOf" srcId="{412F67B9-D06E-844F-9F4E-78F1B68F6EFA}" destId="{82CD5E91-0638-064D-B4BA-66E8BEC514F5}" srcOrd="1" destOrd="0" presId="urn:microsoft.com/office/officeart/2016/7/layout/LinearBlockProcessNumbered"/>
    <dgm:cxn modelId="{D2E59F1F-7959-9142-BB2D-EEC5A779CFD3}" type="presParOf" srcId="{412F67B9-D06E-844F-9F4E-78F1B68F6EFA}" destId="{B9376B4C-1829-144B-A6C1-D01FBFB7946E}" srcOrd="2" destOrd="0" presId="urn:microsoft.com/office/officeart/2016/7/layout/LinearBlockProcessNumbered"/>
    <dgm:cxn modelId="{FFE37CCE-624D-9C42-8ADE-E5DBA66BE430}" type="presParOf" srcId="{E5DC2108-26D7-9740-97E4-C85BF8B3AA2E}" destId="{9079CC0D-D007-D241-AA08-4AA1BDAE6823}" srcOrd="7" destOrd="0" presId="urn:microsoft.com/office/officeart/2016/7/layout/LinearBlockProcessNumbered"/>
    <dgm:cxn modelId="{967951D2-EB87-2E42-BD8A-5FA3F118F711}" type="presParOf" srcId="{E5DC2108-26D7-9740-97E4-C85BF8B3AA2E}" destId="{5228728C-007C-3F42-A01E-ACFB4FE4EFF8}" srcOrd="8" destOrd="0" presId="urn:microsoft.com/office/officeart/2016/7/layout/LinearBlockProcessNumbered"/>
    <dgm:cxn modelId="{810A93B0-94E2-B34B-8005-36F12F713D85}" type="presParOf" srcId="{5228728C-007C-3F42-A01E-ACFB4FE4EFF8}" destId="{A9DE23BE-D311-A04E-9FFB-F55546CABA42}" srcOrd="0" destOrd="0" presId="urn:microsoft.com/office/officeart/2016/7/layout/LinearBlockProcessNumbered"/>
    <dgm:cxn modelId="{14F7CF08-CC6A-B641-9EA1-D75B84400DB5}" type="presParOf" srcId="{5228728C-007C-3F42-A01E-ACFB4FE4EFF8}" destId="{F55F34D2-DFEA-884F-8AE5-8E1ACC8F085A}" srcOrd="1" destOrd="0" presId="urn:microsoft.com/office/officeart/2016/7/layout/LinearBlockProcessNumbered"/>
    <dgm:cxn modelId="{57309672-2E4E-7C46-AE87-16E8FE266E15}" type="presParOf" srcId="{5228728C-007C-3F42-A01E-ACFB4FE4EFF8}" destId="{3B8E3AF9-6202-624C-A177-0512AD3B559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53985F-435F-4DE6-B917-C59B7FA1329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4FB4F9-B402-44FF-9EBD-7FB882076B53}">
      <dgm:prSet/>
      <dgm:spPr/>
      <dgm:t>
        <a:bodyPr/>
        <a:lstStyle/>
        <a:p>
          <a:pPr>
            <a:defRPr cap="all"/>
          </a:pPr>
          <a:r>
            <a:rPr lang="sv-SE" noProof="0"/>
            <a:t>Den generella formuleringen</a:t>
          </a:r>
        </a:p>
      </dgm:t>
    </dgm:pt>
    <dgm:pt modelId="{1DA700A8-EB49-4503-88C1-41DB1749BB6E}" type="parTrans" cxnId="{44E872F9-6FC9-419A-8FB3-B2A0EE83A702}">
      <dgm:prSet/>
      <dgm:spPr/>
      <dgm:t>
        <a:bodyPr/>
        <a:lstStyle/>
        <a:p>
          <a:endParaRPr lang="en-US"/>
        </a:p>
      </dgm:t>
    </dgm:pt>
    <dgm:pt modelId="{B5041F7F-FF96-47B9-A2F5-BF7376277421}" type="sibTrans" cxnId="{44E872F9-6FC9-419A-8FB3-B2A0EE83A702}">
      <dgm:prSet/>
      <dgm:spPr/>
      <dgm:t>
        <a:bodyPr/>
        <a:lstStyle/>
        <a:p>
          <a:endParaRPr lang="en-US"/>
        </a:p>
      </dgm:t>
    </dgm:pt>
    <dgm:pt modelId="{2C89F6E9-8F98-4E7B-81AA-4C6193BFEC38}">
      <dgm:prSet/>
      <dgm:spPr/>
      <dgm:t>
        <a:bodyPr/>
        <a:lstStyle/>
        <a:p>
          <a:pPr>
            <a:defRPr cap="all"/>
          </a:pPr>
          <a:r>
            <a:rPr lang="sv-SE" noProof="0"/>
            <a:t>Koefficient tolkning</a:t>
          </a:r>
        </a:p>
      </dgm:t>
    </dgm:pt>
    <dgm:pt modelId="{590FC99C-2393-45C8-80AD-2300971CC2E6}" type="parTrans" cxnId="{D738AC64-E7B2-4BC6-9ECB-61570F2046B2}">
      <dgm:prSet/>
      <dgm:spPr/>
      <dgm:t>
        <a:bodyPr/>
        <a:lstStyle/>
        <a:p>
          <a:endParaRPr lang="en-US"/>
        </a:p>
      </dgm:t>
    </dgm:pt>
    <dgm:pt modelId="{C29CA984-A521-4849-8CC5-810F2EE9D9F6}" type="sibTrans" cxnId="{D738AC64-E7B2-4BC6-9ECB-61570F2046B2}">
      <dgm:prSet/>
      <dgm:spPr/>
      <dgm:t>
        <a:bodyPr/>
        <a:lstStyle/>
        <a:p>
          <a:endParaRPr lang="en-US"/>
        </a:p>
      </dgm:t>
    </dgm:pt>
    <dgm:pt modelId="{E4FE09BA-385E-4902-B84B-5369F6CF9F40}">
      <dgm:prSet/>
      <dgm:spPr/>
      <dgm:t>
        <a:bodyPr/>
        <a:lstStyle/>
        <a:p>
          <a:pPr>
            <a:defRPr cap="all"/>
          </a:pPr>
          <a:r>
            <a:rPr lang="en-US"/>
            <a:t>Linear Regression estimator in scikit-learn</a:t>
          </a:r>
        </a:p>
      </dgm:t>
    </dgm:pt>
    <dgm:pt modelId="{5B3A3932-6BE6-4D9C-944E-E4DCD0F41BFA}" type="parTrans" cxnId="{324A5323-6119-4423-AF12-25ECFF9BEA45}">
      <dgm:prSet/>
      <dgm:spPr/>
      <dgm:t>
        <a:bodyPr/>
        <a:lstStyle/>
        <a:p>
          <a:endParaRPr lang="en-US"/>
        </a:p>
      </dgm:t>
    </dgm:pt>
    <dgm:pt modelId="{4C850219-D29A-4DB8-85D0-61496967DE1F}" type="sibTrans" cxnId="{324A5323-6119-4423-AF12-25ECFF9BEA45}">
      <dgm:prSet/>
      <dgm:spPr/>
      <dgm:t>
        <a:bodyPr/>
        <a:lstStyle/>
        <a:p>
          <a:endParaRPr lang="en-US"/>
        </a:p>
      </dgm:t>
    </dgm:pt>
    <dgm:pt modelId="{5D98EABE-A449-44BB-9769-CB8A1AD97E77}" type="pres">
      <dgm:prSet presAssocID="{5553985F-435F-4DE6-B917-C59B7FA13296}" presName="root" presStyleCnt="0">
        <dgm:presLayoutVars>
          <dgm:dir/>
          <dgm:resizeHandles val="exact"/>
        </dgm:presLayoutVars>
      </dgm:prSet>
      <dgm:spPr/>
    </dgm:pt>
    <dgm:pt modelId="{7620C983-C642-4D69-94F6-C3F09AC345E1}" type="pres">
      <dgm:prSet presAssocID="{904FB4F9-B402-44FF-9EBD-7FB882076B53}" presName="compNode" presStyleCnt="0"/>
      <dgm:spPr/>
    </dgm:pt>
    <dgm:pt modelId="{6AEE71B3-A9BB-421E-A1AF-68A313F5564C}" type="pres">
      <dgm:prSet presAssocID="{904FB4F9-B402-44FF-9EBD-7FB882076B53}" presName="iconBgRect" presStyleLbl="bgShp" presStyleIdx="0" presStyleCnt="3"/>
      <dgm:spPr/>
    </dgm:pt>
    <dgm:pt modelId="{6E659DFE-D686-4354-88B5-90F1FBBAD538}" type="pres">
      <dgm:prSet presAssocID="{904FB4F9-B402-44FF-9EBD-7FB882076B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02EB59E-03BA-4B45-96D2-60B0A940530B}" type="pres">
      <dgm:prSet presAssocID="{904FB4F9-B402-44FF-9EBD-7FB882076B53}" presName="spaceRect" presStyleCnt="0"/>
      <dgm:spPr/>
    </dgm:pt>
    <dgm:pt modelId="{B918B82E-4D02-4159-9183-A270E9882F27}" type="pres">
      <dgm:prSet presAssocID="{904FB4F9-B402-44FF-9EBD-7FB882076B53}" presName="textRect" presStyleLbl="revTx" presStyleIdx="0" presStyleCnt="3">
        <dgm:presLayoutVars>
          <dgm:chMax val="1"/>
          <dgm:chPref val="1"/>
        </dgm:presLayoutVars>
      </dgm:prSet>
      <dgm:spPr/>
    </dgm:pt>
    <dgm:pt modelId="{68F731B8-B069-412B-A275-95C7D13AF62F}" type="pres">
      <dgm:prSet presAssocID="{B5041F7F-FF96-47B9-A2F5-BF7376277421}" presName="sibTrans" presStyleCnt="0"/>
      <dgm:spPr/>
    </dgm:pt>
    <dgm:pt modelId="{BB443963-3824-46D6-BBDD-C4E6FFCDF192}" type="pres">
      <dgm:prSet presAssocID="{2C89F6E9-8F98-4E7B-81AA-4C6193BFEC38}" presName="compNode" presStyleCnt="0"/>
      <dgm:spPr/>
    </dgm:pt>
    <dgm:pt modelId="{BF3E38D3-455C-43B3-94E9-2552014274CE}" type="pres">
      <dgm:prSet presAssocID="{2C89F6E9-8F98-4E7B-81AA-4C6193BFEC38}" presName="iconBgRect" presStyleLbl="bgShp" presStyleIdx="1" presStyleCnt="3"/>
      <dgm:spPr/>
    </dgm:pt>
    <dgm:pt modelId="{EA49B858-B72C-440A-96D6-88ACD0FFA7A9}" type="pres">
      <dgm:prSet presAssocID="{2C89F6E9-8F98-4E7B-81AA-4C6193BFEC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93A500B-B26C-4842-B00F-0D209256E6C0}" type="pres">
      <dgm:prSet presAssocID="{2C89F6E9-8F98-4E7B-81AA-4C6193BFEC38}" presName="spaceRect" presStyleCnt="0"/>
      <dgm:spPr/>
    </dgm:pt>
    <dgm:pt modelId="{27E047ED-F509-4CF8-867D-26A65C5907CF}" type="pres">
      <dgm:prSet presAssocID="{2C89F6E9-8F98-4E7B-81AA-4C6193BFEC38}" presName="textRect" presStyleLbl="revTx" presStyleIdx="1" presStyleCnt="3">
        <dgm:presLayoutVars>
          <dgm:chMax val="1"/>
          <dgm:chPref val="1"/>
        </dgm:presLayoutVars>
      </dgm:prSet>
      <dgm:spPr/>
    </dgm:pt>
    <dgm:pt modelId="{D9113643-E7E5-407D-A373-EDF44C64AD8F}" type="pres">
      <dgm:prSet presAssocID="{C29CA984-A521-4849-8CC5-810F2EE9D9F6}" presName="sibTrans" presStyleCnt="0"/>
      <dgm:spPr/>
    </dgm:pt>
    <dgm:pt modelId="{679B036E-4EE9-4BA6-AF35-9118BD9949C7}" type="pres">
      <dgm:prSet presAssocID="{E4FE09BA-385E-4902-B84B-5369F6CF9F40}" presName="compNode" presStyleCnt="0"/>
      <dgm:spPr/>
    </dgm:pt>
    <dgm:pt modelId="{D4932AD7-2A7A-4162-A59C-BFCE76D77526}" type="pres">
      <dgm:prSet presAssocID="{E4FE09BA-385E-4902-B84B-5369F6CF9F40}" presName="iconBgRect" presStyleLbl="bgShp" presStyleIdx="2" presStyleCnt="3"/>
      <dgm:spPr/>
    </dgm:pt>
    <dgm:pt modelId="{C9951A2E-52B7-47AC-B30A-8A28D62EDFFD}" type="pres">
      <dgm:prSet presAssocID="{E4FE09BA-385E-4902-B84B-5369F6CF9F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BD92CFD-A1AA-494C-9D9C-A9259B21D68D}" type="pres">
      <dgm:prSet presAssocID="{E4FE09BA-385E-4902-B84B-5369F6CF9F40}" presName="spaceRect" presStyleCnt="0"/>
      <dgm:spPr/>
    </dgm:pt>
    <dgm:pt modelId="{30CB6E6E-D00A-443F-B5BF-B02A3C40C3BD}" type="pres">
      <dgm:prSet presAssocID="{E4FE09BA-385E-4902-B84B-5369F6CF9F4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4A5323-6119-4423-AF12-25ECFF9BEA45}" srcId="{5553985F-435F-4DE6-B917-C59B7FA13296}" destId="{E4FE09BA-385E-4902-B84B-5369F6CF9F40}" srcOrd="2" destOrd="0" parTransId="{5B3A3932-6BE6-4D9C-944E-E4DCD0F41BFA}" sibTransId="{4C850219-D29A-4DB8-85D0-61496967DE1F}"/>
    <dgm:cxn modelId="{D738AC64-E7B2-4BC6-9ECB-61570F2046B2}" srcId="{5553985F-435F-4DE6-B917-C59B7FA13296}" destId="{2C89F6E9-8F98-4E7B-81AA-4C6193BFEC38}" srcOrd="1" destOrd="0" parTransId="{590FC99C-2393-45C8-80AD-2300971CC2E6}" sibTransId="{C29CA984-A521-4849-8CC5-810F2EE9D9F6}"/>
    <dgm:cxn modelId="{2A5D1DA7-94DE-4B64-8047-DF2104CE9CE4}" type="presOf" srcId="{E4FE09BA-385E-4902-B84B-5369F6CF9F40}" destId="{30CB6E6E-D00A-443F-B5BF-B02A3C40C3BD}" srcOrd="0" destOrd="0" presId="urn:microsoft.com/office/officeart/2018/5/layout/IconCircleLabelList"/>
    <dgm:cxn modelId="{A4B247B5-1D99-4714-88BA-D351084AF547}" type="presOf" srcId="{904FB4F9-B402-44FF-9EBD-7FB882076B53}" destId="{B918B82E-4D02-4159-9183-A270E9882F27}" srcOrd="0" destOrd="0" presId="urn:microsoft.com/office/officeart/2018/5/layout/IconCircleLabelList"/>
    <dgm:cxn modelId="{A2B024B9-814E-4F0C-9A57-233C1ADC2E45}" type="presOf" srcId="{5553985F-435F-4DE6-B917-C59B7FA13296}" destId="{5D98EABE-A449-44BB-9769-CB8A1AD97E77}" srcOrd="0" destOrd="0" presId="urn:microsoft.com/office/officeart/2018/5/layout/IconCircleLabelList"/>
    <dgm:cxn modelId="{9249F3EC-8568-4CC5-AA3B-9D0D64E115EC}" type="presOf" srcId="{2C89F6E9-8F98-4E7B-81AA-4C6193BFEC38}" destId="{27E047ED-F509-4CF8-867D-26A65C5907CF}" srcOrd="0" destOrd="0" presId="urn:microsoft.com/office/officeart/2018/5/layout/IconCircleLabelList"/>
    <dgm:cxn modelId="{44E872F9-6FC9-419A-8FB3-B2A0EE83A702}" srcId="{5553985F-435F-4DE6-B917-C59B7FA13296}" destId="{904FB4F9-B402-44FF-9EBD-7FB882076B53}" srcOrd="0" destOrd="0" parTransId="{1DA700A8-EB49-4503-88C1-41DB1749BB6E}" sibTransId="{B5041F7F-FF96-47B9-A2F5-BF7376277421}"/>
    <dgm:cxn modelId="{B6486000-42DA-4DBA-8933-82C2B85C05C4}" type="presParOf" srcId="{5D98EABE-A449-44BB-9769-CB8A1AD97E77}" destId="{7620C983-C642-4D69-94F6-C3F09AC345E1}" srcOrd="0" destOrd="0" presId="urn:microsoft.com/office/officeart/2018/5/layout/IconCircleLabelList"/>
    <dgm:cxn modelId="{97A914FD-383B-4644-AC28-05C7D63F1728}" type="presParOf" srcId="{7620C983-C642-4D69-94F6-C3F09AC345E1}" destId="{6AEE71B3-A9BB-421E-A1AF-68A313F5564C}" srcOrd="0" destOrd="0" presId="urn:microsoft.com/office/officeart/2018/5/layout/IconCircleLabelList"/>
    <dgm:cxn modelId="{495EDEE9-4A31-4A7C-B332-6501678436D0}" type="presParOf" srcId="{7620C983-C642-4D69-94F6-C3F09AC345E1}" destId="{6E659DFE-D686-4354-88B5-90F1FBBAD538}" srcOrd="1" destOrd="0" presId="urn:microsoft.com/office/officeart/2018/5/layout/IconCircleLabelList"/>
    <dgm:cxn modelId="{7E0471E1-8759-461F-8825-4514BE99608D}" type="presParOf" srcId="{7620C983-C642-4D69-94F6-C3F09AC345E1}" destId="{302EB59E-03BA-4B45-96D2-60B0A940530B}" srcOrd="2" destOrd="0" presId="urn:microsoft.com/office/officeart/2018/5/layout/IconCircleLabelList"/>
    <dgm:cxn modelId="{C8709A9B-E0C0-4CBF-A235-B363172C86FE}" type="presParOf" srcId="{7620C983-C642-4D69-94F6-C3F09AC345E1}" destId="{B918B82E-4D02-4159-9183-A270E9882F27}" srcOrd="3" destOrd="0" presId="urn:microsoft.com/office/officeart/2018/5/layout/IconCircleLabelList"/>
    <dgm:cxn modelId="{5450D266-DFC9-45FA-A624-2B93489A6A34}" type="presParOf" srcId="{5D98EABE-A449-44BB-9769-CB8A1AD97E77}" destId="{68F731B8-B069-412B-A275-95C7D13AF62F}" srcOrd="1" destOrd="0" presId="urn:microsoft.com/office/officeart/2018/5/layout/IconCircleLabelList"/>
    <dgm:cxn modelId="{5D514112-5612-430B-B3D4-3FDEA39CD2E0}" type="presParOf" srcId="{5D98EABE-A449-44BB-9769-CB8A1AD97E77}" destId="{BB443963-3824-46D6-BBDD-C4E6FFCDF192}" srcOrd="2" destOrd="0" presId="urn:microsoft.com/office/officeart/2018/5/layout/IconCircleLabelList"/>
    <dgm:cxn modelId="{CCF1CA41-2251-4338-8477-D0036AE4236C}" type="presParOf" srcId="{BB443963-3824-46D6-BBDD-C4E6FFCDF192}" destId="{BF3E38D3-455C-43B3-94E9-2552014274CE}" srcOrd="0" destOrd="0" presId="urn:microsoft.com/office/officeart/2018/5/layout/IconCircleLabelList"/>
    <dgm:cxn modelId="{514212CD-483A-499D-8F03-752308890250}" type="presParOf" srcId="{BB443963-3824-46D6-BBDD-C4E6FFCDF192}" destId="{EA49B858-B72C-440A-96D6-88ACD0FFA7A9}" srcOrd="1" destOrd="0" presId="urn:microsoft.com/office/officeart/2018/5/layout/IconCircleLabelList"/>
    <dgm:cxn modelId="{E208F007-1BC8-40BE-8865-4DC81CEFFA5F}" type="presParOf" srcId="{BB443963-3824-46D6-BBDD-C4E6FFCDF192}" destId="{A93A500B-B26C-4842-B00F-0D209256E6C0}" srcOrd="2" destOrd="0" presId="urn:microsoft.com/office/officeart/2018/5/layout/IconCircleLabelList"/>
    <dgm:cxn modelId="{D33550C4-1D40-4675-9F22-64AF479AF437}" type="presParOf" srcId="{BB443963-3824-46D6-BBDD-C4E6FFCDF192}" destId="{27E047ED-F509-4CF8-867D-26A65C5907CF}" srcOrd="3" destOrd="0" presId="urn:microsoft.com/office/officeart/2018/5/layout/IconCircleLabelList"/>
    <dgm:cxn modelId="{1CC0BEAB-4E0F-41F4-AB93-980209B20DA9}" type="presParOf" srcId="{5D98EABE-A449-44BB-9769-CB8A1AD97E77}" destId="{D9113643-E7E5-407D-A373-EDF44C64AD8F}" srcOrd="3" destOrd="0" presId="urn:microsoft.com/office/officeart/2018/5/layout/IconCircleLabelList"/>
    <dgm:cxn modelId="{62CBB59B-2A57-464B-BE4C-D1068CA706D0}" type="presParOf" srcId="{5D98EABE-A449-44BB-9769-CB8A1AD97E77}" destId="{679B036E-4EE9-4BA6-AF35-9118BD9949C7}" srcOrd="4" destOrd="0" presId="urn:microsoft.com/office/officeart/2018/5/layout/IconCircleLabelList"/>
    <dgm:cxn modelId="{81977A4B-627A-481A-8BF9-4744EBA7CF72}" type="presParOf" srcId="{679B036E-4EE9-4BA6-AF35-9118BD9949C7}" destId="{D4932AD7-2A7A-4162-A59C-BFCE76D77526}" srcOrd="0" destOrd="0" presId="urn:microsoft.com/office/officeart/2018/5/layout/IconCircleLabelList"/>
    <dgm:cxn modelId="{0EC745E0-60E9-4B39-AD7B-9B8C6376E41A}" type="presParOf" srcId="{679B036E-4EE9-4BA6-AF35-9118BD9949C7}" destId="{C9951A2E-52B7-47AC-B30A-8A28D62EDFFD}" srcOrd="1" destOrd="0" presId="urn:microsoft.com/office/officeart/2018/5/layout/IconCircleLabelList"/>
    <dgm:cxn modelId="{A93A3B51-AF09-4D6B-8F72-47189745D1BE}" type="presParOf" srcId="{679B036E-4EE9-4BA6-AF35-9118BD9949C7}" destId="{7BD92CFD-A1AA-494C-9D9C-A9259B21D68D}" srcOrd="2" destOrd="0" presId="urn:microsoft.com/office/officeart/2018/5/layout/IconCircleLabelList"/>
    <dgm:cxn modelId="{3665F807-4A3D-4111-ACA7-460C3BA732C2}" type="presParOf" srcId="{679B036E-4EE9-4BA6-AF35-9118BD9949C7}" destId="{30CB6E6E-D00A-443F-B5BF-B02A3C40C3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B30AE6-DD84-49EE-BC61-C79AE358BAB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B3D8F6-4CB8-44F1-8219-542A262331DD}">
      <dgm:prSet/>
      <dgm:spPr/>
      <dgm:t>
        <a:bodyPr/>
        <a:lstStyle/>
        <a:p>
          <a:r>
            <a:rPr lang="en-US"/>
            <a:t>Koefficienterna (weights) kan fås ut med funktionsattributet ”coef_”</a:t>
          </a:r>
        </a:p>
      </dgm:t>
    </dgm:pt>
    <dgm:pt modelId="{B5D449C2-6089-4A55-8063-7A10A4BFEECC}" type="parTrans" cxnId="{2748840D-6FE4-4522-AE2A-F51B6A3D10B2}">
      <dgm:prSet/>
      <dgm:spPr/>
      <dgm:t>
        <a:bodyPr/>
        <a:lstStyle/>
        <a:p>
          <a:endParaRPr lang="en-US"/>
        </a:p>
      </dgm:t>
    </dgm:pt>
    <dgm:pt modelId="{BD67E36B-2F14-4E2A-8EEC-F8E6F1AC2635}" type="sibTrans" cxnId="{2748840D-6FE4-4522-AE2A-F51B6A3D10B2}">
      <dgm:prSet/>
      <dgm:spPr/>
      <dgm:t>
        <a:bodyPr/>
        <a:lstStyle/>
        <a:p>
          <a:endParaRPr lang="en-US"/>
        </a:p>
      </dgm:t>
    </dgm:pt>
    <dgm:pt modelId="{1C092184-92E6-4E4E-805B-D959543A1DF1}">
      <dgm:prSet/>
      <dgm:spPr/>
      <dgm:t>
        <a:bodyPr/>
        <a:lstStyle/>
        <a:p>
          <a:r>
            <a:rPr lang="en-US"/>
            <a:t>Den första koefficienten (kallad ”intercept” w</a:t>
          </a:r>
          <a:r>
            <a:rPr lang="en-US" baseline="-25000"/>
            <a:t>0</a:t>
          </a:r>
          <a:r>
            <a:rPr lang="en-US"/>
            <a:t>) kan fås ut efter träning av modellen med funktionsattributet ”intercept_”</a:t>
          </a:r>
        </a:p>
      </dgm:t>
    </dgm:pt>
    <dgm:pt modelId="{C33DB8B3-A9AF-4A8F-9BA8-FAE45A7DDC0E}" type="parTrans" cxnId="{ADC3BDE1-60CE-488A-8F77-74AFE4523791}">
      <dgm:prSet/>
      <dgm:spPr/>
      <dgm:t>
        <a:bodyPr/>
        <a:lstStyle/>
        <a:p>
          <a:endParaRPr lang="en-US"/>
        </a:p>
      </dgm:t>
    </dgm:pt>
    <dgm:pt modelId="{4F15B205-5912-461A-872D-86E9462F629A}" type="sibTrans" cxnId="{ADC3BDE1-60CE-488A-8F77-74AFE4523791}">
      <dgm:prSet/>
      <dgm:spPr/>
      <dgm:t>
        <a:bodyPr/>
        <a:lstStyle/>
        <a:p>
          <a:endParaRPr lang="en-US"/>
        </a:p>
      </dgm:t>
    </dgm:pt>
    <dgm:pt modelId="{9861EACF-B00F-AA45-9AD0-B4C72E64EA61}" type="pres">
      <dgm:prSet presAssocID="{A4B30AE6-DD84-49EE-BC61-C79AE358BA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E943D6-F9D7-E243-A543-1D9E7C7D2032}" type="pres">
      <dgm:prSet presAssocID="{62B3D8F6-4CB8-44F1-8219-542A262331DD}" presName="hierRoot1" presStyleCnt="0"/>
      <dgm:spPr/>
    </dgm:pt>
    <dgm:pt modelId="{DEA2EFD4-EF20-2049-B036-133AC2600D27}" type="pres">
      <dgm:prSet presAssocID="{62B3D8F6-4CB8-44F1-8219-542A262331DD}" presName="composite" presStyleCnt="0"/>
      <dgm:spPr/>
    </dgm:pt>
    <dgm:pt modelId="{6D16A195-2D1E-8342-83C0-A6305DD0F08F}" type="pres">
      <dgm:prSet presAssocID="{62B3D8F6-4CB8-44F1-8219-542A262331DD}" presName="background" presStyleLbl="node0" presStyleIdx="0" presStyleCnt="2"/>
      <dgm:spPr/>
    </dgm:pt>
    <dgm:pt modelId="{30BFD8CD-6090-1148-B882-184C638A4FEC}" type="pres">
      <dgm:prSet presAssocID="{62B3D8F6-4CB8-44F1-8219-542A262331DD}" presName="text" presStyleLbl="fgAcc0" presStyleIdx="0" presStyleCnt="2">
        <dgm:presLayoutVars>
          <dgm:chPref val="3"/>
        </dgm:presLayoutVars>
      </dgm:prSet>
      <dgm:spPr/>
    </dgm:pt>
    <dgm:pt modelId="{66C0B081-3ECB-5843-9266-688AC3BAF61A}" type="pres">
      <dgm:prSet presAssocID="{62B3D8F6-4CB8-44F1-8219-542A262331DD}" presName="hierChild2" presStyleCnt="0"/>
      <dgm:spPr/>
    </dgm:pt>
    <dgm:pt modelId="{6CBEACC6-B40A-5547-A064-016743E1A00E}" type="pres">
      <dgm:prSet presAssocID="{1C092184-92E6-4E4E-805B-D959543A1DF1}" presName="hierRoot1" presStyleCnt="0"/>
      <dgm:spPr/>
    </dgm:pt>
    <dgm:pt modelId="{D1F15042-03F0-1E48-836D-96FEFF7E37EA}" type="pres">
      <dgm:prSet presAssocID="{1C092184-92E6-4E4E-805B-D959543A1DF1}" presName="composite" presStyleCnt="0"/>
      <dgm:spPr/>
    </dgm:pt>
    <dgm:pt modelId="{2DEFC895-940D-CA4A-B1A2-7DEED46381F3}" type="pres">
      <dgm:prSet presAssocID="{1C092184-92E6-4E4E-805B-D959543A1DF1}" presName="background" presStyleLbl="node0" presStyleIdx="1" presStyleCnt="2"/>
      <dgm:spPr/>
    </dgm:pt>
    <dgm:pt modelId="{CEAD7EDB-F6AF-F340-8D45-38E0517CC653}" type="pres">
      <dgm:prSet presAssocID="{1C092184-92E6-4E4E-805B-D959543A1DF1}" presName="text" presStyleLbl="fgAcc0" presStyleIdx="1" presStyleCnt="2">
        <dgm:presLayoutVars>
          <dgm:chPref val="3"/>
        </dgm:presLayoutVars>
      </dgm:prSet>
      <dgm:spPr/>
    </dgm:pt>
    <dgm:pt modelId="{E6C3E010-4EDB-5140-AC85-576162ABCFF4}" type="pres">
      <dgm:prSet presAssocID="{1C092184-92E6-4E4E-805B-D959543A1DF1}" presName="hierChild2" presStyleCnt="0"/>
      <dgm:spPr/>
    </dgm:pt>
  </dgm:ptLst>
  <dgm:cxnLst>
    <dgm:cxn modelId="{2748840D-6FE4-4522-AE2A-F51B6A3D10B2}" srcId="{A4B30AE6-DD84-49EE-BC61-C79AE358BAB3}" destId="{62B3D8F6-4CB8-44F1-8219-542A262331DD}" srcOrd="0" destOrd="0" parTransId="{B5D449C2-6089-4A55-8063-7A10A4BFEECC}" sibTransId="{BD67E36B-2F14-4E2A-8EEC-F8E6F1AC2635}"/>
    <dgm:cxn modelId="{8FBE4981-6D1A-F542-A110-76FA9C5F36EF}" type="presOf" srcId="{62B3D8F6-4CB8-44F1-8219-542A262331DD}" destId="{30BFD8CD-6090-1148-B882-184C638A4FEC}" srcOrd="0" destOrd="0" presId="urn:microsoft.com/office/officeart/2005/8/layout/hierarchy1"/>
    <dgm:cxn modelId="{D608B2BD-969E-9B40-A048-610579099486}" type="presOf" srcId="{1C092184-92E6-4E4E-805B-D959543A1DF1}" destId="{CEAD7EDB-F6AF-F340-8D45-38E0517CC653}" srcOrd="0" destOrd="0" presId="urn:microsoft.com/office/officeart/2005/8/layout/hierarchy1"/>
    <dgm:cxn modelId="{ADC3BDE1-60CE-488A-8F77-74AFE4523791}" srcId="{A4B30AE6-DD84-49EE-BC61-C79AE358BAB3}" destId="{1C092184-92E6-4E4E-805B-D959543A1DF1}" srcOrd="1" destOrd="0" parTransId="{C33DB8B3-A9AF-4A8F-9BA8-FAE45A7DDC0E}" sibTransId="{4F15B205-5912-461A-872D-86E9462F629A}"/>
    <dgm:cxn modelId="{8E1F9DF8-7C25-4F47-9BD2-123342320798}" type="presOf" srcId="{A4B30AE6-DD84-49EE-BC61-C79AE358BAB3}" destId="{9861EACF-B00F-AA45-9AD0-B4C72E64EA61}" srcOrd="0" destOrd="0" presId="urn:microsoft.com/office/officeart/2005/8/layout/hierarchy1"/>
    <dgm:cxn modelId="{360A7530-3174-984B-8FC3-BF1A266E77CC}" type="presParOf" srcId="{9861EACF-B00F-AA45-9AD0-B4C72E64EA61}" destId="{05E943D6-F9D7-E243-A543-1D9E7C7D2032}" srcOrd="0" destOrd="0" presId="urn:microsoft.com/office/officeart/2005/8/layout/hierarchy1"/>
    <dgm:cxn modelId="{72A497DF-B7B8-1040-A7F7-4CB3091E740D}" type="presParOf" srcId="{05E943D6-F9D7-E243-A543-1D9E7C7D2032}" destId="{DEA2EFD4-EF20-2049-B036-133AC2600D27}" srcOrd="0" destOrd="0" presId="urn:microsoft.com/office/officeart/2005/8/layout/hierarchy1"/>
    <dgm:cxn modelId="{563DE1D8-17E5-0E4B-9A9A-1BEAEE271DDB}" type="presParOf" srcId="{DEA2EFD4-EF20-2049-B036-133AC2600D27}" destId="{6D16A195-2D1E-8342-83C0-A6305DD0F08F}" srcOrd="0" destOrd="0" presId="urn:microsoft.com/office/officeart/2005/8/layout/hierarchy1"/>
    <dgm:cxn modelId="{592771E6-3828-3647-A031-9045B17C047D}" type="presParOf" srcId="{DEA2EFD4-EF20-2049-B036-133AC2600D27}" destId="{30BFD8CD-6090-1148-B882-184C638A4FEC}" srcOrd="1" destOrd="0" presId="urn:microsoft.com/office/officeart/2005/8/layout/hierarchy1"/>
    <dgm:cxn modelId="{31437524-6BB7-C54E-B8DB-5FD1E64A9CEB}" type="presParOf" srcId="{05E943D6-F9D7-E243-A543-1D9E7C7D2032}" destId="{66C0B081-3ECB-5843-9266-688AC3BAF61A}" srcOrd="1" destOrd="0" presId="urn:microsoft.com/office/officeart/2005/8/layout/hierarchy1"/>
    <dgm:cxn modelId="{B0C0F45B-10BC-7D48-B13C-6700ECF97BCC}" type="presParOf" srcId="{9861EACF-B00F-AA45-9AD0-B4C72E64EA61}" destId="{6CBEACC6-B40A-5547-A064-016743E1A00E}" srcOrd="1" destOrd="0" presId="urn:microsoft.com/office/officeart/2005/8/layout/hierarchy1"/>
    <dgm:cxn modelId="{9F2FFBD5-CF8C-3440-BFB6-975C67687928}" type="presParOf" srcId="{6CBEACC6-B40A-5547-A064-016743E1A00E}" destId="{D1F15042-03F0-1E48-836D-96FEFF7E37EA}" srcOrd="0" destOrd="0" presId="urn:microsoft.com/office/officeart/2005/8/layout/hierarchy1"/>
    <dgm:cxn modelId="{9C514555-64E7-584C-BEB4-E2CDA8C24DDA}" type="presParOf" srcId="{D1F15042-03F0-1E48-836D-96FEFF7E37EA}" destId="{2DEFC895-940D-CA4A-B1A2-7DEED46381F3}" srcOrd="0" destOrd="0" presId="urn:microsoft.com/office/officeart/2005/8/layout/hierarchy1"/>
    <dgm:cxn modelId="{05EC43B9-AEC9-314D-AA6E-B7EC11FA1C8D}" type="presParOf" srcId="{D1F15042-03F0-1E48-836D-96FEFF7E37EA}" destId="{CEAD7EDB-F6AF-F340-8D45-38E0517CC653}" srcOrd="1" destOrd="0" presId="urn:microsoft.com/office/officeart/2005/8/layout/hierarchy1"/>
    <dgm:cxn modelId="{48E5A949-F63C-2D4B-8303-6BFB6A639C1D}" type="presParOf" srcId="{6CBEACC6-B40A-5547-A064-016743E1A00E}" destId="{E6C3E010-4EDB-5140-AC85-576162ABCF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53985F-435F-4DE6-B917-C59B7FA1329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4FB4F9-B402-44FF-9EBD-7FB882076B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sv-SE"/>
            <a:t>K- </a:t>
          </a:r>
          <a:r>
            <a:rPr lang="sv-SE" err="1"/>
            <a:t>Nearest</a:t>
          </a:r>
          <a:r>
            <a:rPr lang="sv-SE"/>
            <a:t> </a:t>
          </a:r>
          <a:r>
            <a:rPr lang="sv-SE" err="1"/>
            <a:t>Neighbor</a:t>
          </a:r>
          <a:r>
            <a:rPr lang="sv-SE"/>
            <a:t> (KNN) modellen för regression</a:t>
          </a:r>
          <a:endParaRPr lang="sv-SE" noProof="0"/>
        </a:p>
      </dgm:t>
    </dgm:pt>
    <dgm:pt modelId="{1DA700A8-EB49-4503-88C1-41DB1749BB6E}" type="parTrans" cxnId="{44E872F9-6FC9-419A-8FB3-B2A0EE83A702}">
      <dgm:prSet/>
      <dgm:spPr/>
      <dgm:t>
        <a:bodyPr/>
        <a:lstStyle/>
        <a:p>
          <a:endParaRPr lang="en-US"/>
        </a:p>
      </dgm:t>
    </dgm:pt>
    <dgm:pt modelId="{B5041F7F-FF96-47B9-A2F5-BF7376277421}" type="sibTrans" cxnId="{44E872F9-6FC9-419A-8FB3-B2A0EE83A702}">
      <dgm:prSet/>
      <dgm:spPr/>
      <dgm:t>
        <a:bodyPr/>
        <a:lstStyle/>
        <a:p>
          <a:endParaRPr lang="en-US"/>
        </a:p>
      </dgm:t>
    </dgm:pt>
    <dgm:pt modelId="{E4FE09BA-385E-4902-B84B-5369F6CF9F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sv-SE"/>
            <a:t>K- </a:t>
          </a:r>
          <a:r>
            <a:rPr lang="sv-SE" err="1"/>
            <a:t>Nearest</a:t>
          </a:r>
          <a:r>
            <a:rPr lang="sv-SE"/>
            <a:t> </a:t>
          </a:r>
          <a:r>
            <a:rPr lang="sv-SE" err="1"/>
            <a:t>Neighbor</a:t>
          </a:r>
          <a:r>
            <a:rPr lang="sv-SE"/>
            <a:t> i </a:t>
          </a:r>
          <a:r>
            <a:rPr lang="sv-SE" err="1"/>
            <a:t>scikit-learn</a:t>
          </a:r>
          <a:endParaRPr lang="en-US"/>
        </a:p>
      </dgm:t>
    </dgm:pt>
    <dgm:pt modelId="{5B3A3932-6BE6-4D9C-944E-E4DCD0F41BFA}" type="parTrans" cxnId="{324A5323-6119-4423-AF12-25ECFF9BEA45}">
      <dgm:prSet/>
      <dgm:spPr/>
      <dgm:t>
        <a:bodyPr/>
        <a:lstStyle/>
        <a:p>
          <a:endParaRPr lang="en-US"/>
        </a:p>
      </dgm:t>
    </dgm:pt>
    <dgm:pt modelId="{4C850219-D29A-4DB8-85D0-61496967DE1F}" type="sibTrans" cxnId="{324A5323-6119-4423-AF12-25ECFF9BEA45}">
      <dgm:prSet/>
      <dgm:spPr/>
      <dgm:t>
        <a:bodyPr/>
        <a:lstStyle/>
        <a:p>
          <a:endParaRPr lang="en-US"/>
        </a:p>
      </dgm:t>
    </dgm:pt>
    <dgm:pt modelId="{5D98EABE-A449-44BB-9769-CB8A1AD97E77}" type="pres">
      <dgm:prSet presAssocID="{5553985F-435F-4DE6-B917-C59B7FA13296}" presName="root" presStyleCnt="0">
        <dgm:presLayoutVars>
          <dgm:dir/>
          <dgm:resizeHandles val="exact"/>
        </dgm:presLayoutVars>
      </dgm:prSet>
      <dgm:spPr/>
    </dgm:pt>
    <dgm:pt modelId="{7620C983-C642-4D69-94F6-C3F09AC345E1}" type="pres">
      <dgm:prSet presAssocID="{904FB4F9-B402-44FF-9EBD-7FB882076B53}" presName="compNode" presStyleCnt="0"/>
      <dgm:spPr/>
    </dgm:pt>
    <dgm:pt modelId="{6AEE71B3-A9BB-421E-A1AF-68A313F5564C}" type="pres">
      <dgm:prSet presAssocID="{904FB4F9-B402-44FF-9EBD-7FB882076B53}" presName="iconBgRect" presStyleLbl="bgShp" presStyleIdx="0" presStyleCnt="2"/>
      <dgm:spPr/>
    </dgm:pt>
    <dgm:pt modelId="{6E659DFE-D686-4354-88B5-90F1FBBAD538}" type="pres">
      <dgm:prSet presAssocID="{904FB4F9-B402-44FF-9EBD-7FB882076B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02EB59E-03BA-4B45-96D2-60B0A940530B}" type="pres">
      <dgm:prSet presAssocID="{904FB4F9-B402-44FF-9EBD-7FB882076B53}" presName="spaceRect" presStyleCnt="0"/>
      <dgm:spPr/>
    </dgm:pt>
    <dgm:pt modelId="{B918B82E-4D02-4159-9183-A270E9882F27}" type="pres">
      <dgm:prSet presAssocID="{904FB4F9-B402-44FF-9EBD-7FB882076B53}" presName="textRect" presStyleLbl="revTx" presStyleIdx="0" presStyleCnt="2">
        <dgm:presLayoutVars>
          <dgm:chMax val="1"/>
          <dgm:chPref val="1"/>
        </dgm:presLayoutVars>
      </dgm:prSet>
      <dgm:spPr/>
    </dgm:pt>
    <dgm:pt modelId="{68F731B8-B069-412B-A275-95C7D13AF62F}" type="pres">
      <dgm:prSet presAssocID="{B5041F7F-FF96-47B9-A2F5-BF7376277421}" presName="sibTrans" presStyleCnt="0"/>
      <dgm:spPr/>
    </dgm:pt>
    <dgm:pt modelId="{679B036E-4EE9-4BA6-AF35-9118BD9949C7}" type="pres">
      <dgm:prSet presAssocID="{E4FE09BA-385E-4902-B84B-5369F6CF9F40}" presName="compNode" presStyleCnt="0"/>
      <dgm:spPr/>
    </dgm:pt>
    <dgm:pt modelId="{D4932AD7-2A7A-4162-A59C-BFCE76D77526}" type="pres">
      <dgm:prSet presAssocID="{E4FE09BA-385E-4902-B84B-5369F6CF9F40}" presName="iconBgRect" presStyleLbl="bgShp" presStyleIdx="1" presStyleCnt="2"/>
      <dgm:spPr/>
    </dgm:pt>
    <dgm:pt modelId="{C9951A2E-52B7-47AC-B30A-8A28D62EDFFD}" type="pres">
      <dgm:prSet presAssocID="{E4FE09BA-385E-4902-B84B-5369F6CF9F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BD92CFD-A1AA-494C-9D9C-A9259B21D68D}" type="pres">
      <dgm:prSet presAssocID="{E4FE09BA-385E-4902-B84B-5369F6CF9F40}" presName="spaceRect" presStyleCnt="0"/>
      <dgm:spPr/>
    </dgm:pt>
    <dgm:pt modelId="{30CB6E6E-D00A-443F-B5BF-B02A3C40C3BD}" type="pres">
      <dgm:prSet presAssocID="{E4FE09BA-385E-4902-B84B-5369F6CF9F4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24A5323-6119-4423-AF12-25ECFF9BEA45}" srcId="{5553985F-435F-4DE6-B917-C59B7FA13296}" destId="{E4FE09BA-385E-4902-B84B-5369F6CF9F40}" srcOrd="1" destOrd="0" parTransId="{5B3A3932-6BE6-4D9C-944E-E4DCD0F41BFA}" sibTransId="{4C850219-D29A-4DB8-85D0-61496967DE1F}"/>
    <dgm:cxn modelId="{2A5D1DA7-94DE-4B64-8047-DF2104CE9CE4}" type="presOf" srcId="{E4FE09BA-385E-4902-B84B-5369F6CF9F40}" destId="{30CB6E6E-D00A-443F-B5BF-B02A3C40C3BD}" srcOrd="0" destOrd="0" presId="urn:microsoft.com/office/officeart/2018/5/layout/IconCircleLabelList"/>
    <dgm:cxn modelId="{A4B247B5-1D99-4714-88BA-D351084AF547}" type="presOf" srcId="{904FB4F9-B402-44FF-9EBD-7FB882076B53}" destId="{B918B82E-4D02-4159-9183-A270E9882F27}" srcOrd="0" destOrd="0" presId="urn:microsoft.com/office/officeart/2018/5/layout/IconCircleLabelList"/>
    <dgm:cxn modelId="{A2B024B9-814E-4F0C-9A57-233C1ADC2E45}" type="presOf" srcId="{5553985F-435F-4DE6-B917-C59B7FA13296}" destId="{5D98EABE-A449-44BB-9769-CB8A1AD97E77}" srcOrd="0" destOrd="0" presId="urn:microsoft.com/office/officeart/2018/5/layout/IconCircleLabelList"/>
    <dgm:cxn modelId="{44E872F9-6FC9-419A-8FB3-B2A0EE83A702}" srcId="{5553985F-435F-4DE6-B917-C59B7FA13296}" destId="{904FB4F9-B402-44FF-9EBD-7FB882076B53}" srcOrd="0" destOrd="0" parTransId="{1DA700A8-EB49-4503-88C1-41DB1749BB6E}" sibTransId="{B5041F7F-FF96-47B9-A2F5-BF7376277421}"/>
    <dgm:cxn modelId="{B6486000-42DA-4DBA-8933-82C2B85C05C4}" type="presParOf" srcId="{5D98EABE-A449-44BB-9769-CB8A1AD97E77}" destId="{7620C983-C642-4D69-94F6-C3F09AC345E1}" srcOrd="0" destOrd="0" presId="urn:microsoft.com/office/officeart/2018/5/layout/IconCircleLabelList"/>
    <dgm:cxn modelId="{97A914FD-383B-4644-AC28-05C7D63F1728}" type="presParOf" srcId="{7620C983-C642-4D69-94F6-C3F09AC345E1}" destId="{6AEE71B3-A9BB-421E-A1AF-68A313F5564C}" srcOrd="0" destOrd="0" presId="urn:microsoft.com/office/officeart/2018/5/layout/IconCircleLabelList"/>
    <dgm:cxn modelId="{495EDEE9-4A31-4A7C-B332-6501678436D0}" type="presParOf" srcId="{7620C983-C642-4D69-94F6-C3F09AC345E1}" destId="{6E659DFE-D686-4354-88B5-90F1FBBAD538}" srcOrd="1" destOrd="0" presId="urn:microsoft.com/office/officeart/2018/5/layout/IconCircleLabelList"/>
    <dgm:cxn modelId="{7E0471E1-8759-461F-8825-4514BE99608D}" type="presParOf" srcId="{7620C983-C642-4D69-94F6-C3F09AC345E1}" destId="{302EB59E-03BA-4B45-96D2-60B0A940530B}" srcOrd="2" destOrd="0" presId="urn:microsoft.com/office/officeart/2018/5/layout/IconCircleLabelList"/>
    <dgm:cxn modelId="{C8709A9B-E0C0-4CBF-A235-B363172C86FE}" type="presParOf" srcId="{7620C983-C642-4D69-94F6-C3F09AC345E1}" destId="{B918B82E-4D02-4159-9183-A270E9882F27}" srcOrd="3" destOrd="0" presId="urn:microsoft.com/office/officeart/2018/5/layout/IconCircleLabelList"/>
    <dgm:cxn modelId="{5450D266-DFC9-45FA-A624-2B93489A6A34}" type="presParOf" srcId="{5D98EABE-A449-44BB-9769-CB8A1AD97E77}" destId="{68F731B8-B069-412B-A275-95C7D13AF62F}" srcOrd="1" destOrd="0" presId="urn:microsoft.com/office/officeart/2018/5/layout/IconCircleLabelList"/>
    <dgm:cxn modelId="{62CBB59B-2A57-464B-BE4C-D1068CA706D0}" type="presParOf" srcId="{5D98EABE-A449-44BB-9769-CB8A1AD97E77}" destId="{679B036E-4EE9-4BA6-AF35-9118BD9949C7}" srcOrd="2" destOrd="0" presId="urn:microsoft.com/office/officeart/2018/5/layout/IconCircleLabelList"/>
    <dgm:cxn modelId="{81977A4B-627A-481A-8BF9-4744EBA7CF72}" type="presParOf" srcId="{679B036E-4EE9-4BA6-AF35-9118BD9949C7}" destId="{D4932AD7-2A7A-4162-A59C-BFCE76D77526}" srcOrd="0" destOrd="0" presId="urn:microsoft.com/office/officeart/2018/5/layout/IconCircleLabelList"/>
    <dgm:cxn modelId="{0EC745E0-60E9-4B39-AD7B-9B8C6376E41A}" type="presParOf" srcId="{679B036E-4EE9-4BA6-AF35-9118BD9949C7}" destId="{C9951A2E-52B7-47AC-B30A-8A28D62EDFFD}" srcOrd="1" destOrd="0" presId="urn:microsoft.com/office/officeart/2018/5/layout/IconCircleLabelList"/>
    <dgm:cxn modelId="{A93A3B51-AF09-4D6B-8F72-47189745D1BE}" type="presParOf" srcId="{679B036E-4EE9-4BA6-AF35-9118BD9949C7}" destId="{7BD92CFD-A1AA-494C-9D9C-A9259B21D68D}" srcOrd="2" destOrd="0" presId="urn:microsoft.com/office/officeart/2018/5/layout/IconCircleLabelList"/>
    <dgm:cxn modelId="{3665F807-4A3D-4111-ACA7-460C3BA732C2}" type="presParOf" srcId="{679B036E-4EE9-4BA6-AF35-9118BD9949C7}" destId="{30CB6E6E-D00A-443F-B5BF-B02A3C40C3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36B49D-8813-4451-B032-5FE326ACBA4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066A5-3F0D-4E42-9E36-4FB40225A3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Använd ”KNeighborRegression estimator” (från skleran.neighbor)</a:t>
          </a:r>
        </a:p>
      </dgm:t>
    </dgm:pt>
    <dgm:pt modelId="{F058A481-B144-4465-B9B7-038FF6255C05}" type="parTrans" cxnId="{92187C58-DBA8-495F-8645-F6F29B5D7793}">
      <dgm:prSet/>
      <dgm:spPr/>
      <dgm:t>
        <a:bodyPr/>
        <a:lstStyle/>
        <a:p>
          <a:endParaRPr lang="en-US"/>
        </a:p>
      </dgm:t>
    </dgm:pt>
    <dgm:pt modelId="{F81B3697-616B-4B55-868B-FA20FB8B4E60}" type="sibTrans" cxnId="{92187C58-DBA8-495F-8645-F6F29B5D7793}">
      <dgm:prSet/>
      <dgm:spPr/>
      <dgm:t>
        <a:bodyPr/>
        <a:lstStyle/>
        <a:p>
          <a:endParaRPr lang="en-US"/>
        </a:p>
      </dgm:t>
    </dgm:pt>
    <dgm:pt modelId="{BF62C3B0-5A69-4383-ACA4-AE1CCEE7EC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Viktiga parametrar</a:t>
          </a:r>
        </a:p>
      </dgm:t>
    </dgm:pt>
    <dgm:pt modelId="{888745D9-ABC6-4C81-9A2E-D95F09C11D39}" type="parTrans" cxnId="{8CE4DCDF-5A59-4960-98A8-9C55C06DC869}">
      <dgm:prSet/>
      <dgm:spPr/>
      <dgm:t>
        <a:bodyPr/>
        <a:lstStyle/>
        <a:p>
          <a:endParaRPr lang="en-US"/>
        </a:p>
      </dgm:t>
    </dgm:pt>
    <dgm:pt modelId="{BD788DAA-66CD-4EC0-971D-420EA0859AB6}" type="sibTrans" cxnId="{8CE4DCDF-5A59-4960-98A8-9C55C06DC869}">
      <dgm:prSet/>
      <dgm:spPr/>
      <dgm:t>
        <a:bodyPr/>
        <a:lstStyle/>
        <a:p>
          <a:endParaRPr lang="en-US"/>
        </a:p>
      </dgm:t>
    </dgm:pt>
    <dgm:pt modelId="{102D440A-901D-4DC7-8EB0-B2268DC32B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N_neighbors: K = antal grannar</a:t>
          </a:r>
        </a:p>
      </dgm:t>
    </dgm:pt>
    <dgm:pt modelId="{A033BA3B-EF43-47C9-8C6A-38C6CC1A06EA}" type="parTrans" cxnId="{4D21C746-E9E4-42F0-A2F2-8B0D65B52BB9}">
      <dgm:prSet/>
      <dgm:spPr/>
      <dgm:t>
        <a:bodyPr/>
        <a:lstStyle/>
        <a:p>
          <a:endParaRPr lang="en-US"/>
        </a:p>
      </dgm:t>
    </dgm:pt>
    <dgm:pt modelId="{5FA9ADB0-5A85-47F2-A531-B4AFF7AC7FE3}" type="sibTrans" cxnId="{4D21C746-E9E4-42F0-A2F2-8B0D65B52BB9}">
      <dgm:prSet/>
      <dgm:spPr/>
      <dgm:t>
        <a:bodyPr/>
        <a:lstStyle/>
        <a:p>
          <a:endParaRPr lang="en-US"/>
        </a:p>
      </dgm:t>
    </dgm:pt>
    <dgm:pt modelId="{2B854A0B-0027-4E49-A47E-93D4BBD006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Weights: Viktningsfunktion för prediktering:</a:t>
          </a:r>
        </a:p>
      </dgm:t>
    </dgm:pt>
    <dgm:pt modelId="{CD806B60-3051-47E7-B500-A3FC38F81AF5}" type="parTrans" cxnId="{BB558A82-6B39-4E57-9222-B3AC5E939AF9}">
      <dgm:prSet/>
      <dgm:spPr/>
      <dgm:t>
        <a:bodyPr/>
        <a:lstStyle/>
        <a:p>
          <a:endParaRPr lang="en-US"/>
        </a:p>
      </dgm:t>
    </dgm:pt>
    <dgm:pt modelId="{5CF35F2B-FA81-4452-A3D2-4FE3C000032C}" type="sibTrans" cxnId="{BB558A82-6B39-4E57-9222-B3AC5E939AF9}">
      <dgm:prSet/>
      <dgm:spPr/>
      <dgm:t>
        <a:bodyPr/>
        <a:lstStyle/>
        <a:p>
          <a:endParaRPr lang="en-US"/>
        </a:p>
      </dgm:t>
    </dgm:pt>
    <dgm:pt modelId="{5E024CBC-68B4-4E67-BF77-76B67669BFC0}">
      <dgm:prSet/>
      <dgm:spPr/>
      <dgm:t>
        <a:bodyPr/>
        <a:lstStyle/>
        <a:p>
          <a:r>
            <a:rPr lang="en-US"/>
            <a:t>”uniform”</a:t>
          </a:r>
        </a:p>
      </dgm:t>
    </dgm:pt>
    <dgm:pt modelId="{CAF787CC-12CB-495F-9D15-FEF1C650DDEB}" type="parTrans" cxnId="{C9CB97C7-53EE-4AD0-AB31-514899D93AB0}">
      <dgm:prSet/>
      <dgm:spPr/>
      <dgm:t>
        <a:bodyPr/>
        <a:lstStyle/>
        <a:p>
          <a:endParaRPr lang="en-US"/>
        </a:p>
      </dgm:t>
    </dgm:pt>
    <dgm:pt modelId="{BAB2633C-7BC6-4C3C-B617-0F360B172671}" type="sibTrans" cxnId="{C9CB97C7-53EE-4AD0-AB31-514899D93AB0}">
      <dgm:prSet/>
      <dgm:spPr/>
      <dgm:t>
        <a:bodyPr/>
        <a:lstStyle/>
        <a:p>
          <a:endParaRPr lang="en-US"/>
        </a:p>
      </dgm:t>
    </dgm:pt>
    <dgm:pt modelId="{F21A6C99-4C88-4C0B-A62B-699214A90F01}">
      <dgm:prSet/>
      <dgm:spPr/>
      <dgm:t>
        <a:bodyPr/>
        <a:lstStyle/>
        <a:p>
          <a:r>
            <a:rPr lang="en-US"/>
            <a:t>”distance”</a:t>
          </a:r>
        </a:p>
      </dgm:t>
    </dgm:pt>
    <dgm:pt modelId="{DCDD638A-D2B5-4C23-ADA8-02B23F0544F0}" type="parTrans" cxnId="{2AD18E1B-B278-4D49-88F3-4F4080A5D630}">
      <dgm:prSet/>
      <dgm:spPr/>
      <dgm:t>
        <a:bodyPr/>
        <a:lstStyle/>
        <a:p>
          <a:endParaRPr lang="en-US"/>
        </a:p>
      </dgm:t>
    </dgm:pt>
    <dgm:pt modelId="{58EB64CC-DD6B-4B66-A42B-E47243BCF1BF}" type="sibTrans" cxnId="{2AD18E1B-B278-4D49-88F3-4F4080A5D630}">
      <dgm:prSet/>
      <dgm:spPr/>
      <dgm:t>
        <a:bodyPr/>
        <a:lstStyle/>
        <a:p>
          <a:endParaRPr lang="en-US"/>
        </a:p>
      </dgm:t>
    </dgm:pt>
    <dgm:pt modelId="{8AFFC996-EDD6-4F20-808C-95A70E18C310}">
      <dgm:prSet/>
      <dgm:spPr/>
      <dgm:t>
        <a:bodyPr/>
        <a:lstStyle/>
        <a:p>
          <a:r>
            <a:rPr lang="en-US"/>
            <a:t>”user-defined”</a:t>
          </a:r>
        </a:p>
      </dgm:t>
    </dgm:pt>
    <dgm:pt modelId="{6418127C-AC24-4919-ACD7-46F2CA2BBA80}" type="parTrans" cxnId="{FC7902B7-1DC0-4F4A-A949-504D83FC63AA}">
      <dgm:prSet/>
      <dgm:spPr/>
      <dgm:t>
        <a:bodyPr/>
        <a:lstStyle/>
        <a:p>
          <a:endParaRPr lang="en-US"/>
        </a:p>
      </dgm:t>
    </dgm:pt>
    <dgm:pt modelId="{1A88FBD3-D03D-49CD-BB32-8AE99BA7DDD2}" type="sibTrans" cxnId="{FC7902B7-1DC0-4F4A-A949-504D83FC63AA}">
      <dgm:prSet/>
      <dgm:spPr/>
      <dgm:t>
        <a:bodyPr/>
        <a:lstStyle/>
        <a:p>
          <a:endParaRPr lang="en-US"/>
        </a:p>
      </dgm:t>
    </dgm:pt>
    <dgm:pt modelId="{BFE632E0-BEDA-4F11-B586-B19645D963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Metric: </a:t>
          </a:r>
          <a:r>
            <a:rPr lang="en-US" err="1"/>
            <a:t>Metrisk</a:t>
          </a:r>
          <a:r>
            <a:rPr lang="en-US"/>
            <a:t> </a:t>
          </a:r>
          <a:r>
            <a:rPr lang="en-US" err="1"/>
            <a:t>distans</a:t>
          </a:r>
          <a:r>
            <a:rPr lang="en-US"/>
            <a:t> </a:t>
          </a:r>
          <a:r>
            <a:rPr lang="en-US" err="1"/>
            <a:t>att</a:t>
          </a:r>
          <a:r>
            <a:rPr lang="en-US"/>
            <a:t> </a:t>
          </a:r>
          <a:r>
            <a:rPr lang="en-US" err="1"/>
            <a:t>använda</a:t>
          </a:r>
          <a:r>
            <a:rPr lang="en-US"/>
            <a:t> (</a:t>
          </a:r>
          <a:r>
            <a:rPr lang="en-US" err="1"/>
            <a:t>populära</a:t>
          </a:r>
          <a:r>
            <a:rPr lang="en-US"/>
            <a:t>):</a:t>
          </a:r>
        </a:p>
      </dgm:t>
    </dgm:pt>
    <dgm:pt modelId="{F658BD55-49FC-4C5E-A1EC-626E029B0CE9}" type="parTrans" cxnId="{5F6F16BA-9CF8-4724-810C-030C16BDD7FB}">
      <dgm:prSet/>
      <dgm:spPr/>
      <dgm:t>
        <a:bodyPr/>
        <a:lstStyle/>
        <a:p>
          <a:endParaRPr lang="en-US"/>
        </a:p>
      </dgm:t>
    </dgm:pt>
    <dgm:pt modelId="{E4C91C51-42B9-470C-A48D-A3E5D31137D2}" type="sibTrans" cxnId="{5F6F16BA-9CF8-4724-810C-030C16BDD7FB}">
      <dgm:prSet/>
      <dgm:spPr/>
      <dgm:t>
        <a:bodyPr/>
        <a:lstStyle/>
        <a:p>
          <a:endParaRPr lang="en-US"/>
        </a:p>
      </dgm:t>
    </dgm:pt>
    <dgm:pt modelId="{068B849C-6CFD-4D7D-B096-8C885185B6EA}">
      <dgm:prSet/>
      <dgm:spPr/>
      <dgm:t>
        <a:bodyPr/>
        <a:lstStyle/>
        <a:p>
          <a:r>
            <a:rPr lang="en-US"/>
            <a:t>”minkowski”</a:t>
          </a:r>
        </a:p>
      </dgm:t>
    </dgm:pt>
    <dgm:pt modelId="{733BB0B2-52C0-4D02-91F7-4057396041AF}" type="parTrans" cxnId="{8CED8811-651E-4176-A3C2-197E7A282482}">
      <dgm:prSet/>
      <dgm:spPr/>
      <dgm:t>
        <a:bodyPr/>
        <a:lstStyle/>
        <a:p>
          <a:endParaRPr lang="en-US"/>
        </a:p>
      </dgm:t>
    </dgm:pt>
    <dgm:pt modelId="{C54D452B-703C-4814-A1D9-F1462374D118}" type="sibTrans" cxnId="{8CED8811-651E-4176-A3C2-197E7A282482}">
      <dgm:prSet/>
      <dgm:spPr/>
      <dgm:t>
        <a:bodyPr/>
        <a:lstStyle/>
        <a:p>
          <a:endParaRPr lang="en-US"/>
        </a:p>
      </dgm:t>
    </dgm:pt>
    <dgm:pt modelId="{5EBDB523-C52E-46D1-9904-29B15619B5E3}">
      <dgm:prSet/>
      <dgm:spPr/>
      <dgm:t>
        <a:bodyPr/>
        <a:lstStyle/>
        <a:p>
          <a:r>
            <a:rPr lang="en-US"/>
            <a:t>”euclidian”</a:t>
          </a:r>
        </a:p>
      </dgm:t>
    </dgm:pt>
    <dgm:pt modelId="{F568AFF3-9C32-4937-94CE-720D7612FEAA}" type="parTrans" cxnId="{18000D2F-3194-49D0-A59A-2A6316295C7B}">
      <dgm:prSet/>
      <dgm:spPr/>
      <dgm:t>
        <a:bodyPr/>
        <a:lstStyle/>
        <a:p>
          <a:endParaRPr lang="en-US"/>
        </a:p>
      </dgm:t>
    </dgm:pt>
    <dgm:pt modelId="{BEFE4D7B-5D8A-4B5A-92D3-777D612A968C}" type="sibTrans" cxnId="{18000D2F-3194-49D0-A59A-2A6316295C7B}">
      <dgm:prSet/>
      <dgm:spPr/>
      <dgm:t>
        <a:bodyPr/>
        <a:lstStyle/>
        <a:p>
          <a:endParaRPr lang="en-US"/>
        </a:p>
      </dgm:t>
    </dgm:pt>
    <dgm:pt modelId="{36DE4742-8E4B-4E28-87AC-2C3F7A9AA7B5}" type="pres">
      <dgm:prSet presAssocID="{3736B49D-8813-4451-B032-5FE326ACBA40}" presName="root" presStyleCnt="0">
        <dgm:presLayoutVars>
          <dgm:dir/>
          <dgm:resizeHandles val="exact"/>
        </dgm:presLayoutVars>
      </dgm:prSet>
      <dgm:spPr/>
    </dgm:pt>
    <dgm:pt modelId="{9A727029-B4A1-4930-81D1-8444D8AB22F2}" type="pres">
      <dgm:prSet presAssocID="{2AE066A5-3F0D-4E42-9E36-4FB40225A317}" presName="compNode" presStyleCnt="0"/>
      <dgm:spPr/>
    </dgm:pt>
    <dgm:pt modelId="{8AB5016E-30EA-4BB4-9C0D-2E5D6FB49047}" type="pres">
      <dgm:prSet presAssocID="{2AE066A5-3F0D-4E42-9E36-4FB40225A3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26F6125-3734-4DD1-BFD3-198DC4569669}" type="pres">
      <dgm:prSet presAssocID="{2AE066A5-3F0D-4E42-9E36-4FB40225A317}" presName="iconSpace" presStyleCnt="0"/>
      <dgm:spPr/>
    </dgm:pt>
    <dgm:pt modelId="{C8CE27A8-B665-496B-80DB-6174A748406A}" type="pres">
      <dgm:prSet presAssocID="{2AE066A5-3F0D-4E42-9E36-4FB40225A317}" presName="parTx" presStyleLbl="revTx" presStyleIdx="0" presStyleCnt="4">
        <dgm:presLayoutVars>
          <dgm:chMax val="0"/>
          <dgm:chPref val="0"/>
        </dgm:presLayoutVars>
      </dgm:prSet>
      <dgm:spPr/>
    </dgm:pt>
    <dgm:pt modelId="{2F17B4E1-D611-4DF9-B45C-AE560F11C974}" type="pres">
      <dgm:prSet presAssocID="{2AE066A5-3F0D-4E42-9E36-4FB40225A317}" presName="txSpace" presStyleCnt="0"/>
      <dgm:spPr/>
    </dgm:pt>
    <dgm:pt modelId="{07D091AE-BDD7-4BEC-ACCC-84EDE6A7B2A7}" type="pres">
      <dgm:prSet presAssocID="{2AE066A5-3F0D-4E42-9E36-4FB40225A317}" presName="desTx" presStyleLbl="revTx" presStyleIdx="1" presStyleCnt="4">
        <dgm:presLayoutVars/>
      </dgm:prSet>
      <dgm:spPr/>
    </dgm:pt>
    <dgm:pt modelId="{25A1DE55-5589-454E-B48D-2E99B8AE900C}" type="pres">
      <dgm:prSet presAssocID="{F81B3697-616B-4B55-868B-FA20FB8B4E60}" presName="sibTrans" presStyleCnt="0"/>
      <dgm:spPr/>
    </dgm:pt>
    <dgm:pt modelId="{A3195D19-3810-4A32-AC3F-1227AF1CD38E}" type="pres">
      <dgm:prSet presAssocID="{BF62C3B0-5A69-4383-ACA4-AE1CCEE7EC42}" presName="compNode" presStyleCnt="0"/>
      <dgm:spPr/>
    </dgm:pt>
    <dgm:pt modelId="{1F0F5856-065B-46F9-BF1C-C5AA14DB97C6}" type="pres">
      <dgm:prSet presAssocID="{BF62C3B0-5A69-4383-ACA4-AE1CCEE7EC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2E89FAC3-CDB2-40BC-B233-59D700311512}" type="pres">
      <dgm:prSet presAssocID="{BF62C3B0-5A69-4383-ACA4-AE1CCEE7EC42}" presName="iconSpace" presStyleCnt="0"/>
      <dgm:spPr/>
    </dgm:pt>
    <dgm:pt modelId="{90159837-F561-4C81-9D68-5FAF03F8951D}" type="pres">
      <dgm:prSet presAssocID="{BF62C3B0-5A69-4383-ACA4-AE1CCEE7EC42}" presName="parTx" presStyleLbl="revTx" presStyleIdx="2" presStyleCnt="4">
        <dgm:presLayoutVars>
          <dgm:chMax val="0"/>
          <dgm:chPref val="0"/>
        </dgm:presLayoutVars>
      </dgm:prSet>
      <dgm:spPr/>
    </dgm:pt>
    <dgm:pt modelId="{767F8E90-F503-47F9-A18D-DC15C37F0375}" type="pres">
      <dgm:prSet presAssocID="{BF62C3B0-5A69-4383-ACA4-AE1CCEE7EC42}" presName="txSpace" presStyleCnt="0"/>
      <dgm:spPr/>
    </dgm:pt>
    <dgm:pt modelId="{CEEDD841-FE74-476A-B42F-89187A5FB8B0}" type="pres">
      <dgm:prSet presAssocID="{BF62C3B0-5A69-4383-ACA4-AE1CCEE7EC42}" presName="desTx" presStyleLbl="revTx" presStyleIdx="3" presStyleCnt="4">
        <dgm:presLayoutVars/>
      </dgm:prSet>
      <dgm:spPr/>
    </dgm:pt>
  </dgm:ptLst>
  <dgm:cxnLst>
    <dgm:cxn modelId="{299A320C-226C-4F25-872B-878A07CC6E41}" type="presOf" srcId="{BFE632E0-BEDA-4F11-B586-B19645D96396}" destId="{CEEDD841-FE74-476A-B42F-89187A5FB8B0}" srcOrd="0" destOrd="5" presId="urn:microsoft.com/office/officeart/2018/5/layout/CenteredIconLabelDescriptionList"/>
    <dgm:cxn modelId="{8CED8811-651E-4176-A3C2-197E7A282482}" srcId="{BFE632E0-BEDA-4F11-B586-B19645D96396}" destId="{068B849C-6CFD-4D7D-B096-8C885185B6EA}" srcOrd="0" destOrd="0" parTransId="{733BB0B2-52C0-4D02-91F7-4057396041AF}" sibTransId="{C54D452B-703C-4814-A1D9-F1462374D118}"/>
    <dgm:cxn modelId="{2AD18E1B-B278-4D49-88F3-4F4080A5D630}" srcId="{2B854A0B-0027-4E49-A47E-93D4BBD006E9}" destId="{F21A6C99-4C88-4C0B-A62B-699214A90F01}" srcOrd="1" destOrd="0" parTransId="{DCDD638A-D2B5-4C23-ADA8-02B23F0544F0}" sibTransId="{58EB64CC-DD6B-4B66-A42B-E47243BCF1BF}"/>
    <dgm:cxn modelId="{1A806D21-AB01-43CE-A09E-90E15EB1287A}" type="presOf" srcId="{102D440A-901D-4DC7-8EB0-B2268DC32BD9}" destId="{CEEDD841-FE74-476A-B42F-89187A5FB8B0}" srcOrd="0" destOrd="0" presId="urn:microsoft.com/office/officeart/2018/5/layout/CenteredIconLabelDescriptionList"/>
    <dgm:cxn modelId="{18000D2F-3194-49D0-A59A-2A6316295C7B}" srcId="{BFE632E0-BEDA-4F11-B586-B19645D96396}" destId="{5EBDB523-C52E-46D1-9904-29B15619B5E3}" srcOrd="1" destOrd="0" parTransId="{F568AFF3-9C32-4937-94CE-720D7612FEAA}" sibTransId="{BEFE4D7B-5D8A-4B5A-92D3-777D612A968C}"/>
    <dgm:cxn modelId="{44417631-316A-417E-8585-6B70D466808D}" type="presOf" srcId="{8AFFC996-EDD6-4F20-808C-95A70E18C310}" destId="{CEEDD841-FE74-476A-B42F-89187A5FB8B0}" srcOrd="0" destOrd="4" presId="urn:microsoft.com/office/officeart/2018/5/layout/CenteredIconLabelDescriptionList"/>
    <dgm:cxn modelId="{A3264D36-B451-4A61-B0E3-7CF69BBA4EE4}" type="presOf" srcId="{5E024CBC-68B4-4E67-BF77-76B67669BFC0}" destId="{CEEDD841-FE74-476A-B42F-89187A5FB8B0}" srcOrd="0" destOrd="2" presId="urn:microsoft.com/office/officeart/2018/5/layout/CenteredIconLabelDescriptionList"/>
    <dgm:cxn modelId="{5FD2A665-E860-4430-80E2-5EFF9033FE0B}" type="presOf" srcId="{2B854A0B-0027-4E49-A47E-93D4BBD006E9}" destId="{CEEDD841-FE74-476A-B42F-89187A5FB8B0}" srcOrd="0" destOrd="1" presId="urn:microsoft.com/office/officeart/2018/5/layout/CenteredIconLabelDescriptionList"/>
    <dgm:cxn modelId="{4D21C746-E9E4-42F0-A2F2-8B0D65B52BB9}" srcId="{BF62C3B0-5A69-4383-ACA4-AE1CCEE7EC42}" destId="{102D440A-901D-4DC7-8EB0-B2268DC32BD9}" srcOrd="0" destOrd="0" parTransId="{A033BA3B-EF43-47C9-8C6A-38C6CC1A06EA}" sibTransId="{5FA9ADB0-5A85-47F2-A531-B4AFF7AC7FE3}"/>
    <dgm:cxn modelId="{673FE372-2FEC-4CDD-9B14-38753567627B}" type="presOf" srcId="{BF62C3B0-5A69-4383-ACA4-AE1CCEE7EC42}" destId="{90159837-F561-4C81-9D68-5FAF03F8951D}" srcOrd="0" destOrd="0" presId="urn:microsoft.com/office/officeart/2018/5/layout/CenteredIconLabelDescriptionList"/>
    <dgm:cxn modelId="{92187C58-DBA8-495F-8645-F6F29B5D7793}" srcId="{3736B49D-8813-4451-B032-5FE326ACBA40}" destId="{2AE066A5-3F0D-4E42-9E36-4FB40225A317}" srcOrd="0" destOrd="0" parTransId="{F058A481-B144-4465-B9B7-038FF6255C05}" sibTransId="{F81B3697-616B-4B55-868B-FA20FB8B4E60}"/>
    <dgm:cxn modelId="{BB558A82-6B39-4E57-9222-B3AC5E939AF9}" srcId="{BF62C3B0-5A69-4383-ACA4-AE1CCEE7EC42}" destId="{2B854A0B-0027-4E49-A47E-93D4BBD006E9}" srcOrd="1" destOrd="0" parTransId="{CD806B60-3051-47E7-B500-A3FC38F81AF5}" sibTransId="{5CF35F2B-FA81-4452-A3D2-4FE3C000032C}"/>
    <dgm:cxn modelId="{F5C14583-C8BF-41D9-B186-F07F0D69BD80}" type="presOf" srcId="{068B849C-6CFD-4D7D-B096-8C885185B6EA}" destId="{CEEDD841-FE74-476A-B42F-89187A5FB8B0}" srcOrd="0" destOrd="6" presId="urn:microsoft.com/office/officeart/2018/5/layout/CenteredIconLabelDescriptionList"/>
    <dgm:cxn modelId="{4ACC62A3-C9D2-4B74-8677-848860A946F7}" type="presOf" srcId="{5EBDB523-C52E-46D1-9904-29B15619B5E3}" destId="{CEEDD841-FE74-476A-B42F-89187A5FB8B0}" srcOrd="0" destOrd="7" presId="urn:microsoft.com/office/officeart/2018/5/layout/CenteredIconLabelDescriptionList"/>
    <dgm:cxn modelId="{E11402A4-EA33-4554-91D7-F02018C3900C}" type="presOf" srcId="{2AE066A5-3F0D-4E42-9E36-4FB40225A317}" destId="{C8CE27A8-B665-496B-80DB-6174A748406A}" srcOrd="0" destOrd="0" presId="urn:microsoft.com/office/officeart/2018/5/layout/CenteredIconLabelDescriptionList"/>
    <dgm:cxn modelId="{FC7902B7-1DC0-4F4A-A949-504D83FC63AA}" srcId="{2B854A0B-0027-4E49-A47E-93D4BBD006E9}" destId="{8AFFC996-EDD6-4F20-808C-95A70E18C310}" srcOrd="2" destOrd="0" parTransId="{6418127C-AC24-4919-ACD7-46F2CA2BBA80}" sibTransId="{1A88FBD3-D03D-49CD-BB32-8AE99BA7DDD2}"/>
    <dgm:cxn modelId="{5F6F16BA-9CF8-4724-810C-030C16BDD7FB}" srcId="{BF62C3B0-5A69-4383-ACA4-AE1CCEE7EC42}" destId="{BFE632E0-BEDA-4F11-B586-B19645D96396}" srcOrd="2" destOrd="0" parTransId="{F658BD55-49FC-4C5E-A1EC-626E029B0CE9}" sibTransId="{E4C91C51-42B9-470C-A48D-A3E5D31137D2}"/>
    <dgm:cxn modelId="{46764DBE-49D2-4C2F-B6C1-D8A9D758D2A5}" type="presOf" srcId="{3736B49D-8813-4451-B032-5FE326ACBA40}" destId="{36DE4742-8E4B-4E28-87AC-2C3F7A9AA7B5}" srcOrd="0" destOrd="0" presId="urn:microsoft.com/office/officeart/2018/5/layout/CenteredIconLabelDescriptionList"/>
    <dgm:cxn modelId="{C9CB97C7-53EE-4AD0-AB31-514899D93AB0}" srcId="{2B854A0B-0027-4E49-A47E-93D4BBD006E9}" destId="{5E024CBC-68B4-4E67-BF77-76B67669BFC0}" srcOrd="0" destOrd="0" parTransId="{CAF787CC-12CB-495F-9D15-FEF1C650DDEB}" sibTransId="{BAB2633C-7BC6-4C3C-B617-0F360B172671}"/>
    <dgm:cxn modelId="{DF8ED5DA-8594-4A5A-9A7B-865C353C85E2}" type="presOf" srcId="{F21A6C99-4C88-4C0B-A62B-699214A90F01}" destId="{CEEDD841-FE74-476A-B42F-89187A5FB8B0}" srcOrd="0" destOrd="3" presId="urn:microsoft.com/office/officeart/2018/5/layout/CenteredIconLabelDescriptionList"/>
    <dgm:cxn modelId="{8CE4DCDF-5A59-4960-98A8-9C55C06DC869}" srcId="{3736B49D-8813-4451-B032-5FE326ACBA40}" destId="{BF62C3B0-5A69-4383-ACA4-AE1CCEE7EC42}" srcOrd="1" destOrd="0" parTransId="{888745D9-ABC6-4C81-9A2E-D95F09C11D39}" sibTransId="{BD788DAA-66CD-4EC0-971D-420EA0859AB6}"/>
    <dgm:cxn modelId="{8265AC85-BDFD-467E-8C5E-1F99BEBD0B63}" type="presParOf" srcId="{36DE4742-8E4B-4E28-87AC-2C3F7A9AA7B5}" destId="{9A727029-B4A1-4930-81D1-8444D8AB22F2}" srcOrd="0" destOrd="0" presId="urn:microsoft.com/office/officeart/2018/5/layout/CenteredIconLabelDescriptionList"/>
    <dgm:cxn modelId="{D6480426-8120-4DC0-A47D-183D68044C4D}" type="presParOf" srcId="{9A727029-B4A1-4930-81D1-8444D8AB22F2}" destId="{8AB5016E-30EA-4BB4-9C0D-2E5D6FB49047}" srcOrd="0" destOrd="0" presId="urn:microsoft.com/office/officeart/2018/5/layout/CenteredIconLabelDescriptionList"/>
    <dgm:cxn modelId="{FFEAA5A1-1960-4B61-AD69-B46656F306C9}" type="presParOf" srcId="{9A727029-B4A1-4930-81D1-8444D8AB22F2}" destId="{526F6125-3734-4DD1-BFD3-198DC4569669}" srcOrd="1" destOrd="0" presId="urn:microsoft.com/office/officeart/2018/5/layout/CenteredIconLabelDescriptionList"/>
    <dgm:cxn modelId="{CD123C64-FBB3-4EF4-B87B-3CFAB6E4BB5B}" type="presParOf" srcId="{9A727029-B4A1-4930-81D1-8444D8AB22F2}" destId="{C8CE27A8-B665-496B-80DB-6174A748406A}" srcOrd="2" destOrd="0" presId="urn:microsoft.com/office/officeart/2018/5/layout/CenteredIconLabelDescriptionList"/>
    <dgm:cxn modelId="{9239C6BD-53AE-4752-A167-5513F401823C}" type="presParOf" srcId="{9A727029-B4A1-4930-81D1-8444D8AB22F2}" destId="{2F17B4E1-D611-4DF9-B45C-AE560F11C974}" srcOrd="3" destOrd="0" presId="urn:microsoft.com/office/officeart/2018/5/layout/CenteredIconLabelDescriptionList"/>
    <dgm:cxn modelId="{D3BF3FB3-31ED-441E-AB0B-5BF260C66331}" type="presParOf" srcId="{9A727029-B4A1-4930-81D1-8444D8AB22F2}" destId="{07D091AE-BDD7-4BEC-ACCC-84EDE6A7B2A7}" srcOrd="4" destOrd="0" presId="urn:microsoft.com/office/officeart/2018/5/layout/CenteredIconLabelDescriptionList"/>
    <dgm:cxn modelId="{5A409508-4A7E-403E-8418-CF5AB30C0EB9}" type="presParOf" srcId="{36DE4742-8E4B-4E28-87AC-2C3F7A9AA7B5}" destId="{25A1DE55-5589-454E-B48D-2E99B8AE900C}" srcOrd="1" destOrd="0" presId="urn:microsoft.com/office/officeart/2018/5/layout/CenteredIconLabelDescriptionList"/>
    <dgm:cxn modelId="{A38EF70D-439A-4BE3-A3CC-15A2E13DF7AC}" type="presParOf" srcId="{36DE4742-8E4B-4E28-87AC-2C3F7A9AA7B5}" destId="{A3195D19-3810-4A32-AC3F-1227AF1CD38E}" srcOrd="2" destOrd="0" presId="urn:microsoft.com/office/officeart/2018/5/layout/CenteredIconLabelDescriptionList"/>
    <dgm:cxn modelId="{21890DD7-397E-406E-82D2-ECFC8CD37128}" type="presParOf" srcId="{A3195D19-3810-4A32-AC3F-1227AF1CD38E}" destId="{1F0F5856-065B-46F9-BF1C-C5AA14DB97C6}" srcOrd="0" destOrd="0" presId="urn:microsoft.com/office/officeart/2018/5/layout/CenteredIconLabelDescriptionList"/>
    <dgm:cxn modelId="{B52ED5C2-8C35-44EE-8EDF-435BA65AD7D4}" type="presParOf" srcId="{A3195D19-3810-4A32-AC3F-1227AF1CD38E}" destId="{2E89FAC3-CDB2-40BC-B233-59D700311512}" srcOrd="1" destOrd="0" presId="urn:microsoft.com/office/officeart/2018/5/layout/CenteredIconLabelDescriptionList"/>
    <dgm:cxn modelId="{0A7C71E6-8D84-4665-B0FF-E8825FB9470B}" type="presParOf" srcId="{A3195D19-3810-4A32-AC3F-1227AF1CD38E}" destId="{90159837-F561-4C81-9D68-5FAF03F8951D}" srcOrd="2" destOrd="0" presId="urn:microsoft.com/office/officeart/2018/5/layout/CenteredIconLabelDescriptionList"/>
    <dgm:cxn modelId="{0D831D56-6031-4F98-B410-E0F653AB594B}" type="presParOf" srcId="{A3195D19-3810-4A32-AC3F-1227AF1CD38E}" destId="{767F8E90-F503-47F9-A18D-DC15C37F0375}" srcOrd="3" destOrd="0" presId="urn:microsoft.com/office/officeart/2018/5/layout/CenteredIconLabelDescriptionList"/>
    <dgm:cxn modelId="{152A1E23-EF4E-46F9-8557-48EFFDECD090}" type="presParOf" srcId="{A3195D19-3810-4A32-AC3F-1227AF1CD38E}" destId="{CEEDD841-FE74-476A-B42F-89187A5FB8B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71AC22-71FD-4792-A4B7-26B0572BB15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3A6E8E-F63F-482B-8ACC-D5E6D6037F6F}">
      <dgm:prSet/>
      <dgm:spPr/>
      <dgm:t>
        <a:bodyPr/>
        <a:lstStyle/>
        <a:p>
          <a:r>
            <a:rPr lang="en-US"/>
            <a:t>Modifikation till ”Multiple Regression Model” som exkluderar egenskaper som är irrelevanta för vår modell.</a:t>
          </a:r>
        </a:p>
      </dgm:t>
    </dgm:pt>
    <dgm:pt modelId="{A1A94ABB-9F3A-4DD1-907F-440D5CBDEE57}" type="parTrans" cxnId="{B47AC0BE-F91F-4B89-904E-7F8A264C01EF}">
      <dgm:prSet/>
      <dgm:spPr/>
      <dgm:t>
        <a:bodyPr/>
        <a:lstStyle/>
        <a:p>
          <a:endParaRPr lang="en-US"/>
        </a:p>
      </dgm:t>
    </dgm:pt>
    <dgm:pt modelId="{600C59AE-C84E-4F37-98FB-563381B78A99}" type="sibTrans" cxnId="{B47AC0BE-F91F-4B89-904E-7F8A264C01EF}">
      <dgm:prSet/>
      <dgm:spPr/>
      <dgm:t>
        <a:bodyPr/>
        <a:lstStyle/>
        <a:p>
          <a:endParaRPr lang="en-US"/>
        </a:p>
      </dgm:t>
    </dgm:pt>
    <dgm:pt modelId="{158A79DD-AC94-4848-B135-5857046AD631}">
      <dgm:prSet/>
      <dgm:spPr/>
      <dgm:t>
        <a:bodyPr/>
        <a:lstStyle/>
        <a:p>
          <a:r>
            <a:rPr lang="en-US"/>
            <a:t>Intentionen bakom</a:t>
          </a:r>
        </a:p>
      </dgm:t>
    </dgm:pt>
    <dgm:pt modelId="{8FED94CB-97C1-48CC-B971-0ADC64FF4DFC}" type="parTrans" cxnId="{B2CFD43D-CFE5-49ED-902C-D067C68E9792}">
      <dgm:prSet/>
      <dgm:spPr/>
      <dgm:t>
        <a:bodyPr/>
        <a:lstStyle/>
        <a:p>
          <a:endParaRPr lang="en-US"/>
        </a:p>
      </dgm:t>
    </dgm:pt>
    <dgm:pt modelId="{C15FA5EB-96D1-43C1-BFEF-CB41EEC02D7D}" type="sibTrans" cxnId="{B2CFD43D-CFE5-49ED-902C-D067C68E9792}">
      <dgm:prSet/>
      <dgm:spPr/>
      <dgm:t>
        <a:bodyPr/>
        <a:lstStyle/>
        <a:p>
          <a:endParaRPr lang="en-US"/>
        </a:p>
      </dgm:t>
    </dgm:pt>
    <dgm:pt modelId="{1E887C2F-C1DA-4AA4-9716-C2DDDF466212}">
      <dgm:prSet/>
      <dgm:spPr/>
      <dgm:t>
        <a:bodyPr/>
        <a:lstStyle/>
        <a:p>
          <a:r>
            <a:rPr lang="en-US"/>
            <a:t>”Lasso estimator in scikit-learn”</a:t>
          </a:r>
        </a:p>
      </dgm:t>
    </dgm:pt>
    <dgm:pt modelId="{E45BDD34-F0E7-4F50-A38A-390CC2F58104}" type="parTrans" cxnId="{9394F94C-D7E6-4106-8733-757C4F1C4617}">
      <dgm:prSet/>
      <dgm:spPr/>
      <dgm:t>
        <a:bodyPr/>
        <a:lstStyle/>
        <a:p>
          <a:endParaRPr lang="en-US"/>
        </a:p>
      </dgm:t>
    </dgm:pt>
    <dgm:pt modelId="{CCAC76A4-BA40-4D52-8E40-590B9AEBE6E0}" type="sibTrans" cxnId="{9394F94C-D7E6-4106-8733-757C4F1C4617}">
      <dgm:prSet/>
      <dgm:spPr/>
      <dgm:t>
        <a:bodyPr/>
        <a:lstStyle/>
        <a:p>
          <a:endParaRPr lang="en-US"/>
        </a:p>
      </dgm:t>
    </dgm:pt>
    <dgm:pt modelId="{361F93D7-95DC-2049-A4B4-070E6EE43350}" type="pres">
      <dgm:prSet presAssocID="{A471AC22-71FD-4792-A4B7-26B0572BB1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66C005-E25B-6440-AFC4-D34F2EBE8CC0}" type="pres">
      <dgm:prSet presAssocID="{D33A6E8E-F63F-482B-8ACC-D5E6D6037F6F}" presName="hierRoot1" presStyleCnt="0"/>
      <dgm:spPr/>
    </dgm:pt>
    <dgm:pt modelId="{7016A71D-C061-2E4D-866E-7BC5CFAAE5A8}" type="pres">
      <dgm:prSet presAssocID="{D33A6E8E-F63F-482B-8ACC-D5E6D6037F6F}" presName="composite" presStyleCnt="0"/>
      <dgm:spPr/>
    </dgm:pt>
    <dgm:pt modelId="{2D16F0A3-D8F5-9F43-9B49-C988812B267A}" type="pres">
      <dgm:prSet presAssocID="{D33A6E8E-F63F-482B-8ACC-D5E6D6037F6F}" presName="background" presStyleLbl="node0" presStyleIdx="0" presStyleCnt="3"/>
      <dgm:spPr/>
    </dgm:pt>
    <dgm:pt modelId="{ECF93207-B0FB-BF42-A605-70FE75346D5B}" type="pres">
      <dgm:prSet presAssocID="{D33A6E8E-F63F-482B-8ACC-D5E6D6037F6F}" presName="text" presStyleLbl="fgAcc0" presStyleIdx="0" presStyleCnt="3">
        <dgm:presLayoutVars>
          <dgm:chPref val="3"/>
        </dgm:presLayoutVars>
      </dgm:prSet>
      <dgm:spPr/>
    </dgm:pt>
    <dgm:pt modelId="{601AB9BF-DA75-A04C-A020-96D23EDB05B7}" type="pres">
      <dgm:prSet presAssocID="{D33A6E8E-F63F-482B-8ACC-D5E6D6037F6F}" presName="hierChild2" presStyleCnt="0"/>
      <dgm:spPr/>
    </dgm:pt>
    <dgm:pt modelId="{BDA782BF-F2C3-904B-8B84-48ED3FAACE89}" type="pres">
      <dgm:prSet presAssocID="{158A79DD-AC94-4848-B135-5857046AD631}" presName="hierRoot1" presStyleCnt="0"/>
      <dgm:spPr/>
    </dgm:pt>
    <dgm:pt modelId="{23BD90F2-12C2-3A4A-9389-D07DF3BF1585}" type="pres">
      <dgm:prSet presAssocID="{158A79DD-AC94-4848-B135-5857046AD631}" presName="composite" presStyleCnt="0"/>
      <dgm:spPr/>
    </dgm:pt>
    <dgm:pt modelId="{0AC17435-3FA6-0345-8341-1F354CEA8381}" type="pres">
      <dgm:prSet presAssocID="{158A79DD-AC94-4848-B135-5857046AD631}" presName="background" presStyleLbl="node0" presStyleIdx="1" presStyleCnt="3"/>
      <dgm:spPr/>
    </dgm:pt>
    <dgm:pt modelId="{E6393F61-1B63-1F47-AF7E-AD95C211E705}" type="pres">
      <dgm:prSet presAssocID="{158A79DD-AC94-4848-B135-5857046AD631}" presName="text" presStyleLbl="fgAcc0" presStyleIdx="1" presStyleCnt="3">
        <dgm:presLayoutVars>
          <dgm:chPref val="3"/>
        </dgm:presLayoutVars>
      </dgm:prSet>
      <dgm:spPr/>
    </dgm:pt>
    <dgm:pt modelId="{6017CB27-9518-6648-B076-E69E0AD1532D}" type="pres">
      <dgm:prSet presAssocID="{158A79DD-AC94-4848-B135-5857046AD631}" presName="hierChild2" presStyleCnt="0"/>
      <dgm:spPr/>
    </dgm:pt>
    <dgm:pt modelId="{57058B89-A42A-BA4A-B71E-79022B535B97}" type="pres">
      <dgm:prSet presAssocID="{1E887C2F-C1DA-4AA4-9716-C2DDDF466212}" presName="hierRoot1" presStyleCnt="0"/>
      <dgm:spPr/>
    </dgm:pt>
    <dgm:pt modelId="{B3ECBC91-803F-224E-9243-7E63EE27C189}" type="pres">
      <dgm:prSet presAssocID="{1E887C2F-C1DA-4AA4-9716-C2DDDF466212}" presName="composite" presStyleCnt="0"/>
      <dgm:spPr/>
    </dgm:pt>
    <dgm:pt modelId="{0F854380-50F1-2847-A060-4D5B645BC23A}" type="pres">
      <dgm:prSet presAssocID="{1E887C2F-C1DA-4AA4-9716-C2DDDF466212}" presName="background" presStyleLbl="node0" presStyleIdx="2" presStyleCnt="3"/>
      <dgm:spPr/>
    </dgm:pt>
    <dgm:pt modelId="{9D572586-E0F2-5D48-9F5F-7C960B372AF6}" type="pres">
      <dgm:prSet presAssocID="{1E887C2F-C1DA-4AA4-9716-C2DDDF466212}" presName="text" presStyleLbl="fgAcc0" presStyleIdx="2" presStyleCnt="3">
        <dgm:presLayoutVars>
          <dgm:chPref val="3"/>
        </dgm:presLayoutVars>
      </dgm:prSet>
      <dgm:spPr/>
    </dgm:pt>
    <dgm:pt modelId="{7A34D3C4-CA6E-5C41-A767-62C118BA4697}" type="pres">
      <dgm:prSet presAssocID="{1E887C2F-C1DA-4AA4-9716-C2DDDF466212}" presName="hierChild2" presStyleCnt="0"/>
      <dgm:spPr/>
    </dgm:pt>
  </dgm:ptLst>
  <dgm:cxnLst>
    <dgm:cxn modelId="{A792C132-84C5-FE43-908D-37655A69AE58}" type="presOf" srcId="{D33A6E8E-F63F-482B-8ACC-D5E6D6037F6F}" destId="{ECF93207-B0FB-BF42-A605-70FE75346D5B}" srcOrd="0" destOrd="0" presId="urn:microsoft.com/office/officeart/2005/8/layout/hierarchy1"/>
    <dgm:cxn modelId="{B2CFD43D-CFE5-49ED-902C-D067C68E9792}" srcId="{A471AC22-71FD-4792-A4B7-26B0572BB15C}" destId="{158A79DD-AC94-4848-B135-5857046AD631}" srcOrd="1" destOrd="0" parTransId="{8FED94CB-97C1-48CC-B971-0ADC64FF4DFC}" sibTransId="{C15FA5EB-96D1-43C1-BFEF-CB41EEC02D7D}"/>
    <dgm:cxn modelId="{9394F94C-D7E6-4106-8733-757C4F1C4617}" srcId="{A471AC22-71FD-4792-A4B7-26B0572BB15C}" destId="{1E887C2F-C1DA-4AA4-9716-C2DDDF466212}" srcOrd="2" destOrd="0" parTransId="{E45BDD34-F0E7-4F50-A38A-390CC2F58104}" sibTransId="{CCAC76A4-BA40-4D52-8E40-590B9AEBE6E0}"/>
    <dgm:cxn modelId="{375D0873-DD95-ED41-91C2-1A8167501793}" type="presOf" srcId="{158A79DD-AC94-4848-B135-5857046AD631}" destId="{E6393F61-1B63-1F47-AF7E-AD95C211E705}" srcOrd="0" destOrd="0" presId="urn:microsoft.com/office/officeart/2005/8/layout/hierarchy1"/>
    <dgm:cxn modelId="{988763A3-C5BE-E040-911D-E712790DF810}" type="presOf" srcId="{1E887C2F-C1DA-4AA4-9716-C2DDDF466212}" destId="{9D572586-E0F2-5D48-9F5F-7C960B372AF6}" srcOrd="0" destOrd="0" presId="urn:microsoft.com/office/officeart/2005/8/layout/hierarchy1"/>
    <dgm:cxn modelId="{B47AC0BE-F91F-4B89-904E-7F8A264C01EF}" srcId="{A471AC22-71FD-4792-A4B7-26B0572BB15C}" destId="{D33A6E8E-F63F-482B-8ACC-D5E6D6037F6F}" srcOrd="0" destOrd="0" parTransId="{A1A94ABB-9F3A-4DD1-907F-440D5CBDEE57}" sibTransId="{600C59AE-C84E-4F37-98FB-563381B78A99}"/>
    <dgm:cxn modelId="{16CC88C5-CB4E-FC41-AB2A-8F6C2B64DC96}" type="presOf" srcId="{A471AC22-71FD-4792-A4B7-26B0572BB15C}" destId="{361F93D7-95DC-2049-A4B4-070E6EE43350}" srcOrd="0" destOrd="0" presId="urn:microsoft.com/office/officeart/2005/8/layout/hierarchy1"/>
    <dgm:cxn modelId="{FBB33AE9-F3E8-E84F-8348-C7EF64C29526}" type="presParOf" srcId="{361F93D7-95DC-2049-A4B4-070E6EE43350}" destId="{5866C005-E25B-6440-AFC4-D34F2EBE8CC0}" srcOrd="0" destOrd="0" presId="urn:microsoft.com/office/officeart/2005/8/layout/hierarchy1"/>
    <dgm:cxn modelId="{7C137675-41AA-8E44-A217-E5EB0E97200E}" type="presParOf" srcId="{5866C005-E25B-6440-AFC4-D34F2EBE8CC0}" destId="{7016A71D-C061-2E4D-866E-7BC5CFAAE5A8}" srcOrd="0" destOrd="0" presId="urn:microsoft.com/office/officeart/2005/8/layout/hierarchy1"/>
    <dgm:cxn modelId="{EADD0F45-6C41-0C4C-8788-91C28E7CF5A6}" type="presParOf" srcId="{7016A71D-C061-2E4D-866E-7BC5CFAAE5A8}" destId="{2D16F0A3-D8F5-9F43-9B49-C988812B267A}" srcOrd="0" destOrd="0" presId="urn:microsoft.com/office/officeart/2005/8/layout/hierarchy1"/>
    <dgm:cxn modelId="{B1DD9FAE-CE39-C848-9A98-F5EFAEC1230B}" type="presParOf" srcId="{7016A71D-C061-2E4D-866E-7BC5CFAAE5A8}" destId="{ECF93207-B0FB-BF42-A605-70FE75346D5B}" srcOrd="1" destOrd="0" presId="urn:microsoft.com/office/officeart/2005/8/layout/hierarchy1"/>
    <dgm:cxn modelId="{487657C3-C580-7644-9F3B-8B653511D0DE}" type="presParOf" srcId="{5866C005-E25B-6440-AFC4-D34F2EBE8CC0}" destId="{601AB9BF-DA75-A04C-A020-96D23EDB05B7}" srcOrd="1" destOrd="0" presId="urn:microsoft.com/office/officeart/2005/8/layout/hierarchy1"/>
    <dgm:cxn modelId="{66A4DC1F-2EDE-DD41-AA87-E999BD3AF110}" type="presParOf" srcId="{361F93D7-95DC-2049-A4B4-070E6EE43350}" destId="{BDA782BF-F2C3-904B-8B84-48ED3FAACE89}" srcOrd="1" destOrd="0" presId="urn:microsoft.com/office/officeart/2005/8/layout/hierarchy1"/>
    <dgm:cxn modelId="{28CA7EB2-78F1-124C-AD39-6B2937A7272F}" type="presParOf" srcId="{BDA782BF-F2C3-904B-8B84-48ED3FAACE89}" destId="{23BD90F2-12C2-3A4A-9389-D07DF3BF1585}" srcOrd="0" destOrd="0" presId="urn:microsoft.com/office/officeart/2005/8/layout/hierarchy1"/>
    <dgm:cxn modelId="{44047CC9-243A-9240-8D56-9AD585770E86}" type="presParOf" srcId="{23BD90F2-12C2-3A4A-9389-D07DF3BF1585}" destId="{0AC17435-3FA6-0345-8341-1F354CEA8381}" srcOrd="0" destOrd="0" presId="urn:microsoft.com/office/officeart/2005/8/layout/hierarchy1"/>
    <dgm:cxn modelId="{56C6DBDB-19B9-3A46-9125-7BCC2EB71051}" type="presParOf" srcId="{23BD90F2-12C2-3A4A-9389-D07DF3BF1585}" destId="{E6393F61-1B63-1F47-AF7E-AD95C211E705}" srcOrd="1" destOrd="0" presId="urn:microsoft.com/office/officeart/2005/8/layout/hierarchy1"/>
    <dgm:cxn modelId="{BD7E5DAE-5984-3F41-B7DD-E99479AC604D}" type="presParOf" srcId="{BDA782BF-F2C3-904B-8B84-48ED3FAACE89}" destId="{6017CB27-9518-6648-B076-E69E0AD1532D}" srcOrd="1" destOrd="0" presId="urn:microsoft.com/office/officeart/2005/8/layout/hierarchy1"/>
    <dgm:cxn modelId="{B7703851-CBC3-CF4E-ADB8-687F399FC754}" type="presParOf" srcId="{361F93D7-95DC-2049-A4B4-070E6EE43350}" destId="{57058B89-A42A-BA4A-B71E-79022B535B97}" srcOrd="2" destOrd="0" presId="urn:microsoft.com/office/officeart/2005/8/layout/hierarchy1"/>
    <dgm:cxn modelId="{C7359940-236B-D24E-A6F4-9DFB0D75B4FD}" type="presParOf" srcId="{57058B89-A42A-BA4A-B71E-79022B535B97}" destId="{B3ECBC91-803F-224E-9243-7E63EE27C189}" srcOrd="0" destOrd="0" presId="urn:microsoft.com/office/officeart/2005/8/layout/hierarchy1"/>
    <dgm:cxn modelId="{0434860B-88D3-024F-A70D-BAA37E53EA69}" type="presParOf" srcId="{B3ECBC91-803F-224E-9243-7E63EE27C189}" destId="{0F854380-50F1-2847-A060-4D5B645BC23A}" srcOrd="0" destOrd="0" presId="urn:microsoft.com/office/officeart/2005/8/layout/hierarchy1"/>
    <dgm:cxn modelId="{75EB6E9A-CAC0-2A4B-8171-6DFA9DD653C5}" type="presParOf" srcId="{B3ECBC91-803F-224E-9243-7E63EE27C189}" destId="{9D572586-E0F2-5D48-9F5F-7C960B372AF6}" srcOrd="1" destOrd="0" presId="urn:microsoft.com/office/officeart/2005/8/layout/hierarchy1"/>
    <dgm:cxn modelId="{9AC44F84-1DAE-6646-A5F2-5E6D6A7FC2EF}" type="presParOf" srcId="{57058B89-A42A-BA4A-B71E-79022B535B97}" destId="{7A34D3C4-CA6E-5C41-A767-62C118BA46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203408-F1B5-4056-BBF1-4863B7960D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5D375B9-DFCA-48BF-A738-95DCEC14DB09}">
      <dgm:prSet/>
      <dgm:spPr/>
      <dgm:t>
        <a:bodyPr/>
        <a:lstStyle/>
        <a:p>
          <a:r>
            <a:rPr lang="en-US"/>
            <a:t>Viktiga parametrar</a:t>
          </a:r>
        </a:p>
      </dgm:t>
    </dgm:pt>
    <dgm:pt modelId="{85198B08-3FD4-4603-93CE-520FEA9A03D4}" type="parTrans" cxnId="{5C847D7F-76DA-4BF6-BC14-3664CACA1487}">
      <dgm:prSet/>
      <dgm:spPr/>
      <dgm:t>
        <a:bodyPr/>
        <a:lstStyle/>
        <a:p>
          <a:endParaRPr lang="en-US"/>
        </a:p>
      </dgm:t>
    </dgm:pt>
    <dgm:pt modelId="{F40DA479-9337-4F47-923D-AB0D718AD26A}" type="sibTrans" cxnId="{5C847D7F-76DA-4BF6-BC14-3664CACA1487}">
      <dgm:prSet/>
      <dgm:spPr/>
      <dgm:t>
        <a:bodyPr/>
        <a:lstStyle/>
        <a:p>
          <a:endParaRPr lang="en-US"/>
        </a:p>
      </dgm:t>
    </dgm:pt>
    <dgm:pt modelId="{9506CCD2-8C55-47FC-950A-26DF0205A7B3}">
      <dgm:prSet/>
      <dgm:spPr/>
      <dgm:t>
        <a:bodyPr/>
        <a:lstStyle/>
        <a:p>
          <a:r>
            <a:rPr lang="en-US"/>
            <a:t>Alpha: konstant som multiplicerar L1-termen, sätts som standard till 1.0</a:t>
          </a:r>
        </a:p>
      </dgm:t>
    </dgm:pt>
    <dgm:pt modelId="{7783D078-2E20-4423-9672-DF95D424260E}" type="parTrans" cxnId="{2D3AA355-31F2-40BD-A6C2-C3E7E5D0229A}">
      <dgm:prSet/>
      <dgm:spPr/>
      <dgm:t>
        <a:bodyPr/>
        <a:lstStyle/>
        <a:p>
          <a:endParaRPr lang="en-US"/>
        </a:p>
      </dgm:t>
    </dgm:pt>
    <dgm:pt modelId="{9767179B-3B4C-4316-965F-22A24C448B8D}" type="sibTrans" cxnId="{2D3AA355-31F2-40BD-A6C2-C3E7E5D0229A}">
      <dgm:prSet/>
      <dgm:spPr/>
      <dgm:t>
        <a:bodyPr/>
        <a:lstStyle/>
        <a:p>
          <a:endParaRPr lang="en-US"/>
        </a:p>
      </dgm:t>
    </dgm:pt>
    <dgm:pt modelId="{A0D66865-591D-46E3-B407-EAE184EDCD5A}">
      <dgm:prSet/>
      <dgm:spPr/>
      <dgm:t>
        <a:bodyPr/>
        <a:lstStyle/>
        <a:p>
          <a:r>
            <a:rPr lang="en-US"/>
            <a:t>Sätt högre värde om modellen ska välja egenskaper mer aggressivt (minde antal egenskaper)</a:t>
          </a:r>
        </a:p>
      </dgm:t>
    </dgm:pt>
    <dgm:pt modelId="{E7F35C85-B0B0-418C-88E2-4219B574DECC}" type="parTrans" cxnId="{63BBC68B-6D51-4EFA-A01A-4DAD0275D25A}">
      <dgm:prSet/>
      <dgm:spPr/>
      <dgm:t>
        <a:bodyPr/>
        <a:lstStyle/>
        <a:p>
          <a:endParaRPr lang="en-US"/>
        </a:p>
      </dgm:t>
    </dgm:pt>
    <dgm:pt modelId="{71BD1B4F-91AD-4492-97D7-470C0E714239}" type="sibTrans" cxnId="{63BBC68B-6D51-4EFA-A01A-4DAD0275D25A}">
      <dgm:prSet/>
      <dgm:spPr/>
      <dgm:t>
        <a:bodyPr/>
        <a:lstStyle/>
        <a:p>
          <a:endParaRPr lang="en-US"/>
        </a:p>
      </dgm:t>
    </dgm:pt>
    <dgm:pt modelId="{BBB50F82-3EC9-4F51-9396-92AE6CF17ACA}">
      <dgm:prSet/>
      <dgm:spPr/>
      <dgm:t>
        <a:bodyPr/>
        <a:lstStyle/>
        <a:p>
          <a:r>
            <a:rPr lang="en-US"/>
            <a:t>Sätt mindre värde om modellen inte ska exkludera för många egenskaper</a:t>
          </a:r>
        </a:p>
      </dgm:t>
    </dgm:pt>
    <dgm:pt modelId="{0E89311B-8EE8-4EBE-B0CF-11110811A42F}" type="parTrans" cxnId="{43B10491-ECA1-41F1-81A0-DE1384CB37A9}">
      <dgm:prSet/>
      <dgm:spPr/>
      <dgm:t>
        <a:bodyPr/>
        <a:lstStyle/>
        <a:p>
          <a:endParaRPr lang="en-US"/>
        </a:p>
      </dgm:t>
    </dgm:pt>
    <dgm:pt modelId="{DF7DA6AC-2B76-46F0-BBA1-EC947E4190FE}" type="sibTrans" cxnId="{43B10491-ECA1-41F1-81A0-DE1384CB37A9}">
      <dgm:prSet/>
      <dgm:spPr/>
      <dgm:t>
        <a:bodyPr/>
        <a:lstStyle/>
        <a:p>
          <a:endParaRPr lang="en-US"/>
        </a:p>
      </dgm:t>
    </dgm:pt>
    <dgm:pt modelId="{BC77A556-B18F-4B1B-AADB-6C61E07D4B5C}" type="pres">
      <dgm:prSet presAssocID="{3B203408-F1B5-4056-BBF1-4863B7960D77}" presName="root" presStyleCnt="0">
        <dgm:presLayoutVars>
          <dgm:dir/>
          <dgm:resizeHandles val="exact"/>
        </dgm:presLayoutVars>
      </dgm:prSet>
      <dgm:spPr/>
    </dgm:pt>
    <dgm:pt modelId="{5410CDF2-A666-4353-B79D-84DDB0A576C4}" type="pres">
      <dgm:prSet presAssocID="{85D375B9-DFCA-48BF-A738-95DCEC14DB09}" presName="compNode" presStyleCnt="0"/>
      <dgm:spPr/>
    </dgm:pt>
    <dgm:pt modelId="{57AB74F0-529A-4E72-9051-57465F952F02}" type="pres">
      <dgm:prSet presAssocID="{85D375B9-DFCA-48BF-A738-95DCEC14DB09}" presName="bgRect" presStyleLbl="bgShp" presStyleIdx="0" presStyleCnt="4"/>
      <dgm:spPr/>
    </dgm:pt>
    <dgm:pt modelId="{D4631F7C-87AE-4F1F-A5AD-E4CCE7F27728}" type="pres">
      <dgm:prSet presAssocID="{85D375B9-DFCA-48BF-A738-95DCEC14DB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F5C6D51-7D1E-4791-831C-2B625D91612F}" type="pres">
      <dgm:prSet presAssocID="{85D375B9-DFCA-48BF-A738-95DCEC14DB09}" presName="spaceRect" presStyleCnt="0"/>
      <dgm:spPr/>
    </dgm:pt>
    <dgm:pt modelId="{4CBBD593-47F9-44F4-B678-8B697E4995A4}" type="pres">
      <dgm:prSet presAssocID="{85D375B9-DFCA-48BF-A738-95DCEC14DB09}" presName="parTx" presStyleLbl="revTx" presStyleIdx="0" presStyleCnt="4">
        <dgm:presLayoutVars>
          <dgm:chMax val="0"/>
          <dgm:chPref val="0"/>
        </dgm:presLayoutVars>
      </dgm:prSet>
      <dgm:spPr/>
    </dgm:pt>
    <dgm:pt modelId="{F7927970-F826-4388-BAF7-3089D2354094}" type="pres">
      <dgm:prSet presAssocID="{F40DA479-9337-4F47-923D-AB0D718AD26A}" presName="sibTrans" presStyleCnt="0"/>
      <dgm:spPr/>
    </dgm:pt>
    <dgm:pt modelId="{68F210A8-58C2-4D18-8ABC-8C24C23B2E63}" type="pres">
      <dgm:prSet presAssocID="{9506CCD2-8C55-47FC-950A-26DF0205A7B3}" presName="compNode" presStyleCnt="0"/>
      <dgm:spPr/>
    </dgm:pt>
    <dgm:pt modelId="{9D2B2135-4D80-4B0B-9FB1-5082A4561EEE}" type="pres">
      <dgm:prSet presAssocID="{9506CCD2-8C55-47FC-950A-26DF0205A7B3}" presName="bgRect" presStyleLbl="bgShp" presStyleIdx="1" presStyleCnt="4"/>
      <dgm:spPr/>
    </dgm:pt>
    <dgm:pt modelId="{BD1D9AEE-C0FA-4A87-8495-31A811377B9F}" type="pres">
      <dgm:prSet presAssocID="{9506CCD2-8C55-47FC-950A-26DF0205A7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25A31220-B44E-4307-83D5-026DC9DE080F}" type="pres">
      <dgm:prSet presAssocID="{9506CCD2-8C55-47FC-950A-26DF0205A7B3}" presName="spaceRect" presStyleCnt="0"/>
      <dgm:spPr/>
    </dgm:pt>
    <dgm:pt modelId="{BF97FBC1-A3C3-42A8-8809-B016EF206517}" type="pres">
      <dgm:prSet presAssocID="{9506CCD2-8C55-47FC-950A-26DF0205A7B3}" presName="parTx" presStyleLbl="revTx" presStyleIdx="1" presStyleCnt="4">
        <dgm:presLayoutVars>
          <dgm:chMax val="0"/>
          <dgm:chPref val="0"/>
        </dgm:presLayoutVars>
      </dgm:prSet>
      <dgm:spPr/>
    </dgm:pt>
    <dgm:pt modelId="{68188044-9C49-44EE-B2F8-30F97F5A23D6}" type="pres">
      <dgm:prSet presAssocID="{9767179B-3B4C-4316-965F-22A24C448B8D}" presName="sibTrans" presStyleCnt="0"/>
      <dgm:spPr/>
    </dgm:pt>
    <dgm:pt modelId="{E60536B6-9158-4962-84B9-94AAF1636696}" type="pres">
      <dgm:prSet presAssocID="{A0D66865-591D-46E3-B407-EAE184EDCD5A}" presName="compNode" presStyleCnt="0"/>
      <dgm:spPr/>
    </dgm:pt>
    <dgm:pt modelId="{030B4F73-AE76-49A5-BDA4-B119DC48E352}" type="pres">
      <dgm:prSet presAssocID="{A0D66865-591D-46E3-B407-EAE184EDCD5A}" presName="bgRect" presStyleLbl="bgShp" presStyleIdx="2" presStyleCnt="4"/>
      <dgm:spPr/>
    </dgm:pt>
    <dgm:pt modelId="{72B2CFDC-77DC-4DDF-9DD6-F55D5C05CA49}" type="pres">
      <dgm:prSet presAssocID="{A0D66865-591D-46E3-B407-EAE184EDCD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738A090E-9BE0-4A30-AD46-BA7599631679}" type="pres">
      <dgm:prSet presAssocID="{A0D66865-591D-46E3-B407-EAE184EDCD5A}" presName="spaceRect" presStyleCnt="0"/>
      <dgm:spPr/>
    </dgm:pt>
    <dgm:pt modelId="{0F5C9ADA-C449-476B-94F8-CE6DB6DBE08D}" type="pres">
      <dgm:prSet presAssocID="{A0D66865-591D-46E3-B407-EAE184EDCD5A}" presName="parTx" presStyleLbl="revTx" presStyleIdx="2" presStyleCnt="4">
        <dgm:presLayoutVars>
          <dgm:chMax val="0"/>
          <dgm:chPref val="0"/>
        </dgm:presLayoutVars>
      </dgm:prSet>
      <dgm:spPr/>
    </dgm:pt>
    <dgm:pt modelId="{B1C5E3E8-A28A-4783-84D4-18D2B470F4B0}" type="pres">
      <dgm:prSet presAssocID="{71BD1B4F-91AD-4492-97D7-470C0E714239}" presName="sibTrans" presStyleCnt="0"/>
      <dgm:spPr/>
    </dgm:pt>
    <dgm:pt modelId="{20C58991-7A13-44CC-A0C1-8A55873261E4}" type="pres">
      <dgm:prSet presAssocID="{BBB50F82-3EC9-4F51-9396-92AE6CF17ACA}" presName="compNode" presStyleCnt="0"/>
      <dgm:spPr/>
    </dgm:pt>
    <dgm:pt modelId="{0EB439FE-5030-4A89-BE6F-F6DBBC5E0B76}" type="pres">
      <dgm:prSet presAssocID="{BBB50F82-3EC9-4F51-9396-92AE6CF17ACA}" presName="bgRect" presStyleLbl="bgShp" presStyleIdx="3" presStyleCnt="4"/>
      <dgm:spPr/>
    </dgm:pt>
    <dgm:pt modelId="{3739971F-B68F-4DA8-B7BD-A1E6733E23B4}" type="pres">
      <dgm:prSet presAssocID="{BBB50F82-3EC9-4F51-9396-92AE6CF17A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83CBBF27-BB26-42E0-AB70-8D3B591404DE}" type="pres">
      <dgm:prSet presAssocID="{BBB50F82-3EC9-4F51-9396-92AE6CF17ACA}" presName="spaceRect" presStyleCnt="0"/>
      <dgm:spPr/>
    </dgm:pt>
    <dgm:pt modelId="{38A1FE69-B446-4FF6-9C05-909F649936C2}" type="pres">
      <dgm:prSet presAssocID="{BBB50F82-3EC9-4F51-9396-92AE6CF17AC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F73080C-EF6D-4F76-A58E-9AA676BA09F6}" type="presOf" srcId="{BBB50F82-3EC9-4F51-9396-92AE6CF17ACA}" destId="{38A1FE69-B446-4FF6-9C05-909F649936C2}" srcOrd="0" destOrd="0" presId="urn:microsoft.com/office/officeart/2018/2/layout/IconVerticalSolidList"/>
    <dgm:cxn modelId="{EF066125-D2D2-4B6D-A73C-59BF8B347223}" type="presOf" srcId="{A0D66865-591D-46E3-B407-EAE184EDCD5A}" destId="{0F5C9ADA-C449-476B-94F8-CE6DB6DBE08D}" srcOrd="0" destOrd="0" presId="urn:microsoft.com/office/officeart/2018/2/layout/IconVerticalSolidList"/>
    <dgm:cxn modelId="{943D605B-0DA4-4D36-A451-2979B2E2F491}" type="presOf" srcId="{9506CCD2-8C55-47FC-950A-26DF0205A7B3}" destId="{BF97FBC1-A3C3-42A8-8809-B016EF206517}" srcOrd="0" destOrd="0" presId="urn:microsoft.com/office/officeart/2018/2/layout/IconVerticalSolidList"/>
    <dgm:cxn modelId="{2D3AA355-31F2-40BD-A6C2-C3E7E5D0229A}" srcId="{3B203408-F1B5-4056-BBF1-4863B7960D77}" destId="{9506CCD2-8C55-47FC-950A-26DF0205A7B3}" srcOrd="1" destOrd="0" parTransId="{7783D078-2E20-4423-9672-DF95D424260E}" sibTransId="{9767179B-3B4C-4316-965F-22A24C448B8D}"/>
    <dgm:cxn modelId="{5C847D7F-76DA-4BF6-BC14-3664CACA1487}" srcId="{3B203408-F1B5-4056-BBF1-4863B7960D77}" destId="{85D375B9-DFCA-48BF-A738-95DCEC14DB09}" srcOrd="0" destOrd="0" parTransId="{85198B08-3FD4-4603-93CE-520FEA9A03D4}" sibTransId="{F40DA479-9337-4F47-923D-AB0D718AD26A}"/>
    <dgm:cxn modelId="{A1002683-6DAC-416D-9ECF-AEC2D7204A4C}" type="presOf" srcId="{3B203408-F1B5-4056-BBF1-4863B7960D77}" destId="{BC77A556-B18F-4B1B-AADB-6C61E07D4B5C}" srcOrd="0" destOrd="0" presId="urn:microsoft.com/office/officeart/2018/2/layout/IconVerticalSolidList"/>
    <dgm:cxn modelId="{63BBC68B-6D51-4EFA-A01A-4DAD0275D25A}" srcId="{3B203408-F1B5-4056-BBF1-4863B7960D77}" destId="{A0D66865-591D-46E3-B407-EAE184EDCD5A}" srcOrd="2" destOrd="0" parTransId="{E7F35C85-B0B0-418C-88E2-4219B574DECC}" sibTransId="{71BD1B4F-91AD-4492-97D7-470C0E714239}"/>
    <dgm:cxn modelId="{43B10491-ECA1-41F1-81A0-DE1384CB37A9}" srcId="{3B203408-F1B5-4056-BBF1-4863B7960D77}" destId="{BBB50F82-3EC9-4F51-9396-92AE6CF17ACA}" srcOrd="3" destOrd="0" parTransId="{0E89311B-8EE8-4EBE-B0CF-11110811A42F}" sibTransId="{DF7DA6AC-2B76-46F0-BBA1-EC947E4190FE}"/>
    <dgm:cxn modelId="{5CF268A1-C12C-40CF-93F5-4FC636D58629}" type="presOf" srcId="{85D375B9-DFCA-48BF-A738-95DCEC14DB09}" destId="{4CBBD593-47F9-44F4-B678-8B697E4995A4}" srcOrd="0" destOrd="0" presId="urn:microsoft.com/office/officeart/2018/2/layout/IconVerticalSolidList"/>
    <dgm:cxn modelId="{BD93507D-6C9B-4F33-8960-AA692FE6C459}" type="presParOf" srcId="{BC77A556-B18F-4B1B-AADB-6C61E07D4B5C}" destId="{5410CDF2-A666-4353-B79D-84DDB0A576C4}" srcOrd="0" destOrd="0" presId="urn:microsoft.com/office/officeart/2018/2/layout/IconVerticalSolidList"/>
    <dgm:cxn modelId="{9C449665-2DFB-43FA-AB3E-3231606A0C6F}" type="presParOf" srcId="{5410CDF2-A666-4353-B79D-84DDB0A576C4}" destId="{57AB74F0-529A-4E72-9051-57465F952F02}" srcOrd="0" destOrd="0" presId="urn:microsoft.com/office/officeart/2018/2/layout/IconVerticalSolidList"/>
    <dgm:cxn modelId="{38E1AFA0-40DF-4B4E-9EA9-67F0E21E0308}" type="presParOf" srcId="{5410CDF2-A666-4353-B79D-84DDB0A576C4}" destId="{D4631F7C-87AE-4F1F-A5AD-E4CCE7F27728}" srcOrd="1" destOrd="0" presId="urn:microsoft.com/office/officeart/2018/2/layout/IconVerticalSolidList"/>
    <dgm:cxn modelId="{4E4010B5-B36D-4577-8D51-1D01A10E737D}" type="presParOf" srcId="{5410CDF2-A666-4353-B79D-84DDB0A576C4}" destId="{5F5C6D51-7D1E-4791-831C-2B625D91612F}" srcOrd="2" destOrd="0" presId="urn:microsoft.com/office/officeart/2018/2/layout/IconVerticalSolidList"/>
    <dgm:cxn modelId="{5E790019-336E-4523-AE3E-043D74407236}" type="presParOf" srcId="{5410CDF2-A666-4353-B79D-84DDB0A576C4}" destId="{4CBBD593-47F9-44F4-B678-8B697E4995A4}" srcOrd="3" destOrd="0" presId="urn:microsoft.com/office/officeart/2018/2/layout/IconVerticalSolidList"/>
    <dgm:cxn modelId="{0D1B5327-E09A-461B-8A2E-44414F9348FE}" type="presParOf" srcId="{BC77A556-B18F-4B1B-AADB-6C61E07D4B5C}" destId="{F7927970-F826-4388-BAF7-3089D2354094}" srcOrd="1" destOrd="0" presId="urn:microsoft.com/office/officeart/2018/2/layout/IconVerticalSolidList"/>
    <dgm:cxn modelId="{1C8C5588-A288-44DF-B3D0-CDF96E8F8EE4}" type="presParOf" srcId="{BC77A556-B18F-4B1B-AADB-6C61E07D4B5C}" destId="{68F210A8-58C2-4D18-8ABC-8C24C23B2E63}" srcOrd="2" destOrd="0" presId="urn:microsoft.com/office/officeart/2018/2/layout/IconVerticalSolidList"/>
    <dgm:cxn modelId="{2AC1EC92-B01F-4DF7-90BE-A4B031A28888}" type="presParOf" srcId="{68F210A8-58C2-4D18-8ABC-8C24C23B2E63}" destId="{9D2B2135-4D80-4B0B-9FB1-5082A4561EEE}" srcOrd="0" destOrd="0" presId="urn:microsoft.com/office/officeart/2018/2/layout/IconVerticalSolidList"/>
    <dgm:cxn modelId="{2A96EA13-129F-4E01-9804-0BE9AE9AF244}" type="presParOf" srcId="{68F210A8-58C2-4D18-8ABC-8C24C23B2E63}" destId="{BD1D9AEE-C0FA-4A87-8495-31A811377B9F}" srcOrd="1" destOrd="0" presId="urn:microsoft.com/office/officeart/2018/2/layout/IconVerticalSolidList"/>
    <dgm:cxn modelId="{26B123FD-D0B5-4032-BA3E-42904DED02EA}" type="presParOf" srcId="{68F210A8-58C2-4D18-8ABC-8C24C23B2E63}" destId="{25A31220-B44E-4307-83D5-026DC9DE080F}" srcOrd="2" destOrd="0" presId="urn:microsoft.com/office/officeart/2018/2/layout/IconVerticalSolidList"/>
    <dgm:cxn modelId="{637EBD53-D8C8-4161-9292-2D7A9F942A86}" type="presParOf" srcId="{68F210A8-58C2-4D18-8ABC-8C24C23B2E63}" destId="{BF97FBC1-A3C3-42A8-8809-B016EF206517}" srcOrd="3" destOrd="0" presId="urn:microsoft.com/office/officeart/2018/2/layout/IconVerticalSolidList"/>
    <dgm:cxn modelId="{D87DD0FD-F337-41E1-9AE4-0A6C9AD94BF8}" type="presParOf" srcId="{BC77A556-B18F-4B1B-AADB-6C61E07D4B5C}" destId="{68188044-9C49-44EE-B2F8-30F97F5A23D6}" srcOrd="3" destOrd="0" presId="urn:microsoft.com/office/officeart/2018/2/layout/IconVerticalSolidList"/>
    <dgm:cxn modelId="{C1104C48-A3BA-45FE-8EF2-440E70C51440}" type="presParOf" srcId="{BC77A556-B18F-4B1B-AADB-6C61E07D4B5C}" destId="{E60536B6-9158-4962-84B9-94AAF1636696}" srcOrd="4" destOrd="0" presId="urn:microsoft.com/office/officeart/2018/2/layout/IconVerticalSolidList"/>
    <dgm:cxn modelId="{95F59CAE-226A-4343-BF80-96574CA3F38D}" type="presParOf" srcId="{E60536B6-9158-4962-84B9-94AAF1636696}" destId="{030B4F73-AE76-49A5-BDA4-B119DC48E352}" srcOrd="0" destOrd="0" presId="urn:microsoft.com/office/officeart/2018/2/layout/IconVerticalSolidList"/>
    <dgm:cxn modelId="{C143E049-D558-407E-A6CB-575120345A40}" type="presParOf" srcId="{E60536B6-9158-4962-84B9-94AAF1636696}" destId="{72B2CFDC-77DC-4DDF-9DD6-F55D5C05CA49}" srcOrd="1" destOrd="0" presId="urn:microsoft.com/office/officeart/2018/2/layout/IconVerticalSolidList"/>
    <dgm:cxn modelId="{37F1CE66-C391-4D04-B412-5A7D8DB5AB0C}" type="presParOf" srcId="{E60536B6-9158-4962-84B9-94AAF1636696}" destId="{738A090E-9BE0-4A30-AD46-BA7599631679}" srcOrd="2" destOrd="0" presId="urn:microsoft.com/office/officeart/2018/2/layout/IconVerticalSolidList"/>
    <dgm:cxn modelId="{6C009EB0-2301-46F1-BCC2-A430547209F7}" type="presParOf" srcId="{E60536B6-9158-4962-84B9-94AAF1636696}" destId="{0F5C9ADA-C449-476B-94F8-CE6DB6DBE08D}" srcOrd="3" destOrd="0" presId="urn:microsoft.com/office/officeart/2018/2/layout/IconVerticalSolidList"/>
    <dgm:cxn modelId="{B552B4EB-7D2D-4DFA-9AD3-A5121B0089B7}" type="presParOf" srcId="{BC77A556-B18F-4B1B-AADB-6C61E07D4B5C}" destId="{B1C5E3E8-A28A-4783-84D4-18D2B470F4B0}" srcOrd="5" destOrd="0" presId="urn:microsoft.com/office/officeart/2018/2/layout/IconVerticalSolidList"/>
    <dgm:cxn modelId="{3437573B-4F5A-43A7-A695-1E09A198DB95}" type="presParOf" srcId="{BC77A556-B18F-4B1B-AADB-6C61E07D4B5C}" destId="{20C58991-7A13-44CC-A0C1-8A55873261E4}" srcOrd="6" destOrd="0" presId="urn:microsoft.com/office/officeart/2018/2/layout/IconVerticalSolidList"/>
    <dgm:cxn modelId="{EF1DBC8D-172B-4820-843C-34D522F2920A}" type="presParOf" srcId="{20C58991-7A13-44CC-A0C1-8A55873261E4}" destId="{0EB439FE-5030-4A89-BE6F-F6DBBC5E0B76}" srcOrd="0" destOrd="0" presId="urn:microsoft.com/office/officeart/2018/2/layout/IconVerticalSolidList"/>
    <dgm:cxn modelId="{8D45F1F9-6979-49F0-8A4D-D3DF64F4056C}" type="presParOf" srcId="{20C58991-7A13-44CC-A0C1-8A55873261E4}" destId="{3739971F-B68F-4DA8-B7BD-A1E6733E23B4}" srcOrd="1" destOrd="0" presId="urn:microsoft.com/office/officeart/2018/2/layout/IconVerticalSolidList"/>
    <dgm:cxn modelId="{D19611E1-C8A5-44B5-8320-D0274BD3EF7C}" type="presParOf" srcId="{20C58991-7A13-44CC-A0C1-8A55873261E4}" destId="{83CBBF27-BB26-42E0-AB70-8D3B591404DE}" srcOrd="2" destOrd="0" presId="urn:microsoft.com/office/officeart/2018/2/layout/IconVerticalSolidList"/>
    <dgm:cxn modelId="{108BB5FF-0F13-4B6E-9914-F072BD134CE8}" type="presParOf" srcId="{20C58991-7A13-44CC-A0C1-8A55873261E4}" destId="{38A1FE69-B446-4FF6-9C05-909F649936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5FCCB-4866-4720-A9A7-A345EB63868F}">
      <dsp:nvSpPr>
        <dsp:cNvPr id="0" name=""/>
        <dsp:cNvSpPr/>
      </dsp:nvSpPr>
      <dsp:spPr>
        <a:xfrm>
          <a:off x="474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E147B-9E35-437E-B855-BC7B04B73725}">
      <dsp:nvSpPr>
        <dsp:cNvPr id="0" name=""/>
        <dsp:cNvSpPr/>
      </dsp:nvSpPr>
      <dsp:spPr>
        <a:xfrm>
          <a:off x="708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4D006-18E0-416F-B369-70FBB4C15353}">
      <dsp:nvSpPr>
        <dsp:cNvPr id="0" name=""/>
        <dsp:cNvSpPr/>
      </dsp:nvSpPr>
      <dsp:spPr>
        <a:xfrm>
          <a:off x="123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scikit-learn</a:t>
          </a:r>
        </a:p>
      </dsp:txBody>
      <dsp:txXfrm>
        <a:off x="123228" y="2627711"/>
        <a:ext cx="1800000" cy="720000"/>
      </dsp:txXfrm>
    </dsp:sp>
    <dsp:sp modelId="{23589445-CB64-4DFD-B05F-A5DD2C1D6725}">
      <dsp:nvSpPr>
        <dsp:cNvPr id="0" name=""/>
        <dsp:cNvSpPr/>
      </dsp:nvSpPr>
      <dsp:spPr>
        <a:xfrm>
          <a:off x="2589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58B00-4C38-4224-92DD-F8DB5F2915E4}">
      <dsp:nvSpPr>
        <dsp:cNvPr id="0" name=""/>
        <dsp:cNvSpPr/>
      </dsp:nvSpPr>
      <dsp:spPr>
        <a:xfrm>
          <a:off x="2823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2115C-D281-4B74-B0EA-1189995DEB98}">
      <dsp:nvSpPr>
        <dsp:cNvPr id="0" name=""/>
        <dsp:cNvSpPr/>
      </dsp:nvSpPr>
      <dsp:spPr>
        <a:xfrm>
          <a:off x="2238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The Multiple Regression Model</a:t>
          </a:r>
        </a:p>
      </dsp:txBody>
      <dsp:txXfrm>
        <a:off x="2238228" y="2627711"/>
        <a:ext cx="1800000" cy="720000"/>
      </dsp:txXfrm>
    </dsp:sp>
    <dsp:sp modelId="{155C868A-904F-4B65-82B2-480AD0601491}">
      <dsp:nvSpPr>
        <dsp:cNvPr id="0" name=""/>
        <dsp:cNvSpPr/>
      </dsp:nvSpPr>
      <dsp:spPr>
        <a:xfrm>
          <a:off x="4704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9C98B-B169-497D-91B0-F57D8C626F06}">
      <dsp:nvSpPr>
        <dsp:cNvPr id="0" name=""/>
        <dsp:cNvSpPr/>
      </dsp:nvSpPr>
      <dsp:spPr>
        <a:xfrm>
          <a:off x="4938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B84FD-2EAE-4723-8FD1-62741B59A026}">
      <dsp:nvSpPr>
        <dsp:cNvPr id="0" name=""/>
        <dsp:cNvSpPr/>
      </dsp:nvSpPr>
      <dsp:spPr>
        <a:xfrm>
          <a:off x="4353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K-Nearest Neighbor</a:t>
          </a:r>
        </a:p>
      </dsp:txBody>
      <dsp:txXfrm>
        <a:off x="4353228" y="2627711"/>
        <a:ext cx="1800000" cy="720000"/>
      </dsp:txXfrm>
    </dsp:sp>
    <dsp:sp modelId="{6B004DF5-A349-4D5D-9B6B-7DA9CDB4DA04}">
      <dsp:nvSpPr>
        <dsp:cNvPr id="0" name=""/>
        <dsp:cNvSpPr/>
      </dsp:nvSpPr>
      <dsp:spPr>
        <a:xfrm>
          <a:off x="6819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3380D-44F8-4553-83B6-441D4B01491A}">
      <dsp:nvSpPr>
        <dsp:cNvPr id="0" name=""/>
        <dsp:cNvSpPr/>
      </dsp:nvSpPr>
      <dsp:spPr>
        <a:xfrm>
          <a:off x="7053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03FB8-EDD6-4F64-8940-755D4FA159FB}">
      <dsp:nvSpPr>
        <dsp:cNvPr id="0" name=""/>
        <dsp:cNvSpPr/>
      </dsp:nvSpPr>
      <dsp:spPr>
        <a:xfrm>
          <a:off x="6468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Lasso Regression</a:t>
          </a:r>
        </a:p>
      </dsp:txBody>
      <dsp:txXfrm>
        <a:off x="6468228" y="2627711"/>
        <a:ext cx="1800000" cy="720000"/>
      </dsp:txXfrm>
    </dsp:sp>
    <dsp:sp modelId="{EFE461C2-9FA7-4DEA-BDD8-C237286930B0}">
      <dsp:nvSpPr>
        <dsp:cNvPr id="0" name=""/>
        <dsp:cNvSpPr/>
      </dsp:nvSpPr>
      <dsp:spPr>
        <a:xfrm>
          <a:off x="8934228" y="118771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EA6FD-15A7-42A0-8F18-07DDD6038A63}">
      <dsp:nvSpPr>
        <dsp:cNvPr id="0" name=""/>
        <dsp:cNvSpPr/>
      </dsp:nvSpPr>
      <dsp:spPr>
        <a:xfrm>
          <a:off x="9168228" y="142171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030E2-E307-4A1D-A2FF-778DC7D46962}">
      <dsp:nvSpPr>
        <dsp:cNvPr id="0" name=""/>
        <dsp:cNvSpPr/>
      </dsp:nvSpPr>
      <dsp:spPr>
        <a:xfrm>
          <a:off x="8583228" y="26277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Model evaluation for regression</a:t>
          </a:r>
        </a:p>
      </dsp:txBody>
      <dsp:txXfrm>
        <a:off x="8583228" y="2627711"/>
        <a:ext cx="18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3CD51-C88F-AE4E-8F1C-9CCC78F7E1CF}">
      <dsp:nvSpPr>
        <dsp:cNvPr id="0" name=""/>
        <dsp:cNvSpPr/>
      </dsp:nvSpPr>
      <dsp:spPr>
        <a:xfrm>
          <a:off x="6037472" y="1003315"/>
          <a:ext cx="1768634" cy="306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476"/>
              </a:lnTo>
              <a:lnTo>
                <a:pt x="1768634" y="153476"/>
              </a:lnTo>
              <a:lnTo>
                <a:pt x="1768634" y="3069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9E476-7DE6-3B4E-8544-FFA3EAC14368}">
      <dsp:nvSpPr>
        <dsp:cNvPr id="0" name=""/>
        <dsp:cNvSpPr/>
      </dsp:nvSpPr>
      <dsp:spPr>
        <a:xfrm>
          <a:off x="5991752" y="1003315"/>
          <a:ext cx="91440" cy="3069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69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85353-069E-7B47-AE74-8192FEB2AA11}">
      <dsp:nvSpPr>
        <dsp:cNvPr id="0" name=""/>
        <dsp:cNvSpPr/>
      </dsp:nvSpPr>
      <dsp:spPr>
        <a:xfrm>
          <a:off x="4268838" y="1003315"/>
          <a:ext cx="1768634" cy="306953"/>
        </a:xfrm>
        <a:custGeom>
          <a:avLst/>
          <a:gdLst/>
          <a:ahLst/>
          <a:cxnLst/>
          <a:rect l="0" t="0" r="0" b="0"/>
          <a:pathLst>
            <a:path>
              <a:moveTo>
                <a:pt x="1768634" y="0"/>
              </a:moveTo>
              <a:lnTo>
                <a:pt x="1768634" y="153476"/>
              </a:lnTo>
              <a:lnTo>
                <a:pt x="0" y="153476"/>
              </a:lnTo>
              <a:lnTo>
                <a:pt x="0" y="3069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4450DD-AC33-D84D-A552-9F1B51428ED0}">
      <dsp:nvSpPr>
        <dsp:cNvPr id="0" name=""/>
        <dsp:cNvSpPr/>
      </dsp:nvSpPr>
      <dsp:spPr>
        <a:xfrm>
          <a:off x="1615887" y="1003315"/>
          <a:ext cx="892911" cy="316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30"/>
              </a:lnTo>
              <a:lnTo>
                <a:pt x="892911" y="163430"/>
              </a:lnTo>
              <a:lnTo>
                <a:pt x="892911" y="316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4E84A-10C9-1F46-B68A-E7A22F542A04}">
      <dsp:nvSpPr>
        <dsp:cNvPr id="0" name=""/>
        <dsp:cNvSpPr/>
      </dsp:nvSpPr>
      <dsp:spPr>
        <a:xfrm>
          <a:off x="731570" y="1003315"/>
          <a:ext cx="884317" cy="306953"/>
        </a:xfrm>
        <a:custGeom>
          <a:avLst/>
          <a:gdLst/>
          <a:ahLst/>
          <a:cxnLst/>
          <a:rect l="0" t="0" r="0" b="0"/>
          <a:pathLst>
            <a:path>
              <a:moveTo>
                <a:pt x="884317" y="0"/>
              </a:moveTo>
              <a:lnTo>
                <a:pt x="884317" y="153476"/>
              </a:lnTo>
              <a:lnTo>
                <a:pt x="0" y="153476"/>
              </a:lnTo>
              <a:lnTo>
                <a:pt x="0" y="3069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21614-3360-A24C-8707-03F38C99B9DC}">
      <dsp:nvSpPr>
        <dsp:cNvPr id="0" name=""/>
        <dsp:cNvSpPr/>
      </dsp:nvSpPr>
      <dsp:spPr>
        <a:xfrm>
          <a:off x="885046" y="272475"/>
          <a:ext cx="1461681" cy="730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Exhaustive</a:t>
          </a:r>
        </a:p>
      </dsp:txBody>
      <dsp:txXfrm>
        <a:off x="885046" y="272475"/>
        <a:ext cx="1461681" cy="730840"/>
      </dsp:txXfrm>
    </dsp:sp>
    <dsp:sp modelId="{8A5054E3-DD97-6647-B433-C57C17DD4402}">
      <dsp:nvSpPr>
        <dsp:cNvPr id="0" name=""/>
        <dsp:cNvSpPr/>
      </dsp:nvSpPr>
      <dsp:spPr>
        <a:xfrm>
          <a:off x="729" y="1310269"/>
          <a:ext cx="1461681" cy="730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Leave-p-out</a:t>
          </a:r>
        </a:p>
      </dsp:txBody>
      <dsp:txXfrm>
        <a:off x="729" y="1310269"/>
        <a:ext cx="1461681" cy="730840"/>
      </dsp:txXfrm>
    </dsp:sp>
    <dsp:sp modelId="{D7959543-775F-374F-8A91-EECCD94CAC15}">
      <dsp:nvSpPr>
        <dsp:cNvPr id="0" name=""/>
        <dsp:cNvSpPr/>
      </dsp:nvSpPr>
      <dsp:spPr>
        <a:xfrm>
          <a:off x="1777958" y="1320223"/>
          <a:ext cx="1461681" cy="730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Leave-one-out</a:t>
          </a:r>
        </a:p>
      </dsp:txBody>
      <dsp:txXfrm>
        <a:off x="1777958" y="1320223"/>
        <a:ext cx="1461681" cy="730840"/>
      </dsp:txXfrm>
    </dsp:sp>
    <dsp:sp modelId="{599033E4-A81A-1346-B163-E5E2975249E5}">
      <dsp:nvSpPr>
        <dsp:cNvPr id="0" name=""/>
        <dsp:cNvSpPr/>
      </dsp:nvSpPr>
      <dsp:spPr>
        <a:xfrm>
          <a:off x="5306632" y="272475"/>
          <a:ext cx="1461681" cy="730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Non-Exhaustive</a:t>
          </a:r>
        </a:p>
      </dsp:txBody>
      <dsp:txXfrm>
        <a:off x="5306632" y="272475"/>
        <a:ext cx="1461681" cy="730840"/>
      </dsp:txXfrm>
    </dsp:sp>
    <dsp:sp modelId="{DA7829C5-D1D7-224A-AA19-320DBD29AA87}">
      <dsp:nvSpPr>
        <dsp:cNvPr id="0" name=""/>
        <dsp:cNvSpPr/>
      </dsp:nvSpPr>
      <dsp:spPr>
        <a:xfrm>
          <a:off x="3537997" y="1310269"/>
          <a:ext cx="1461681" cy="730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Holdout method</a:t>
          </a:r>
        </a:p>
      </dsp:txBody>
      <dsp:txXfrm>
        <a:off x="3537997" y="1310269"/>
        <a:ext cx="1461681" cy="730840"/>
      </dsp:txXfrm>
    </dsp:sp>
    <dsp:sp modelId="{DCB3D56C-7DC9-DB49-A592-C47701418F97}">
      <dsp:nvSpPr>
        <dsp:cNvPr id="0" name=""/>
        <dsp:cNvSpPr/>
      </dsp:nvSpPr>
      <dsp:spPr>
        <a:xfrm>
          <a:off x="5306632" y="1310269"/>
          <a:ext cx="1461681" cy="730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k-fold</a:t>
          </a:r>
        </a:p>
      </dsp:txBody>
      <dsp:txXfrm>
        <a:off x="5306632" y="1310269"/>
        <a:ext cx="1461681" cy="730840"/>
      </dsp:txXfrm>
    </dsp:sp>
    <dsp:sp modelId="{D85F45C7-031B-1C44-9D5A-903F535CBC02}">
      <dsp:nvSpPr>
        <dsp:cNvPr id="0" name=""/>
        <dsp:cNvSpPr/>
      </dsp:nvSpPr>
      <dsp:spPr>
        <a:xfrm>
          <a:off x="7075266" y="1310269"/>
          <a:ext cx="1461681" cy="7308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Repeated random sub-sampling</a:t>
          </a:r>
        </a:p>
      </dsp:txBody>
      <dsp:txXfrm>
        <a:off x="7075266" y="1310269"/>
        <a:ext cx="1461681" cy="730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E4FC4-1457-4D53-9EB4-D8689EC24B7E}">
      <dsp:nvSpPr>
        <dsp:cNvPr id="0" name=""/>
        <dsp:cNvSpPr/>
      </dsp:nvSpPr>
      <dsp:spPr>
        <a:xfrm>
          <a:off x="989134" y="591177"/>
          <a:ext cx="1061648" cy="1061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9A2AE-13A1-48F1-8304-73B8F18CD854}">
      <dsp:nvSpPr>
        <dsp:cNvPr id="0" name=""/>
        <dsp:cNvSpPr/>
      </dsp:nvSpPr>
      <dsp:spPr>
        <a:xfrm>
          <a:off x="3317" y="1760834"/>
          <a:ext cx="3033281" cy="654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Är ett av de mest populära Python biblioteken för att göra Machine Learning</a:t>
          </a:r>
        </a:p>
      </dsp:txBody>
      <dsp:txXfrm>
        <a:off x="3317" y="1760834"/>
        <a:ext cx="3033281" cy="654051"/>
      </dsp:txXfrm>
    </dsp:sp>
    <dsp:sp modelId="{75D8EF30-F173-4CFB-8930-90758A23669B}">
      <dsp:nvSpPr>
        <dsp:cNvPr id="0" name=""/>
        <dsp:cNvSpPr/>
      </dsp:nvSpPr>
      <dsp:spPr>
        <a:xfrm>
          <a:off x="3317" y="2465122"/>
          <a:ext cx="3033281" cy="63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B2865-2583-46DA-9097-830387644603}">
      <dsp:nvSpPr>
        <dsp:cNvPr id="0" name=""/>
        <dsp:cNvSpPr/>
      </dsp:nvSpPr>
      <dsp:spPr>
        <a:xfrm>
          <a:off x="4553239" y="591177"/>
          <a:ext cx="1061648" cy="1061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714ED-1451-4150-9428-93477D7CCBE3}">
      <dsp:nvSpPr>
        <dsp:cNvPr id="0" name=""/>
        <dsp:cNvSpPr/>
      </dsp:nvSpPr>
      <dsp:spPr>
        <a:xfrm>
          <a:off x="3567423" y="1760834"/>
          <a:ext cx="3033281" cy="654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Tillhandahåller enkla och effektiva verktyg för data modellering och analys</a:t>
          </a:r>
        </a:p>
      </dsp:txBody>
      <dsp:txXfrm>
        <a:off x="3567423" y="1760834"/>
        <a:ext cx="3033281" cy="654051"/>
      </dsp:txXfrm>
    </dsp:sp>
    <dsp:sp modelId="{9AA3789A-5D09-46CE-9669-B6184C408099}">
      <dsp:nvSpPr>
        <dsp:cNvPr id="0" name=""/>
        <dsp:cNvSpPr/>
      </dsp:nvSpPr>
      <dsp:spPr>
        <a:xfrm>
          <a:off x="3567423" y="2465122"/>
          <a:ext cx="3033281" cy="63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8FE19-7C42-4BFE-8ECB-AFC1F406B0BF}">
      <dsp:nvSpPr>
        <dsp:cNvPr id="0" name=""/>
        <dsp:cNvSpPr/>
      </dsp:nvSpPr>
      <dsp:spPr>
        <a:xfrm>
          <a:off x="8117345" y="591177"/>
          <a:ext cx="1061648" cy="1061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9A106-A53A-44BD-9995-602A759E92D6}">
      <dsp:nvSpPr>
        <dsp:cNvPr id="0" name=""/>
        <dsp:cNvSpPr/>
      </dsp:nvSpPr>
      <dsp:spPr>
        <a:xfrm>
          <a:off x="7131528" y="1760834"/>
          <a:ext cx="3033281" cy="654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Bygger på: </a:t>
          </a:r>
        </a:p>
      </dsp:txBody>
      <dsp:txXfrm>
        <a:off x="7131528" y="1760834"/>
        <a:ext cx="3033281" cy="654051"/>
      </dsp:txXfrm>
    </dsp:sp>
    <dsp:sp modelId="{EA3BE583-00FB-4155-9C29-5535F2FD09E2}">
      <dsp:nvSpPr>
        <dsp:cNvPr id="0" name=""/>
        <dsp:cNvSpPr/>
      </dsp:nvSpPr>
      <dsp:spPr>
        <a:xfrm>
          <a:off x="7131528" y="2465122"/>
          <a:ext cx="3033281" cy="63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NumPy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SciPy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matplotlib</a:t>
          </a:r>
        </a:p>
      </dsp:txBody>
      <dsp:txXfrm>
        <a:off x="7131528" y="2465122"/>
        <a:ext cx="3033281" cy="637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8E994-9FB2-F141-B13A-BCD0DCD46255}">
      <dsp:nvSpPr>
        <dsp:cNvPr id="0" name=""/>
        <dsp:cNvSpPr/>
      </dsp:nvSpPr>
      <dsp:spPr>
        <a:xfrm>
          <a:off x="6315" y="994216"/>
          <a:ext cx="1974242" cy="23690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Importera</a:t>
          </a:r>
          <a:r>
            <a:rPr lang="en-US" sz="1300" kern="1200"/>
            <a:t> </a:t>
          </a:r>
          <a:r>
            <a:rPr lang="en-US" sz="1300" kern="1200" err="1"/>
            <a:t>estimeringsobjektet</a:t>
          </a:r>
          <a:r>
            <a:rPr lang="en-US" sz="1300" kern="1200"/>
            <a:t> (</a:t>
          </a:r>
          <a:r>
            <a:rPr lang="en-US" sz="1300" kern="1200" err="1"/>
            <a:t>modellen</a:t>
          </a:r>
          <a:r>
            <a:rPr lang="en-US" sz="1300" kern="1200"/>
            <a:t>)</a:t>
          </a:r>
        </a:p>
      </dsp:txBody>
      <dsp:txXfrm>
        <a:off x="6315" y="1941852"/>
        <a:ext cx="1974242" cy="1421454"/>
      </dsp:txXfrm>
    </dsp:sp>
    <dsp:sp modelId="{8257EA93-4505-C641-A25B-F1524C789AFB}">
      <dsp:nvSpPr>
        <dsp:cNvPr id="0" name=""/>
        <dsp:cNvSpPr/>
      </dsp:nvSpPr>
      <dsp:spPr>
        <a:xfrm>
          <a:off x="6315" y="994216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6315" y="994216"/>
        <a:ext cx="1974242" cy="947636"/>
      </dsp:txXfrm>
    </dsp:sp>
    <dsp:sp modelId="{2497FA39-90CF-D64E-94CF-A967BF78CC16}">
      <dsp:nvSpPr>
        <dsp:cNvPr id="0" name=""/>
        <dsp:cNvSpPr/>
      </dsp:nvSpPr>
      <dsp:spPr>
        <a:xfrm>
          <a:off x="2138497" y="994216"/>
          <a:ext cx="1974242" cy="23690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Skapa </a:t>
          </a:r>
          <a:r>
            <a:rPr lang="en-US" sz="1300" kern="1200" err="1"/>
            <a:t>en</a:t>
          </a:r>
          <a:r>
            <a:rPr lang="en-US" sz="1300" kern="1200"/>
            <a:t> </a:t>
          </a:r>
          <a:r>
            <a:rPr lang="en-US" sz="1300" kern="1200" err="1"/>
            <a:t>instans</a:t>
          </a:r>
          <a:r>
            <a:rPr lang="en-US" sz="1300" kern="1200"/>
            <a:t> av </a:t>
          </a:r>
          <a:r>
            <a:rPr lang="en-US" sz="1300" kern="1200" err="1"/>
            <a:t>modellen</a:t>
          </a:r>
          <a:endParaRPr lang="en-US" sz="1300" kern="1200"/>
        </a:p>
      </dsp:txBody>
      <dsp:txXfrm>
        <a:off x="2138497" y="1941852"/>
        <a:ext cx="1974242" cy="1421454"/>
      </dsp:txXfrm>
    </dsp:sp>
    <dsp:sp modelId="{B82AC939-C05B-CF49-B02B-ABA0C8CDA812}">
      <dsp:nvSpPr>
        <dsp:cNvPr id="0" name=""/>
        <dsp:cNvSpPr/>
      </dsp:nvSpPr>
      <dsp:spPr>
        <a:xfrm>
          <a:off x="2138497" y="994216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38497" y="994216"/>
        <a:ext cx="1974242" cy="947636"/>
      </dsp:txXfrm>
    </dsp:sp>
    <dsp:sp modelId="{31FE9D04-7210-7348-9A25-9303E3B5988F}">
      <dsp:nvSpPr>
        <dsp:cNvPr id="0" name=""/>
        <dsp:cNvSpPr/>
      </dsp:nvSpPr>
      <dsp:spPr>
        <a:xfrm>
          <a:off x="4270678" y="994216"/>
          <a:ext cx="1974242" cy="23690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Träna</a:t>
          </a:r>
          <a:r>
            <a:rPr lang="en-US" sz="1300" kern="1200"/>
            <a:t> </a:t>
          </a:r>
          <a:r>
            <a:rPr lang="en-US" sz="1300" kern="1200" err="1"/>
            <a:t>modellen</a:t>
          </a:r>
          <a:r>
            <a:rPr lang="en-US" sz="1300" kern="1200"/>
            <a:t> med </a:t>
          </a:r>
          <a:r>
            <a:rPr lang="en-US" sz="1300" kern="1200" err="1"/>
            <a:t>träningsdatan</a:t>
          </a:r>
          <a:endParaRPr lang="en-US" sz="1300" kern="1200"/>
        </a:p>
      </dsp:txBody>
      <dsp:txXfrm>
        <a:off x="4270678" y="1941852"/>
        <a:ext cx="1974242" cy="1421454"/>
      </dsp:txXfrm>
    </dsp:sp>
    <dsp:sp modelId="{09F5632B-B6E3-AB48-BC41-ED333292DC0C}">
      <dsp:nvSpPr>
        <dsp:cNvPr id="0" name=""/>
        <dsp:cNvSpPr/>
      </dsp:nvSpPr>
      <dsp:spPr>
        <a:xfrm>
          <a:off x="4270678" y="994216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70678" y="994216"/>
        <a:ext cx="1974242" cy="947636"/>
      </dsp:txXfrm>
    </dsp:sp>
    <dsp:sp modelId="{35E307FA-B92B-9E45-B6FA-22A9A26C6C08}">
      <dsp:nvSpPr>
        <dsp:cNvPr id="0" name=""/>
        <dsp:cNvSpPr/>
      </dsp:nvSpPr>
      <dsp:spPr>
        <a:xfrm>
          <a:off x="6402860" y="994216"/>
          <a:ext cx="1974242" cy="23690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Utvärdera</a:t>
          </a:r>
          <a:r>
            <a:rPr lang="en-US" sz="1300" kern="1200"/>
            <a:t> </a:t>
          </a:r>
          <a:r>
            <a:rPr lang="en-US" sz="1300" kern="1200" err="1"/>
            <a:t>modellen</a:t>
          </a:r>
          <a:endParaRPr lang="en-US" sz="1300" kern="1200"/>
        </a:p>
      </dsp:txBody>
      <dsp:txXfrm>
        <a:off x="6402860" y="1941852"/>
        <a:ext cx="1974242" cy="1421454"/>
      </dsp:txXfrm>
    </dsp:sp>
    <dsp:sp modelId="{82CD5E91-0638-064D-B4BA-66E8BEC514F5}">
      <dsp:nvSpPr>
        <dsp:cNvPr id="0" name=""/>
        <dsp:cNvSpPr/>
      </dsp:nvSpPr>
      <dsp:spPr>
        <a:xfrm>
          <a:off x="6402860" y="994216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04</a:t>
          </a:r>
        </a:p>
      </dsp:txBody>
      <dsp:txXfrm>
        <a:off x="6402860" y="994216"/>
        <a:ext cx="1974242" cy="947636"/>
      </dsp:txXfrm>
    </dsp:sp>
    <dsp:sp modelId="{A9DE23BE-D311-A04E-9FFB-F55546CABA42}">
      <dsp:nvSpPr>
        <dsp:cNvPr id="0" name=""/>
        <dsp:cNvSpPr/>
      </dsp:nvSpPr>
      <dsp:spPr>
        <a:xfrm>
          <a:off x="8535042" y="994216"/>
          <a:ext cx="1974242" cy="23690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/>
            <a:t>Gör</a:t>
          </a:r>
          <a:r>
            <a:rPr lang="en-US" sz="1300" kern="1200"/>
            <a:t> </a:t>
          </a:r>
          <a:r>
            <a:rPr lang="en-US" sz="1300" kern="1200" err="1"/>
            <a:t>predikteringar</a:t>
          </a:r>
          <a:endParaRPr lang="en-US" sz="1300" kern="1200"/>
        </a:p>
      </dsp:txBody>
      <dsp:txXfrm>
        <a:off x="8535042" y="1941852"/>
        <a:ext cx="1974242" cy="1421454"/>
      </dsp:txXfrm>
    </dsp:sp>
    <dsp:sp modelId="{F55F34D2-DFEA-884F-8AE5-8E1ACC8F085A}">
      <dsp:nvSpPr>
        <dsp:cNvPr id="0" name=""/>
        <dsp:cNvSpPr/>
      </dsp:nvSpPr>
      <dsp:spPr>
        <a:xfrm>
          <a:off x="8535042" y="994216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05</a:t>
          </a:r>
        </a:p>
      </dsp:txBody>
      <dsp:txXfrm>
        <a:off x="8535042" y="994216"/>
        <a:ext cx="1974242" cy="9476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E71B3-A9BB-421E-A1AF-68A313F5564C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59DFE-D686-4354-88B5-90F1FBBAD538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8B82E-4D02-4159-9183-A270E9882F27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sv-SE" sz="1700" kern="1200" noProof="0"/>
            <a:t>Den generella formuleringen</a:t>
          </a:r>
        </a:p>
      </dsp:txBody>
      <dsp:txXfrm>
        <a:off x="75768" y="3056262"/>
        <a:ext cx="3093750" cy="720000"/>
      </dsp:txXfrm>
    </dsp:sp>
    <dsp:sp modelId="{BF3E38D3-455C-43B3-94E9-2552014274CE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9B858-B72C-440A-96D6-88ACD0FFA7A9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047ED-F509-4CF8-867D-26A65C5907CF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sv-SE" sz="1700" kern="1200" noProof="0"/>
            <a:t>Koefficient tolkning</a:t>
          </a:r>
        </a:p>
      </dsp:txBody>
      <dsp:txXfrm>
        <a:off x="3710925" y="3056262"/>
        <a:ext cx="3093750" cy="720000"/>
      </dsp:txXfrm>
    </dsp:sp>
    <dsp:sp modelId="{D4932AD7-2A7A-4162-A59C-BFCE76D77526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51A2E-52B7-47AC-B30A-8A28D62EDFFD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B6E6E-D00A-443F-B5BF-B02A3C40C3BD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Linear Regression estimator in scikit-learn</a:t>
          </a:r>
        </a:p>
      </dsp:txBody>
      <dsp:txXfrm>
        <a:off x="7346081" y="3056262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6A195-2D1E-8342-83C0-A6305DD0F08F}">
      <dsp:nvSpPr>
        <dsp:cNvPr id="0" name=""/>
        <dsp:cNvSpPr/>
      </dsp:nvSpPr>
      <dsp:spPr>
        <a:xfrm>
          <a:off x="1283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FD8CD-6090-1148-B882-184C638A4FEC}">
      <dsp:nvSpPr>
        <dsp:cNvPr id="0" name=""/>
        <dsp:cNvSpPr/>
      </dsp:nvSpPr>
      <dsp:spPr>
        <a:xfrm>
          <a:off x="501904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Koefficienterna (weights) kan fås ut med funktionsattributet ”coef_”</a:t>
          </a:r>
        </a:p>
      </dsp:txBody>
      <dsp:txXfrm>
        <a:off x="585701" y="1069830"/>
        <a:ext cx="4337991" cy="2693452"/>
      </dsp:txXfrm>
    </dsp:sp>
    <dsp:sp modelId="{2DEFC895-940D-CA4A-B1A2-7DEED46381F3}">
      <dsp:nvSpPr>
        <dsp:cNvPr id="0" name=""/>
        <dsp:cNvSpPr/>
      </dsp:nvSpPr>
      <dsp:spPr>
        <a:xfrm>
          <a:off x="5508110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D7EDB-F6AF-F340-8D45-38E0517CC653}">
      <dsp:nvSpPr>
        <dsp:cNvPr id="0" name=""/>
        <dsp:cNvSpPr/>
      </dsp:nvSpPr>
      <dsp:spPr>
        <a:xfrm>
          <a:off x="6008730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Den första koefficienten (kallad ”intercept” w</a:t>
          </a:r>
          <a:r>
            <a:rPr lang="en-US" sz="2900" kern="1200" baseline="-25000"/>
            <a:t>0</a:t>
          </a:r>
          <a:r>
            <a:rPr lang="en-US" sz="2900" kern="1200"/>
            <a:t>) kan fås ut efter träning av modellen med funktionsattributet ”intercept_”</a:t>
          </a:r>
        </a:p>
      </dsp:txBody>
      <dsp:txXfrm>
        <a:off x="6092527" y="1069830"/>
        <a:ext cx="4337991" cy="26934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E71B3-A9BB-421E-A1AF-68A313F5564C}">
      <dsp:nvSpPr>
        <dsp:cNvPr id="0" name=""/>
        <dsp:cNvSpPr/>
      </dsp:nvSpPr>
      <dsp:spPr>
        <a:xfrm>
          <a:off x="2044800" y="378761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59DFE-D686-4354-88B5-90F1FBBAD538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8B82E-4D02-4159-9183-A270E9882F27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sv-SE" sz="1800" kern="1200"/>
            <a:t>K- </a:t>
          </a:r>
          <a:r>
            <a:rPr lang="sv-SE" sz="1800" kern="1200" err="1"/>
            <a:t>Nearest</a:t>
          </a:r>
          <a:r>
            <a:rPr lang="sv-SE" sz="1800" kern="1200"/>
            <a:t> </a:t>
          </a:r>
          <a:r>
            <a:rPr lang="sv-SE" sz="1800" kern="1200" err="1"/>
            <a:t>Neighbor</a:t>
          </a:r>
          <a:r>
            <a:rPr lang="sv-SE" sz="1800" kern="1200"/>
            <a:t> (KNN) modellen för regression</a:t>
          </a:r>
          <a:endParaRPr lang="sv-SE" sz="1800" kern="1200" noProof="0"/>
        </a:p>
      </dsp:txBody>
      <dsp:txXfrm>
        <a:off x="1342800" y="3258762"/>
        <a:ext cx="3600000" cy="720000"/>
      </dsp:txXfrm>
    </dsp:sp>
    <dsp:sp modelId="{D4932AD7-2A7A-4162-A59C-BFCE76D77526}">
      <dsp:nvSpPr>
        <dsp:cNvPr id="0" name=""/>
        <dsp:cNvSpPr/>
      </dsp:nvSpPr>
      <dsp:spPr>
        <a:xfrm>
          <a:off x="6274800" y="378761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51A2E-52B7-47AC-B30A-8A28D62EDFFD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B6E6E-D00A-443F-B5BF-B02A3C40C3BD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sv-SE" sz="1800" kern="1200"/>
            <a:t>K- </a:t>
          </a:r>
          <a:r>
            <a:rPr lang="sv-SE" sz="1800" kern="1200" err="1"/>
            <a:t>Nearest</a:t>
          </a:r>
          <a:r>
            <a:rPr lang="sv-SE" sz="1800" kern="1200"/>
            <a:t> </a:t>
          </a:r>
          <a:r>
            <a:rPr lang="sv-SE" sz="1800" kern="1200" err="1"/>
            <a:t>Neighbor</a:t>
          </a:r>
          <a:r>
            <a:rPr lang="sv-SE" sz="1800" kern="1200"/>
            <a:t> i </a:t>
          </a:r>
          <a:r>
            <a:rPr lang="sv-SE" sz="1800" kern="1200" err="1"/>
            <a:t>scikit-learn</a:t>
          </a:r>
          <a:endParaRPr lang="en-US" sz="1800" kern="1200"/>
        </a:p>
      </dsp:txBody>
      <dsp:txXfrm>
        <a:off x="5572800" y="3258762"/>
        <a:ext cx="36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5016E-30EA-4BB4-9C0D-2E5D6FB49047}">
      <dsp:nvSpPr>
        <dsp:cNvPr id="0" name=""/>
        <dsp:cNvSpPr/>
      </dsp:nvSpPr>
      <dsp:spPr>
        <a:xfrm>
          <a:off x="1793280" y="23779"/>
          <a:ext cx="1510523" cy="12265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E27A8-B665-496B-80DB-6174A748406A}">
      <dsp:nvSpPr>
        <dsp:cNvPr id="0" name=""/>
        <dsp:cNvSpPr/>
      </dsp:nvSpPr>
      <dsp:spPr>
        <a:xfrm>
          <a:off x="390651" y="1379264"/>
          <a:ext cx="4315781" cy="525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Använd ”KNeighborRegression estimator” (från skleran.neighbor)</a:t>
          </a:r>
        </a:p>
      </dsp:txBody>
      <dsp:txXfrm>
        <a:off x="390651" y="1379264"/>
        <a:ext cx="4315781" cy="525644"/>
      </dsp:txXfrm>
    </dsp:sp>
    <dsp:sp modelId="{07D091AE-BDD7-4BEC-ACCC-84EDE6A7B2A7}">
      <dsp:nvSpPr>
        <dsp:cNvPr id="0" name=""/>
        <dsp:cNvSpPr/>
      </dsp:nvSpPr>
      <dsp:spPr>
        <a:xfrm>
          <a:off x="390651" y="1964899"/>
          <a:ext cx="4315781" cy="1705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F5856-065B-46F9-BF1C-C5AA14DB97C6}">
      <dsp:nvSpPr>
        <dsp:cNvPr id="0" name=""/>
        <dsp:cNvSpPr/>
      </dsp:nvSpPr>
      <dsp:spPr>
        <a:xfrm>
          <a:off x="6864323" y="23779"/>
          <a:ext cx="1510523" cy="12265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59837-F561-4C81-9D68-5FAF03F8951D}">
      <dsp:nvSpPr>
        <dsp:cNvPr id="0" name=""/>
        <dsp:cNvSpPr/>
      </dsp:nvSpPr>
      <dsp:spPr>
        <a:xfrm>
          <a:off x="5461694" y="1379264"/>
          <a:ext cx="4315781" cy="525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Viktiga parametrar</a:t>
          </a:r>
        </a:p>
      </dsp:txBody>
      <dsp:txXfrm>
        <a:off x="5461694" y="1379264"/>
        <a:ext cx="4315781" cy="525644"/>
      </dsp:txXfrm>
    </dsp:sp>
    <dsp:sp modelId="{CEEDD841-FE74-476A-B42F-89187A5FB8B0}">
      <dsp:nvSpPr>
        <dsp:cNvPr id="0" name=""/>
        <dsp:cNvSpPr/>
      </dsp:nvSpPr>
      <dsp:spPr>
        <a:xfrm>
          <a:off x="5461694" y="1964899"/>
          <a:ext cx="4315781" cy="1705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N_neighbors: K = antal grannar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Weights: Viktningsfunktion för prediktering: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”uniform”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”distance”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”user-defined”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Metric: </a:t>
          </a:r>
          <a:r>
            <a:rPr lang="en-US" sz="1200" kern="1200" err="1"/>
            <a:t>Metrisk</a:t>
          </a:r>
          <a:r>
            <a:rPr lang="en-US" sz="1200" kern="1200"/>
            <a:t> </a:t>
          </a:r>
          <a:r>
            <a:rPr lang="en-US" sz="1200" kern="1200" err="1"/>
            <a:t>distans</a:t>
          </a:r>
          <a:r>
            <a:rPr lang="en-US" sz="1200" kern="1200"/>
            <a:t> </a:t>
          </a:r>
          <a:r>
            <a:rPr lang="en-US" sz="1200" kern="1200" err="1"/>
            <a:t>att</a:t>
          </a:r>
          <a:r>
            <a:rPr lang="en-US" sz="1200" kern="1200"/>
            <a:t> </a:t>
          </a:r>
          <a:r>
            <a:rPr lang="en-US" sz="1200" kern="1200" err="1"/>
            <a:t>använda</a:t>
          </a:r>
          <a:r>
            <a:rPr lang="en-US" sz="1200" kern="1200"/>
            <a:t> (</a:t>
          </a:r>
          <a:r>
            <a:rPr lang="en-US" sz="1200" kern="1200" err="1"/>
            <a:t>populära</a:t>
          </a:r>
          <a:r>
            <a:rPr lang="en-US" sz="1200" kern="1200"/>
            <a:t>):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”minkowski”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”euclidian”</a:t>
          </a:r>
        </a:p>
      </dsp:txBody>
      <dsp:txXfrm>
        <a:off x="5461694" y="1964899"/>
        <a:ext cx="4315781" cy="17054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6F0A3-D8F5-9F43-9B49-C988812B267A}">
      <dsp:nvSpPr>
        <dsp:cNvPr id="0" name=""/>
        <dsp:cNvSpPr/>
      </dsp:nvSpPr>
      <dsp:spPr>
        <a:xfrm>
          <a:off x="0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93207-B0FB-BF42-A605-70FE75346D5B}">
      <dsp:nvSpPr>
        <dsp:cNvPr id="0" name=""/>
        <dsp:cNvSpPr/>
      </dsp:nvSpPr>
      <dsp:spPr>
        <a:xfrm>
          <a:off x="328612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Modifikation till ”Multiple Regression Model” som exkluderar egenskaper som är irrelevanta för vår modell.</a:t>
          </a:r>
        </a:p>
      </dsp:txBody>
      <dsp:txXfrm>
        <a:off x="383617" y="1450847"/>
        <a:ext cx="2847502" cy="1768010"/>
      </dsp:txXfrm>
    </dsp:sp>
    <dsp:sp modelId="{0AC17435-3FA6-0345-8341-1F354CEA8381}">
      <dsp:nvSpPr>
        <dsp:cNvPr id="0" name=""/>
        <dsp:cNvSpPr/>
      </dsp:nvSpPr>
      <dsp:spPr>
        <a:xfrm>
          <a:off x="3614737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93F61-1B63-1F47-AF7E-AD95C211E705}">
      <dsp:nvSpPr>
        <dsp:cNvPr id="0" name=""/>
        <dsp:cNvSpPr/>
      </dsp:nvSpPr>
      <dsp:spPr>
        <a:xfrm>
          <a:off x="3943350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Intentionen bakom</a:t>
          </a:r>
        </a:p>
      </dsp:txBody>
      <dsp:txXfrm>
        <a:off x="3998355" y="1450847"/>
        <a:ext cx="2847502" cy="1768010"/>
      </dsp:txXfrm>
    </dsp:sp>
    <dsp:sp modelId="{0F854380-50F1-2847-A060-4D5B645BC23A}">
      <dsp:nvSpPr>
        <dsp:cNvPr id="0" name=""/>
        <dsp:cNvSpPr/>
      </dsp:nvSpPr>
      <dsp:spPr>
        <a:xfrm>
          <a:off x="7229475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72586-E0F2-5D48-9F5F-7C960B372AF6}">
      <dsp:nvSpPr>
        <dsp:cNvPr id="0" name=""/>
        <dsp:cNvSpPr/>
      </dsp:nvSpPr>
      <dsp:spPr>
        <a:xfrm>
          <a:off x="7558087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”Lasso estimator in scikit-learn”</a:t>
          </a:r>
        </a:p>
      </dsp:txBody>
      <dsp:txXfrm>
        <a:off x="7613092" y="1450847"/>
        <a:ext cx="2847502" cy="17680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B74F0-529A-4E72-9051-57465F952F02}">
      <dsp:nvSpPr>
        <dsp:cNvPr id="0" name=""/>
        <dsp:cNvSpPr/>
      </dsp:nvSpPr>
      <dsp:spPr>
        <a:xfrm>
          <a:off x="0" y="2299"/>
          <a:ext cx="6812280" cy="11656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31F7C-87AE-4F1F-A5AD-E4CCE7F27728}">
      <dsp:nvSpPr>
        <dsp:cNvPr id="0" name=""/>
        <dsp:cNvSpPr/>
      </dsp:nvSpPr>
      <dsp:spPr>
        <a:xfrm>
          <a:off x="352598" y="264562"/>
          <a:ext cx="641087" cy="641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BD593-47F9-44F4-B678-8B697E4995A4}">
      <dsp:nvSpPr>
        <dsp:cNvPr id="0" name=""/>
        <dsp:cNvSpPr/>
      </dsp:nvSpPr>
      <dsp:spPr>
        <a:xfrm>
          <a:off x="1346283" y="2299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Viktiga parametrar</a:t>
          </a:r>
        </a:p>
      </dsp:txBody>
      <dsp:txXfrm>
        <a:off x="1346283" y="2299"/>
        <a:ext cx="5465996" cy="1165613"/>
      </dsp:txXfrm>
    </dsp:sp>
    <dsp:sp modelId="{9D2B2135-4D80-4B0B-9FB1-5082A4561EEE}">
      <dsp:nvSpPr>
        <dsp:cNvPr id="0" name=""/>
        <dsp:cNvSpPr/>
      </dsp:nvSpPr>
      <dsp:spPr>
        <a:xfrm>
          <a:off x="0" y="1459316"/>
          <a:ext cx="6812280" cy="11656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D9AEE-C0FA-4A87-8495-31A811377B9F}">
      <dsp:nvSpPr>
        <dsp:cNvPr id="0" name=""/>
        <dsp:cNvSpPr/>
      </dsp:nvSpPr>
      <dsp:spPr>
        <a:xfrm>
          <a:off x="352598" y="1721579"/>
          <a:ext cx="641087" cy="641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7FBC1-A3C3-42A8-8809-B016EF206517}">
      <dsp:nvSpPr>
        <dsp:cNvPr id="0" name=""/>
        <dsp:cNvSpPr/>
      </dsp:nvSpPr>
      <dsp:spPr>
        <a:xfrm>
          <a:off x="1346283" y="1459316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Alpha: konstant som multiplicerar L1-termen, sätts som standard till 1.0</a:t>
          </a:r>
        </a:p>
      </dsp:txBody>
      <dsp:txXfrm>
        <a:off x="1346283" y="1459316"/>
        <a:ext cx="5465996" cy="1165613"/>
      </dsp:txXfrm>
    </dsp:sp>
    <dsp:sp modelId="{030B4F73-AE76-49A5-BDA4-B119DC48E352}">
      <dsp:nvSpPr>
        <dsp:cNvPr id="0" name=""/>
        <dsp:cNvSpPr/>
      </dsp:nvSpPr>
      <dsp:spPr>
        <a:xfrm>
          <a:off x="0" y="2916333"/>
          <a:ext cx="6812280" cy="11656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2CFDC-77DC-4DDF-9DD6-F55D5C05CA49}">
      <dsp:nvSpPr>
        <dsp:cNvPr id="0" name=""/>
        <dsp:cNvSpPr/>
      </dsp:nvSpPr>
      <dsp:spPr>
        <a:xfrm>
          <a:off x="352598" y="3178596"/>
          <a:ext cx="641087" cy="641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C9ADA-C449-476B-94F8-CE6DB6DBE08D}">
      <dsp:nvSpPr>
        <dsp:cNvPr id="0" name=""/>
        <dsp:cNvSpPr/>
      </dsp:nvSpPr>
      <dsp:spPr>
        <a:xfrm>
          <a:off x="1346283" y="2916333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Sätt högre värde om modellen ska välja egenskaper mer aggressivt (minde antal egenskaper)</a:t>
          </a:r>
        </a:p>
      </dsp:txBody>
      <dsp:txXfrm>
        <a:off x="1346283" y="2916333"/>
        <a:ext cx="5465996" cy="1165613"/>
      </dsp:txXfrm>
    </dsp:sp>
    <dsp:sp modelId="{0EB439FE-5030-4A89-BE6F-F6DBBC5E0B76}">
      <dsp:nvSpPr>
        <dsp:cNvPr id="0" name=""/>
        <dsp:cNvSpPr/>
      </dsp:nvSpPr>
      <dsp:spPr>
        <a:xfrm>
          <a:off x="0" y="4373350"/>
          <a:ext cx="6812280" cy="11656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9971F-B68F-4DA8-B7BD-A1E6733E23B4}">
      <dsp:nvSpPr>
        <dsp:cNvPr id="0" name=""/>
        <dsp:cNvSpPr/>
      </dsp:nvSpPr>
      <dsp:spPr>
        <a:xfrm>
          <a:off x="352598" y="4635613"/>
          <a:ext cx="641087" cy="6410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1FE69-B446-4FF6-9C05-909F649936C2}">
      <dsp:nvSpPr>
        <dsp:cNvPr id="0" name=""/>
        <dsp:cNvSpPr/>
      </dsp:nvSpPr>
      <dsp:spPr>
        <a:xfrm>
          <a:off x="1346283" y="4373350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Sätt mindre värde om modellen inte ska exkludera för många egenskaper</a:t>
          </a:r>
        </a:p>
      </dsp:txBody>
      <dsp:txXfrm>
        <a:off x="1346283" y="4373350"/>
        <a:ext cx="5465996" cy="1165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11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8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1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9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2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2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2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3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2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697" r:id="rId6"/>
    <p:sldLayoutId id="2147483693" r:id="rId7"/>
    <p:sldLayoutId id="2147483694" r:id="rId8"/>
    <p:sldLayoutId id="2147483695" r:id="rId9"/>
    <p:sldLayoutId id="2147483696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byjim.com/regression/overfitting-regression-models/" TargetMode="External"/><Relationship Id="rId2" Type="http://schemas.openxmlformats.org/officeDocument/2006/relationships/hyperlink" Target="https://blog.minitab.com/blog/understanding-statistics/how-to-avoid-overfitting-your-regression-mod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ssinglink.ai/guides/neural-network-concepts/neural-networks-regression-part-1-overkill-opportunity/" TargetMode="External"/><Relationship Id="rId5" Type="http://schemas.openxmlformats.org/officeDocument/2006/relationships/hyperlink" Target="https://en.wikipedia.org/wiki/Random_forest" TargetMode="External"/><Relationship Id="rId4" Type="http://schemas.openxmlformats.org/officeDocument/2006/relationships/hyperlink" Target="https://towardsdatascience.com/regularization-an-important-concept-in-machine-learning-5891628907e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hyperlink" Target="https://code.visualstudio.com/docs/python/jupyter-support#_intellisense-support-in-the-jupyter-notebook-edit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8BB05-9393-48D2-BDB2-760BE1CCE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6" b="864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sv-SE" sz="6600">
                <a:cs typeface="Calibri Light"/>
              </a:rPr>
              <a:t>Regression</a:t>
            </a:r>
            <a:endParaRPr lang="sv-SE" sz="66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err="1">
                <a:cs typeface="Calibri"/>
              </a:rPr>
              <a:t>Koncept</a:t>
            </a:r>
            <a:r>
              <a:rPr lang="en-GB">
                <a:cs typeface="Calibri"/>
              </a:rPr>
              <a:t> </a:t>
            </a:r>
            <a:r>
              <a:rPr lang="en-GB" err="1">
                <a:cs typeface="Calibri"/>
              </a:rPr>
              <a:t>och</a:t>
            </a:r>
            <a:r>
              <a:rPr lang="en-GB">
                <a:cs typeface="Calibri"/>
              </a:rPr>
              <a:t> Modeller</a:t>
            </a:r>
            <a:endParaRPr lang="en-GB"/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B76CE7DE-CA38-2B44-A63B-E4D8DAFC3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535" y="6184900"/>
            <a:ext cx="24257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AE9EF-D366-874F-816F-9D012016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00. Förbered datan (forts.)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027CE-C891-AC47-A39C-C777B6051435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Dela </a:t>
            </a:r>
            <a:r>
              <a:rPr lang="en-US" err="1"/>
              <a:t>upp</a:t>
            </a:r>
            <a:r>
              <a:rPr lang="en-US"/>
              <a:t> </a:t>
            </a:r>
            <a:r>
              <a:rPr lang="en-US" err="1"/>
              <a:t>datan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träningsdata</a:t>
            </a:r>
            <a:r>
              <a:rPr lang="en-US"/>
              <a:t> </a:t>
            </a:r>
            <a:r>
              <a:rPr lang="en-US" err="1"/>
              <a:t>och</a:t>
            </a:r>
            <a:r>
              <a:rPr lang="en-US"/>
              <a:t> </a:t>
            </a:r>
            <a:r>
              <a:rPr lang="en-US" err="1"/>
              <a:t>testningsdata</a:t>
            </a:r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EFDBDD3-D471-0947-AA3C-A499ABBDA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" y="4011374"/>
            <a:ext cx="12094959" cy="991154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173261-887A-EC4F-821F-154BC8F503E6}"/>
              </a:ext>
            </a:extLst>
          </p:cNvPr>
          <p:cNvSpPr txBox="1"/>
          <p:nvPr/>
        </p:nvSpPr>
        <p:spPr>
          <a:xfrm>
            <a:off x="6984091" y="5560932"/>
            <a:ext cx="473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Mer info om varför man gör så här senare</a:t>
            </a:r>
          </a:p>
        </p:txBody>
      </p:sp>
    </p:spTree>
    <p:extLst>
      <p:ext uri="{BB962C8B-B14F-4D97-AF65-F5344CB8AC3E}">
        <p14:creationId xmlns:p14="http://schemas.microsoft.com/office/powerpoint/2010/main" val="339021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DCED-FEF1-6D4E-AE71-71653779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/>
              <a:t>01. </a:t>
            </a:r>
            <a:r>
              <a:rPr lang="en-US" err="1"/>
              <a:t>Importera</a:t>
            </a:r>
            <a:r>
              <a:rPr lang="en-US"/>
              <a:t> </a:t>
            </a:r>
            <a:r>
              <a:rPr lang="en-US" err="1"/>
              <a:t>estimeringsobjektet</a:t>
            </a:r>
            <a:r>
              <a:rPr lang="en-US"/>
              <a:t> (</a:t>
            </a:r>
            <a:r>
              <a:rPr lang="en-US" err="1"/>
              <a:t>modellen</a:t>
            </a:r>
            <a:r>
              <a:rPr lang="en-US"/>
              <a:t>)</a:t>
            </a:r>
            <a:br>
              <a:rPr lang="en-US"/>
            </a:br>
            <a:r>
              <a:rPr lang="sv-SE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9CC21B-15C2-7A46-94BE-3E2E8BB3D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2" y="3763655"/>
            <a:ext cx="11123236" cy="985326"/>
          </a:xfrm>
        </p:spPr>
      </p:pic>
    </p:spTree>
    <p:extLst>
      <p:ext uri="{BB962C8B-B14F-4D97-AF65-F5344CB8AC3E}">
        <p14:creationId xmlns:p14="http://schemas.microsoft.com/office/powerpoint/2010/main" val="145383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AE9EF-D366-874F-816F-9D012016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z="3200"/>
              <a:t>02. </a:t>
            </a:r>
            <a:r>
              <a:rPr lang="en-US" sz="3200"/>
              <a:t>Skapa </a:t>
            </a:r>
            <a:r>
              <a:rPr lang="en-US" sz="3200" err="1"/>
              <a:t>en</a:t>
            </a:r>
            <a:r>
              <a:rPr lang="en-US" sz="3200"/>
              <a:t> </a:t>
            </a:r>
            <a:r>
              <a:rPr lang="en-US" sz="3200" err="1"/>
              <a:t>instans</a:t>
            </a:r>
            <a:r>
              <a:rPr lang="en-US" sz="3200"/>
              <a:t> av </a:t>
            </a:r>
            <a:r>
              <a:rPr lang="en-US" sz="3200" err="1"/>
              <a:t>modellen</a:t>
            </a:r>
            <a:endParaRPr lang="en-US" sz="3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027CE-C891-AC47-A39C-C777B6051435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/>
              <a:t>Här kan vi skicka in extra värden vid behov.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/>
              <a:t>Vi använder bara standardvärden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/>
              <a:t>Refereras till som ”hyper parameters”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D5AAF9-D8CC-1A40-AAF3-F3CA5E68B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4" y="3895408"/>
            <a:ext cx="11478672" cy="876098"/>
          </a:xfrm>
        </p:spPr>
      </p:pic>
    </p:spTree>
    <p:extLst>
      <p:ext uri="{BB962C8B-B14F-4D97-AF65-F5344CB8AC3E}">
        <p14:creationId xmlns:p14="http://schemas.microsoft.com/office/powerpoint/2010/main" val="236450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AE9EF-D366-874F-816F-9D012016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z="3200"/>
              <a:t>03. </a:t>
            </a:r>
            <a:r>
              <a:rPr lang="en-US" sz="3200" err="1"/>
              <a:t>Träna</a:t>
            </a:r>
            <a:r>
              <a:rPr lang="en-US" sz="3200"/>
              <a:t> </a:t>
            </a:r>
            <a:r>
              <a:rPr lang="en-US" sz="3200" err="1"/>
              <a:t>modellen</a:t>
            </a:r>
            <a:r>
              <a:rPr lang="en-US" sz="3200"/>
              <a:t> med </a:t>
            </a:r>
            <a:r>
              <a:rPr lang="en-US" sz="3200" err="1"/>
              <a:t>träningsdatan</a:t>
            </a:r>
            <a:endParaRPr lang="en-US" sz="3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027CE-C891-AC47-A39C-C777B6051435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/>
              <a:t>Så här skickar vi in träningsdatan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X (</a:t>
            </a:r>
            <a:r>
              <a:rPr lang="en-US" err="1">
                <a:solidFill>
                  <a:srgbClr val="0070C0"/>
                </a:solidFill>
              </a:rPr>
              <a:t>egenskaper</a:t>
            </a:r>
            <a:r>
              <a:rPr lang="en-US">
                <a:solidFill>
                  <a:srgbClr val="0070C0"/>
                </a:solidFill>
              </a:rPr>
              <a:t>, features</a:t>
            </a:r>
            <a:r>
              <a:rPr lang="en-US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y (</a:t>
            </a:r>
            <a:r>
              <a:rPr lang="en-US" err="1">
                <a:solidFill>
                  <a:srgbClr val="FF0000"/>
                </a:solidFill>
              </a:rPr>
              <a:t>mål</a:t>
            </a:r>
            <a:r>
              <a:rPr lang="en-US">
                <a:solidFill>
                  <a:srgbClr val="FF0000"/>
                </a:solidFill>
              </a:rPr>
              <a:t>, target</a:t>
            </a:r>
            <a:r>
              <a:rPr lang="en-US"/>
              <a:t>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1AFB5C-C0BB-F943-A455-6714D48D0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1" y="3754092"/>
            <a:ext cx="11742760" cy="114210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5CF246-8F5F-7C4D-9988-036B6F7BFE39}"/>
              </a:ext>
            </a:extLst>
          </p:cNvPr>
          <p:cNvSpPr txBox="1"/>
          <p:nvPr/>
        </p:nvSpPr>
        <p:spPr>
          <a:xfrm>
            <a:off x="3740727" y="2819567"/>
            <a:ext cx="223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”fit” används alltid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A64960-BE2E-BC40-A1D4-56A6EE5B9E69}"/>
              </a:ext>
            </a:extLst>
          </p:cNvPr>
          <p:cNvCxnSpPr>
            <a:stCxn id="9" idx="2"/>
          </p:cNvCxnSpPr>
          <p:nvPr/>
        </p:nvCxnSpPr>
        <p:spPr>
          <a:xfrm flipH="1">
            <a:off x="4858788" y="3188899"/>
            <a:ext cx="1" cy="809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9C7CF2-F1C4-704D-A5C9-2AFA39FEBF7C}"/>
              </a:ext>
            </a:extLst>
          </p:cNvPr>
          <p:cNvCxnSpPr>
            <a:cxnSpLocks/>
          </p:cNvCxnSpPr>
          <p:nvPr/>
        </p:nvCxnSpPr>
        <p:spPr>
          <a:xfrm flipH="1">
            <a:off x="5751338" y="1534069"/>
            <a:ext cx="2327248" cy="25308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5ECA15-828E-C443-B4F7-D5DE37ECE724}"/>
              </a:ext>
            </a:extLst>
          </p:cNvPr>
          <p:cNvCxnSpPr>
            <a:cxnSpLocks/>
          </p:cNvCxnSpPr>
          <p:nvPr/>
        </p:nvCxnSpPr>
        <p:spPr>
          <a:xfrm>
            <a:off x="6760849" y="1866616"/>
            <a:ext cx="280062" cy="2131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345ED4-C5E6-844C-A5FB-4ED1151707B8}"/>
              </a:ext>
            </a:extLst>
          </p:cNvPr>
          <p:cNvSpPr txBox="1"/>
          <p:nvPr/>
        </p:nvSpPr>
        <p:spPr>
          <a:xfrm>
            <a:off x="4158193" y="5533969"/>
            <a:ext cx="3875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>
                <a:solidFill>
                  <a:srgbClr val="00B050"/>
                </a:solidFill>
              </a:rPr>
              <a:t>Nu är modellen tränad</a:t>
            </a:r>
          </a:p>
        </p:txBody>
      </p:sp>
    </p:spTree>
    <p:extLst>
      <p:ext uri="{BB962C8B-B14F-4D97-AF65-F5344CB8AC3E}">
        <p14:creationId xmlns:p14="http://schemas.microsoft.com/office/powerpoint/2010/main" val="4071100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AE9EF-D366-874F-816F-9D012016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z="3200"/>
              <a:t>04. </a:t>
            </a:r>
            <a:r>
              <a:rPr lang="en-US" sz="3200" err="1"/>
              <a:t>Utvärdera</a:t>
            </a:r>
            <a:r>
              <a:rPr lang="en-US" sz="3200"/>
              <a:t> </a:t>
            </a:r>
            <a:r>
              <a:rPr lang="en-US" sz="3200" err="1"/>
              <a:t>modellen</a:t>
            </a:r>
            <a:endParaRPr lang="en-US" sz="3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027CE-C891-AC47-A39C-C777B6051435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/>
              <a:t>Hämta testningsdata som modellen hittills inte har sett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F961D667-C865-BA4B-B4A8-07F1F6CA0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3345102"/>
            <a:ext cx="10167937" cy="196008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FC469F-D039-0A4B-9F69-E34CF87228BC}"/>
              </a:ext>
            </a:extLst>
          </p:cNvPr>
          <p:cNvSpPr txBox="1"/>
          <p:nvPr/>
        </p:nvSpPr>
        <p:spPr>
          <a:xfrm>
            <a:off x="7339159" y="5901846"/>
            <a:ext cx="202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err="1"/>
              <a:t>Evaluating</a:t>
            </a:r>
            <a:r>
              <a:rPr lang="sv-SE"/>
              <a:t> </a:t>
            </a:r>
            <a:r>
              <a:rPr lang="sv-SE" err="1"/>
              <a:t>metric</a:t>
            </a:r>
            <a:endParaRPr lang="sv-S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F14559-BB6A-4D4A-AABE-46C28D8AD26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7157884" y="5181600"/>
            <a:ext cx="1194598" cy="720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98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AE9EF-D366-874F-816F-9D012016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z="3200"/>
              <a:t>04. </a:t>
            </a:r>
            <a:r>
              <a:rPr lang="en-US" sz="3200" err="1"/>
              <a:t>Utvärdera</a:t>
            </a:r>
            <a:r>
              <a:rPr lang="en-US" sz="3200"/>
              <a:t> </a:t>
            </a:r>
            <a:r>
              <a:rPr lang="en-US" sz="3200" err="1"/>
              <a:t>modellen</a:t>
            </a:r>
            <a:r>
              <a:rPr lang="en-US" sz="3200"/>
              <a:t> (forts)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027CE-C891-AC47-A39C-C777B6051435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/>
              <a:t>Visualisera hur nära predikteringen är de verkliga värdena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/>
              <a:t>Man kan se att några av värden är lite långt bort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/>
              <a:t>Om vi är nöjda med modellen så går vi vidare till steg 05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C4623BC6-5068-334C-9CD8-E79B253C7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54" y="2676139"/>
            <a:ext cx="5069292" cy="3694112"/>
          </a:xfrm>
        </p:spPr>
      </p:pic>
    </p:spTree>
    <p:extLst>
      <p:ext uri="{BB962C8B-B14F-4D97-AF65-F5344CB8AC3E}">
        <p14:creationId xmlns:p14="http://schemas.microsoft.com/office/powerpoint/2010/main" val="105114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AE9EF-D366-874F-816F-9D012016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05. </a:t>
            </a:r>
            <a:r>
              <a:rPr lang="en-US" sz="3200" err="1"/>
              <a:t>Gör</a:t>
            </a:r>
            <a:r>
              <a:rPr lang="en-US" sz="3200"/>
              <a:t> </a:t>
            </a:r>
            <a:r>
              <a:rPr lang="sv-SE" sz="3200"/>
              <a:t>predikteringar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027CE-C891-AC47-A39C-C777B6051435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/>
              <a:t>In [12] objektet används för att göra predikteringen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/>
              <a:t>”</a:t>
            </a:r>
            <a:r>
              <a:rPr lang="sv-SE" err="1"/>
              <a:t>new_data</a:t>
            </a:r>
            <a:r>
              <a:rPr lang="sv-SE"/>
              <a:t>” är ett nytt område/samhälle som vi vill använda vår modell på för att beräkna kriminalitet för.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/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1496B83-FFF0-504F-BCFD-52079434B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2498808"/>
            <a:ext cx="10167937" cy="365267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9B6076-5D53-D642-B924-3D3455D87EED}"/>
              </a:ext>
            </a:extLst>
          </p:cNvPr>
          <p:cNvSpPr txBox="1"/>
          <p:nvPr/>
        </p:nvSpPr>
        <p:spPr>
          <a:xfrm>
            <a:off x="4775156" y="3864077"/>
            <a:ext cx="357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>
                <a:solidFill>
                  <a:srgbClr val="FF0000"/>
                </a:solidFill>
              </a:rPr>
              <a:t>Karaktäristiken för ett samhälle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A7F4E-0E7C-3D47-8653-7C31C84ED307}"/>
              </a:ext>
            </a:extLst>
          </p:cNvPr>
          <p:cNvSpPr txBox="1"/>
          <p:nvPr/>
        </p:nvSpPr>
        <p:spPr>
          <a:xfrm>
            <a:off x="2500144" y="6141017"/>
            <a:ext cx="7191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/>
              <a:t>För ett samhälle med karaktäristiken ovan så säger vår modell att </a:t>
            </a:r>
            <a:br>
              <a:rPr lang="sv-SE"/>
            </a:br>
            <a:r>
              <a:rPr lang="sv-SE"/>
              <a:t>mål värdet (</a:t>
            </a:r>
            <a:r>
              <a:rPr lang="sv-SE" err="1"/>
              <a:t>target</a:t>
            </a:r>
            <a:r>
              <a:rPr lang="sv-SE"/>
              <a:t> </a:t>
            </a:r>
            <a:r>
              <a:rPr lang="sv-SE" err="1"/>
              <a:t>value</a:t>
            </a:r>
            <a:r>
              <a:rPr lang="sv-SE"/>
              <a:t>) är 0.30466662</a:t>
            </a:r>
          </a:p>
        </p:txBody>
      </p:sp>
    </p:spTree>
    <p:extLst>
      <p:ext uri="{BB962C8B-B14F-4D97-AF65-F5344CB8AC3E}">
        <p14:creationId xmlns:p14="http://schemas.microsoft.com/office/powerpoint/2010/main" val="218919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C4224-9DC7-7E48-97E2-A09DDC99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sv-SE" err="1"/>
              <a:t>Multiple</a:t>
            </a:r>
            <a:r>
              <a:rPr lang="sv-SE"/>
              <a:t> </a:t>
            </a:r>
            <a:r>
              <a:rPr lang="sv-SE" err="1"/>
              <a:t>Linear</a:t>
            </a:r>
            <a:r>
              <a:rPr lang="sv-SE"/>
              <a:t> Regression </a:t>
            </a:r>
            <a:r>
              <a:rPr lang="sv-SE" err="1"/>
              <a:t>Model</a:t>
            </a:r>
            <a:endParaRPr lang="sv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6AC809-61B3-43F3-8D1D-B3AD60849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16223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8359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A70C-5F5A-9A4A-A9B6-DA758BB0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Den </a:t>
            </a:r>
            <a:r>
              <a:rPr lang="en-US" err="1"/>
              <a:t>generella</a:t>
            </a:r>
            <a:r>
              <a:rPr lang="en-US"/>
              <a:t> </a:t>
            </a:r>
            <a:r>
              <a:rPr lang="en-US" err="1"/>
              <a:t>formuleringen</a:t>
            </a:r>
            <a:endParaRPr lang="sv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629360-BCC3-644D-9F51-5CBEA4FA9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3"/>
                <a:ext cx="10168128" cy="40085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sv-SE"/>
                  <a:t>I den här modellen försöker vi prediktera en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sv-SE"/>
                  <a:t> (</a:t>
                </a:r>
                <a:r>
                  <a:rPr lang="sv-SE" err="1">
                    <a:solidFill>
                      <a:srgbClr val="FF0000"/>
                    </a:solidFill>
                  </a:rPr>
                  <a:t>target</a:t>
                </a:r>
                <a:r>
                  <a:rPr lang="sv-SE"/>
                  <a:t>) med en linjärkombination av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/>
                  <a:t>egenskaper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/>
                  <a:t>(</a:t>
                </a:r>
                <a:r>
                  <a:rPr lang="sv-SE">
                    <a:solidFill>
                      <a:srgbClr val="0070C0"/>
                    </a:solidFill>
                  </a:rPr>
                  <a:t>features</a:t>
                </a:r>
                <a:r>
                  <a:rPr lang="sv-SE"/>
                  <a:t>)</a:t>
                </a:r>
              </a:p>
              <a:p>
                <a:endParaRPr lang="sv-SE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3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v-SE" sz="31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sv-SE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3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3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3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3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3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3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3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3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3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3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v-SE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3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3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31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v-SE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3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3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sv-SE" sz="3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3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3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sz="3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3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sv-SE" sz="3100"/>
              </a:p>
              <a:p>
                <a:endParaRPr lang="sv-SE"/>
              </a:p>
              <a:p>
                <a:r>
                  <a:rPr lang="sv-SE"/>
                  <a:t>Koefficienterna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/>
                  <a:t>står för </a:t>
                </a:r>
                <a:r>
                  <a:rPr lang="sv-SE" err="1"/>
                  <a:t>weights</a:t>
                </a:r>
                <a:r>
                  <a:rPr lang="sv-SE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sv-SE"/>
                  <a:t> är det slumpmässiga felet i modellen mellan de oberoende variablerna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v-SE"/>
                  <a:t> och den beroende variabeln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sv-SE"/>
                  <a:t>, alltså </a:t>
                </a:r>
                <a:r>
                  <a:rPr lang="sv-SE" i="1"/>
                  <a:t>modellfelet</a:t>
                </a:r>
              </a:p>
              <a:p>
                <a:r>
                  <a:rPr lang="sv-SE"/>
                  <a:t>Beskriver relation mellan variabler mellan att anpassa en linje till den observerade </a:t>
                </a:r>
                <a:r>
                  <a:rPr lang="sv-SE" err="1"/>
                  <a:t>datan</a:t>
                </a:r>
                <a:endParaRPr lang="sv-SE"/>
              </a:p>
              <a:p>
                <a:r>
                  <a:rPr lang="sv-SE"/>
                  <a:t>Man kan estimera hur den beroende (</a:t>
                </a:r>
                <a:r>
                  <a:rPr lang="sv-SE" err="1"/>
                  <a:t>target</a:t>
                </a:r>
                <a:r>
                  <a:rPr lang="sv-SE"/>
                  <a:t>) värdet ändrar sig efter som de oberoende (features) ändras</a:t>
                </a:r>
              </a:p>
              <a:p>
                <a:r>
                  <a:rPr lang="sv-SE" b="1" err="1"/>
                  <a:t>Multiple</a:t>
                </a:r>
                <a:r>
                  <a:rPr lang="sv-SE"/>
                  <a:t> </a:t>
                </a:r>
                <a:r>
                  <a:rPr lang="sv-SE" err="1"/>
                  <a:t>linear</a:t>
                </a:r>
                <a:r>
                  <a:rPr lang="sv-SE"/>
                  <a:t> regression när det är två eller fler oberoende features</a:t>
                </a:r>
              </a:p>
              <a:p>
                <a:endParaRPr lang="sv-SE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629360-BCC3-644D-9F51-5CBEA4FA9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3"/>
                <a:ext cx="10168128" cy="4008501"/>
              </a:xfrm>
              <a:blipFill>
                <a:blip r:embed="rId2"/>
                <a:stretch>
                  <a:fillRect l="-300" t="-912" r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971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BF4BFC-D9FF-D647-BC3C-D4E13BE8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err="1"/>
              <a:t>Ordinary</a:t>
            </a:r>
            <a:r>
              <a:rPr lang="sv-SE"/>
              <a:t> </a:t>
            </a:r>
            <a:r>
              <a:rPr lang="sv-SE" err="1"/>
              <a:t>least</a:t>
            </a:r>
            <a:r>
              <a:rPr lang="sv-SE"/>
              <a:t> </a:t>
            </a:r>
            <a:r>
              <a:rPr lang="sv-SE" err="1"/>
              <a:t>square</a:t>
            </a:r>
            <a:endParaRPr lang="sv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D0B1B60-DBEE-394F-A46F-43AF0D50DA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sv-SE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sv-SE"/>
              </a:p>
              <a:p>
                <a:pPr marL="0" indent="0">
                  <a:buNone/>
                </a:pPr>
                <a:endParaRPr lang="sv-SE"/>
              </a:p>
              <a:p>
                <a:r>
                  <a:rPr lang="sv-SE"/>
                  <a:t>Denna modellen används för att </a:t>
                </a:r>
                <a:r>
                  <a:rPr lang="sv-SE" err="1"/>
                  <a:t>produsera</a:t>
                </a:r>
                <a:r>
                  <a:rPr lang="sv-SE"/>
                  <a:t> ”</a:t>
                </a:r>
                <a:r>
                  <a:rPr lang="sv-SE" err="1"/>
                  <a:t>Ordinary</a:t>
                </a:r>
                <a:r>
                  <a:rPr lang="sv-SE"/>
                  <a:t> </a:t>
                </a:r>
                <a:r>
                  <a:rPr lang="sv-SE" err="1"/>
                  <a:t>Least</a:t>
                </a:r>
                <a:r>
                  <a:rPr lang="sv-SE"/>
                  <a:t> Squares” för att hitta ”w” sådan att följande formels kvantitet blir minimal</a:t>
                </a:r>
              </a:p>
              <a:p>
                <a:endParaRPr lang="sv-SE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D0B1B60-DBEE-394F-A46F-43AF0D50D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21FF1A09-B5C6-9A45-9090-9B4F398DF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69" y="4994058"/>
            <a:ext cx="3866126" cy="143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1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046FA-C150-2A4C-9FCF-3EE85E8B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sv-SE"/>
              <a:t>Vi kommer gå igenom</a:t>
            </a: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A0986726-14A6-48D1-9785-DAF842BB7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80434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957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5DE6BEA-C756-224D-B790-570907E3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sv-SE" sz="3400" err="1"/>
              <a:t>Ordinary</a:t>
            </a:r>
            <a:r>
              <a:rPr lang="sv-SE" sz="3400"/>
              <a:t> </a:t>
            </a:r>
            <a:r>
              <a:rPr lang="sv-SE" sz="3400" err="1"/>
              <a:t>least</a:t>
            </a:r>
            <a:r>
              <a:rPr lang="sv-SE" sz="3400"/>
              <a:t> </a:t>
            </a:r>
            <a:r>
              <a:rPr lang="sv-SE" sz="3400" err="1"/>
              <a:t>square</a:t>
            </a:r>
            <a:endParaRPr lang="sv-SE" sz="3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A0D5C6C-BC81-4344-ACCD-A370CA4F81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sv-SE" sz="1700"/>
                  <a:t>Minimera avståndet mellan predikterat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7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v-SE" sz="1700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  <m:r>
                      <a:rPr lang="sv-SE" sz="17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sz="1700"/>
                  <a:t>och sanna </a:t>
                </a:r>
                <a14:m>
                  <m:oMath xmlns:m="http://schemas.openxmlformats.org/officeDocument/2006/math">
                    <m:r>
                      <a:rPr lang="sv-SE" sz="17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17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sv-SE" sz="1700" i="1"/>
              </a:p>
              <a:p>
                <a:pPr>
                  <a:lnSpc>
                    <a:spcPct val="100000"/>
                  </a:lnSpc>
                </a:pPr>
                <a:r>
                  <a:rPr lang="sv-SE" sz="1700"/>
                  <a:t>Avståndet i kvadrat så att tecken inte spelar någon roll.</a:t>
                </a:r>
                <a:r>
                  <a:rPr lang="sv-SE" sz="1700" i="1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7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sv-SE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7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1700" i="1"/>
                  <a:t> </a:t>
                </a:r>
                <a:r>
                  <a:rPr lang="sv-SE" sz="1700"/>
                  <a:t>och</a:t>
                </a:r>
                <a:r>
                  <a:rPr lang="sv-SE" sz="1700" i="1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sv-SE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7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sv-SE" sz="1700" i="1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sv-SE" sz="1700"/>
                  <a:t>Blir summan av alla fel för alla mätpunkter för hela modellen så kan bli ett väldigt högt tal!</a:t>
                </a:r>
              </a:p>
              <a:p>
                <a:pPr>
                  <a:lnSpc>
                    <a:spcPct val="100000"/>
                  </a:lnSpc>
                </a:pPr>
                <a:r>
                  <a:rPr lang="sv-SE" sz="1700" b="1" err="1"/>
                  <a:t>Mean</a:t>
                </a:r>
                <a:r>
                  <a:rPr lang="sv-SE" sz="1700" b="1"/>
                  <a:t> </a:t>
                </a:r>
                <a:r>
                  <a:rPr lang="sv-SE" sz="1700" b="1" err="1"/>
                  <a:t>squared</a:t>
                </a:r>
                <a:r>
                  <a:rPr lang="sv-SE" sz="1700" b="1"/>
                  <a:t> </a:t>
                </a:r>
                <a:r>
                  <a:rPr lang="sv-SE" sz="1700" b="1" err="1"/>
                  <a:t>error</a:t>
                </a:r>
                <a:r>
                  <a:rPr lang="sv-SE" sz="1700" b="1"/>
                  <a:t> MSE </a:t>
                </a:r>
                <a:endParaRPr lang="sv-SE" sz="1700" b="0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700" b="0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sv-SE" sz="17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v-SE" sz="17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700" b="0" i="1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sv-SE" sz="17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sz="17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sz="17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17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17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sv-SE" sz="17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v-SE" sz="17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17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17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sv-SE" sz="1700" b="0" i="1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</m:sSub>
                                  <m:r>
                                    <a:rPr lang="sv-SE" sz="17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sv-SE" sz="17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17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sv-SE" sz="17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sv-SE" sz="1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sv-SE" sz="1700"/>
              </a:p>
              <a:p>
                <a:pPr>
                  <a:lnSpc>
                    <a:spcPct val="100000"/>
                  </a:lnSpc>
                </a:pPr>
                <a:r>
                  <a:rPr lang="sv-SE" sz="1700"/>
                  <a:t>Genomsnittsfelen till alla observationer</a:t>
                </a: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A0D5C6C-BC81-4344-ACCD-A370CA4F8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687" t="-1222" r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What is the difference between linear regression and least squares? - Quora">
            <a:extLst>
              <a:ext uri="{FF2B5EF4-FFF2-40B4-BE49-F238E27FC236}">
                <a16:creationId xmlns:a16="http://schemas.microsoft.com/office/drawing/2014/main" id="{8E39750C-889C-DD41-9446-210A1FAA8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1638" y="978114"/>
            <a:ext cx="6674602" cy="502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594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EB23AF-D3ED-BD41-B756-110AF658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Antaganden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5B5BEF4-E5BB-8540-87A7-78F4ADA55A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sv-SE" err="1"/>
                  <a:t>Multiple</a:t>
                </a:r>
                <a:r>
                  <a:rPr lang="sv-SE"/>
                  <a:t> </a:t>
                </a:r>
                <a:r>
                  <a:rPr lang="sv-SE" err="1"/>
                  <a:t>linear</a:t>
                </a:r>
                <a:r>
                  <a:rPr lang="sv-SE"/>
                  <a:t> regression gör en del antaganden om </a:t>
                </a:r>
                <a:r>
                  <a:rPr lang="sv-SE" err="1"/>
                  <a:t>datan</a:t>
                </a:r>
                <a:r>
                  <a:rPr lang="sv-SE"/>
                  <a:t>:</a:t>
                </a:r>
              </a:p>
              <a:p>
                <a:r>
                  <a:rPr lang="sv-SE" b="1"/>
                  <a:t>Homogen varians </a:t>
                </a:r>
                <a:r>
                  <a:rPr lang="sv-SE"/>
                  <a:t>– storleken på felet i prediktionen relativt lika över värdarna för de oberoende variablerna. </a:t>
                </a:r>
                <a:r>
                  <a:rPr lang="sv-SE" i="1"/>
                  <a:t>Konstant fel</a:t>
                </a:r>
              </a:p>
              <a:p>
                <a:r>
                  <a:rPr lang="sv-SE" b="1"/>
                  <a:t>Oberoende observationer </a:t>
                </a:r>
                <a:r>
                  <a:rPr lang="sv-SE"/>
                  <a:t>– variablerna är inte beroende av varandra </a:t>
                </a:r>
                <a:r>
                  <a:rPr lang="sv-SE" i="1"/>
                  <a:t>Ingen korrelation mellan variablerna, viktigt att kolla innan!</a:t>
                </a:r>
              </a:p>
              <a:p>
                <a:r>
                  <a:rPr lang="sv-SE" b="1"/>
                  <a:t>Normalitet</a:t>
                </a:r>
                <a:r>
                  <a:rPr lang="sv-SE"/>
                  <a:t> – felet till modellen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sv-SE"/>
                  <a:t> är normalfördelad. Gäller för små </a:t>
                </a:r>
                <a:r>
                  <a:rPr lang="sv-SE" err="1"/>
                  <a:t>dataset</a:t>
                </a:r>
                <a:r>
                  <a:rPr lang="sv-SE"/>
                  <a:t> (&lt;200 punkter) för eller gäller central limit </a:t>
                </a:r>
                <a:r>
                  <a:rPr lang="sv-SE" err="1"/>
                  <a:t>theorem</a:t>
                </a:r>
                <a:r>
                  <a:rPr lang="sv-SE"/>
                  <a:t> som säkerställer att felet är normalfördelat</a:t>
                </a:r>
              </a:p>
              <a:p>
                <a:r>
                  <a:rPr lang="sv-SE" b="1" err="1"/>
                  <a:t>Linjäritet</a:t>
                </a:r>
                <a:r>
                  <a:rPr lang="sv-SE"/>
                  <a:t> – det måste finnas ett linjärt samband mellan output variabel och de oberoende input </a:t>
                </a:r>
                <a:r>
                  <a:rPr lang="sv-SE" err="1"/>
                  <a:t>varablerna</a:t>
                </a:r>
                <a:r>
                  <a:rPr lang="sv-SE"/>
                  <a:t>. </a:t>
                </a:r>
                <a:r>
                  <a:rPr lang="sv-SE" i="1" err="1"/>
                  <a:t>Scatterplot</a:t>
                </a:r>
                <a:r>
                  <a:rPr lang="sv-SE" i="1"/>
                  <a:t> för att se linjärt samband mellan output och input variabler</a:t>
                </a:r>
                <a:endParaRPr lang="sv-SE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5B5BEF4-E5BB-8540-87A7-78F4ADA55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0" t="-1815" r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7216D725-8064-F849-B8A6-98C20EC63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25" y="274320"/>
            <a:ext cx="2794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79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77DF-8B9D-4642-AADD-CAE07BD2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Exempel från Kriminalitet exempel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B4F2F-B0DF-464C-980B-EA4D6DA42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47" y="2861347"/>
            <a:ext cx="7817105" cy="768075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A079FFF5-E13E-E447-AD2D-A2A4D9FF7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38" y="5077674"/>
            <a:ext cx="8165985" cy="1413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141C43-4831-FA4D-B169-628403E83583}"/>
              </a:ext>
            </a:extLst>
          </p:cNvPr>
          <p:cNvSpPr txBox="1"/>
          <p:nvPr/>
        </p:nvSpPr>
        <p:spPr>
          <a:xfrm>
            <a:off x="3819779" y="3930171"/>
            <a:ext cx="4759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Efter att vi hittade koefficienterna i steg 04</a:t>
            </a:r>
          </a:p>
          <a:p>
            <a:r>
              <a:rPr lang="sv-SE"/>
              <a:t>så ser modellen ut ut så här: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ruta 2">
                <a:extLst>
                  <a:ext uri="{FF2B5EF4-FFF2-40B4-BE49-F238E27FC236}">
                    <a16:creationId xmlns:a16="http://schemas.microsoft.com/office/drawing/2014/main" id="{0E8880AD-6F0B-9D4F-8FF8-1F9C0E6819D6}"/>
                  </a:ext>
                </a:extLst>
              </p:cNvPr>
              <p:cNvSpPr txBox="1"/>
              <p:nvPr/>
            </p:nvSpPr>
            <p:spPr>
              <a:xfrm>
                <a:off x="2789499" y="2076466"/>
                <a:ext cx="6197787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sv-SE"/>
              </a:p>
              <a:p>
                <a:endParaRPr lang="sv-SE"/>
              </a:p>
            </p:txBody>
          </p:sp>
        </mc:Choice>
        <mc:Fallback>
          <p:sp>
            <p:nvSpPr>
              <p:cNvPr id="3" name="textruta 2">
                <a:extLst>
                  <a:ext uri="{FF2B5EF4-FFF2-40B4-BE49-F238E27FC236}">
                    <a16:creationId xmlns:a16="http://schemas.microsoft.com/office/drawing/2014/main" id="{0E8880AD-6F0B-9D4F-8FF8-1F9C0E681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499" y="2076466"/>
                <a:ext cx="6197787" cy="667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339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8718-EFBC-E446-B768-5919584A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/>
              <a:t>Koefficient tolkning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C966-1FE9-5244-9DB4-D945DC45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Medelförändringen i målet (</a:t>
            </a:r>
            <a:r>
              <a:rPr lang="sv-SE" err="1">
                <a:solidFill>
                  <a:srgbClr val="FF0000"/>
                </a:solidFill>
              </a:rPr>
              <a:t>target</a:t>
            </a:r>
            <a:r>
              <a:rPr lang="sv-SE"/>
              <a:t>) när respektive egenskap (</a:t>
            </a:r>
            <a:r>
              <a:rPr lang="sv-SE">
                <a:solidFill>
                  <a:srgbClr val="0070C0"/>
                </a:solidFill>
              </a:rPr>
              <a:t>feature</a:t>
            </a:r>
            <a:r>
              <a:rPr lang="sv-SE"/>
              <a:t>) förändras i en enhet.</a:t>
            </a:r>
          </a:p>
          <a:p>
            <a:r>
              <a:rPr lang="sv-SE"/>
              <a:t>Förutsatt att alla andra faktorer är samma</a:t>
            </a:r>
          </a:p>
          <a:p>
            <a:r>
              <a:rPr lang="sv-SE"/>
              <a:t>Tex ”</a:t>
            </a:r>
            <a:r>
              <a:rPr lang="sv-SE" err="1"/>
              <a:t>Houshold</a:t>
            </a:r>
            <a:r>
              <a:rPr lang="sv-SE"/>
              <a:t> </a:t>
            </a:r>
            <a:r>
              <a:rPr lang="sv-SE" err="1"/>
              <a:t>Income</a:t>
            </a:r>
            <a:r>
              <a:rPr lang="sv-SE"/>
              <a:t> </a:t>
            </a:r>
            <a:r>
              <a:rPr lang="sv-SE" err="1"/>
              <a:t>Coefficient</a:t>
            </a:r>
            <a:r>
              <a:rPr lang="sv-SE"/>
              <a:t>”: -0.21</a:t>
            </a:r>
          </a:p>
          <a:p>
            <a:pPr lvl="1"/>
            <a:r>
              <a:rPr lang="sv-SE"/>
              <a:t>Om värdet ökar (mer positivt värde) så går kriminaliteten ner</a:t>
            </a:r>
          </a:p>
          <a:p>
            <a:pPr lvl="1"/>
            <a:r>
              <a:rPr lang="sv-SE"/>
              <a:t>Om värdet minska (mer negativt värde) så går kriminaliteten upp</a:t>
            </a:r>
          </a:p>
        </p:txBody>
      </p:sp>
    </p:spTree>
    <p:extLst>
      <p:ext uri="{BB962C8B-B14F-4D97-AF65-F5344CB8AC3E}">
        <p14:creationId xmlns:p14="http://schemas.microsoft.com/office/powerpoint/2010/main" val="3916934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30CE0-5FC1-FE4B-BC28-80DABF51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700"/>
              <a:t>Linear Regression estimator in scikit-learn</a:t>
            </a:r>
            <a:endParaRPr lang="sv-SE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5D11C9-487D-4A44-9921-00A61EC82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55646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335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0E06-422F-CD43-B19B-EF2714EE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83169"/>
            <a:ext cx="4068849" cy="4148586"/>
          </a:xfrm>
        </p:spPr>
        <p:txBody>
          <a:bodyPr anchor="t">
            <a:normAutofit/>
          </a:bodyPr>
          <a:lstStyle/>
          <a:p>
            <a:r>
              <a:rPr lang="sv-SE" sz="4800"/>
              <a:t>Saker att tänka på med ”Linear Regression Model”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BCAD-E6A9-7741-B0D4-2518887BF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04" y="1683170"/>
            <a:ext cx="5818248" cy="4148585"/>
          </a:xfrm>
        </p:spPr>
        <p:txBody>
          <a:bodyPr>
            <a:normAutofit/>
          </a:bodyPr>
          <a:lstStyle/>
          <a:p>
            <a:r>
              <a:rPr lang="sv-SE" sz="2000"/>
              <a:t>Trotts ordet ”Linear” så kan man använda modellen när relationen mellan egenskaper (features) och målet (target) är olinjärt (genom att tex addera icke linjära termer)</a:t>
            </a:r>
          </a:p>
          <a:p>
            <a:r>
              <a:rPr lang="sv-SE" sz="2000"/>
              <a:t>Det är enkelt att förklara och förstå</a:t>
            </a:r>
          </a:p>
          <a:p>
            <a:r>
              <a:rPr lang="sv-SE" sz="2000"/>
              <a:t>Behöver inte mycket data för att tränas</a:t>
            </a:r>
          </a:p>
          <a:p>
            <a:r>
              <a:rPr lang="sv-SE" sz="2000"/>
              <a:t>Påverkas av värden i periferin (för-behandling/-beredning av data är viktigt)</a:t>
            </a:r>
          </a:p>
          <a:p>
            <a:r>
              <a:rPr lang="sv-SE" sz="2000"/>
              <a:t>Är inte så flexibel och har inte så mycket kraft till att prediktera komplexa problem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217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4224-9DC7-7E48-97E2-A09DDC99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sv-SE"/>
              <a:t>K-</a:t>
            </a:r>
            <a:r>
              <a:rPr lang="sv-SE" err="1"/>
              <a:t>Nearest</a:t>
            </a:r>
            <a:r>
              <a:rPr lang="sv-SE"/>
              <a:t> </a:t>
            </a:r>
            <a:r>
              <a:rPr lang="sv-SE" err="1"/>
              <a:t>Neighbor</a:t>
            </a:r>
            <a:endParaRPr lang="sv-S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6AC809-61B3-43F3-8D1D-B3AD60849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08120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246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4AED-26E1-2747-A822-8E622405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/>
              <a:t>Intuitionen bakom K-</a:t>
            </a:r>
            <a:r>
              <a:rPr lang="sv-SE" err="1"/>
              <a:t>Nearest</a:t>
            </a:r>
            <a:r>
              <a:rPr lang="sv-SE"/>
              <a:t> </a:t>
            </a:r>
            <a:r>
              <a:rPr lang="sv-SE" err="1"/>
              <a:t>Neighbor</a:t>
            </a:r>
            <a:r>
              <a:rPr lang="sv-SE"/>
              <a:t> modellen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D956-95CE-C843-B683-73090966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v-SE"/>
              <a:t>Baserad på en intuitiv idé:</a:t>
            </a:r>
          </a:p>
          <a:p>
            <a:r>
              <a:rPr lang="sv-SE"/>
              <a:t>”Observationer av egenskapers värden som ligger nära varandra, kommer att ha mål(</a:t>
            </a:r>
            <a:r>
              <a:rPr lang="sv-SE" err="1"/>
              <a:t>target</a:t>
            </a:r>
            <a:r>
              <a:rPr lang="sv-SE"/>
              <a:t>)värden som också ligger nära varandra”</a:t>
            </a:r>
          </a:p>
          <a:p>
            <a:endParaRPr lang="sv-SE"/>
          </a:p>
          <a:p>
            <a:pPr marL="0" indent="0">
              <a:buNone/>
            </a:pPr>
            <a:r>
              <a:rPr lang="sv-SE"/>
              <a:t>Så principen bakom </a:t>
            </a:r>
            <a:r>
              <a:rPr lang="sv-SE" err="1"/>
              <a:t>kNN</a:t>
            </a:r>
            <a:r>
              <a:rPr lang="sv-SE"/>
              <a:t> modellen är att:</a:t>
            </a:r>
          </a:p>
          <a:p>
            <a:r>
              <a:rPr lang="sv-SE"/>
              <a:t>För att kunna prediktera för en ny observation så måste man först hitta tillräckligt med fördefinierade träningsexempel ”K” som är nära i distans till den nya observationen och sedan använda </a:t>
            </a:r>
            <a:r>
              <a:rPr lang="sv-SE" err="1"/>
              <a:t>target</a:t>
            </a:r>
            <a:r>
              <a:rPr lang="sv-SE"/>
              <a:t> värden för KNN för att prediktera målet för den nya observationen.</a:t>
            </a:r>
          </a:p>
          <a:p>
            <a:r>
              <a:rPr lang="sv-SE"/>
              <a:t>Tex om du försöker förutse bostadspriser så kan man utgå ifrån att lägenheter med liknande egenskaper och områden kommer ha liknade priser.</a:t>
            </a:r>
          </a:p>
        </p:txBody>
      </p:sp>
    </p:spTree>
    <p:extLst>
      <p:ext uri="{BB962C8B-B14F-4D97-AF65-F5344CB8AC3E}">
        <p14:creationId xmlns:p14="http://schemas.microsoft.com/office/powerpoint/2010/main" val="59417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21981-A06B-1E42-ACFC-9A297517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sv-SE" sz="2600"/>
              <a:t>Steg i ”K-</a:t>
            </a:r>
            <a:r>
              <a:rPr lang="sv-SE" sz="2600" err="1"/>
              <a:t>Nearest</a:t>
            </a:r>
            <a:r>
              <a:rPr lang="sv-SE" sz="2600"/>
              <a:t> </a:t>
            </a:r>
            <a:r>
              <a:rPr lang="sv-SE" sz="2600" err="1"/>
              <a:t>Neighbor</a:t>
            </a:r>
            <a:r>
              <a:rPr lang="sv-SE" sz="2600"/>
              <a:t>” modellen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6C7319-5B9F-B044-B958-D16B0BC9CA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7" y="2359152"/>
                <a:ext cx="3410712" cy="3770391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sv-SE" sz="1300"/>
                  <a:t>Välj ett antal ”</a:t>
                </a:r>
                <a:r>
                  <a:rPr lang="sv-SE" sz="1300" err="1"/>
                  <a:t>neighbors</a:t>
                </a:r>
                <a:r>
                  <a:rPr lang="sv-SE" sz="1300"/>
                  <a:t>” K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sv-SE" sz="1300"/>
                  <a:t>Välj ett sätt att räkna distans (Euklidisk distans är vanligt)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sv-SE" sz="1300"/>
                  <a:t>För varje datapunkt i </a:t>
                </a:r>
                <a:r>
                  <a:rPr lang="sv-SE" sz="1300" err="1"/>
                  <a:t>träningsdatan</a:t>
                </a:r>
                <a:r>
                  <a:rPr lang="sv-SE" sz="1300"/>
                  <a:t>: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sv-SE" sz="1300"/>
                  <a:t>Beräkna distansen mellan datapunkten och alla andra observationer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sv-SE" sz="1300"/>
                  <a:t>Hitta de närmsta K observationer till datapunkten, dessa är K-</a:t>
                </a:r>
                <a:r>
                  <a:rPr lang="sv-SE" sz="1300" err="1"/>
                  <a:t>neighbors</a:t>
                </a:r>
                <a:endParaRPr lang="sv-SE" sz="1300"/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sv-SE" sz="1300"/>
                  <a:t>Hämta </a:t>
                </a:r>
                <a:r>
                  <a:rPr lang="sv-SE" sz="1300" err="1"/>
                  <a:t>target</a:t>
                </a:r>
                <a:r>
                  <a:rPr lang="sv-SE" sz="1300"/>
                  <a:t>(output)värdet för de K närmsta observationerna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sv-SE" sz="1300"/>
                  <a:t>Prediktera output värdet för datapunkten genom att beräkna medelvärdet av output värdet till K närmste grannarna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v-SE" sz="13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sv-SE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3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num>
                        <m:den>
                          <m:r>
                            <a:rPr lang="sv-SE" sz="13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sv-SE" sz="13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sz="1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13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13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3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sz="1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v-SE" sz="13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6C7319-5B9F-B044-B958-D16B0BC9C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7" y="2359152"/>
                <a:ext cx="3410712" cy="3770391"/>
              </a:xfrm>
              <a:blipFill>
                <a:blip r:embed="rId2"/>
                <a:stretch>
                  <a:fillRect l="-179" t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CE16FB8-E342-4E4A-B11B-E16EE77954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/>
          <a:stretch/>
        </p:blipFill>
        <p:spPr>
          <a:xfrm>
            <a:off x="6096000" y="1436342"/>
            <a:ext cx="5685663" cy="4693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B4B20-BA99-9149-88BF-CD510B79CE34}"/>
              </a:ext>
            </a:extLst>
          </p:cNvPr>
          <p:cNvSpPr txBox="1"/>
          <p:nvPr/>
        </p:nvSpPr>
        <p:spPr>
          <a:xfrm>
            <a:off x="6935185" y="978619"/>
            <a:ext cx="441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Exempel med 2 egenskaper och K = 10</a:t>
            </a:r>
          </a:p>
        </p:txBody>
      </p:sp>
    </p:spTree>
    <p:extLst>
      <p:ext uri="{BB962C8B-B14F-4D97-AF65-F5344CB8AC3E}">
        <p14:creationId xmlns:p14="http://schemas.microsoft.com/office/powerpoint/2010/main" val="233400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A8BC6E8-F30C-254B-A2EB-371A0A9F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sv-SE"/>
              <a:t>Euclidisk distans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3ED0EF3-104C-4D4F-9E8E-A00DA4777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7" r="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3130D93-D587-6B4A-8BD2-52E5E3C25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</p:spPr>
            <p:txBody>
              <a:bodyPr anchor="ctr">
                <a:normAutofit/>
              </a:bodyPr>
              <a:lstStyle/>
              <a:p>
                <a:r>
                  <a:rPr lang="sv-SE" sz="1800"/>
                  <a:t>Avstånd mellan två punkter i 2-dimensioner (från Pythagoras sats) </a:t>
                </a:r>
                <a:endParaRPr lang="sv-SE" sz="18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800" b="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sv-SE" sz="1800" b="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v-SE" sz="18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sv-SE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v-SE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1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18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v-SE" sz="18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sv-SE" sz="18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sv-SE" sz="1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18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v-SE" sz="18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sv-SE" sz="1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sz="18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v-SE" sz="1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v-SE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1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18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sv-SE" sz="18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sv-SE" sz="18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sv-SE" sz="1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1800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sv-SE" sz="18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sv-SE" sz="1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sv-SE" sz="180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53130D93-D587-6B4A-8BD2-52E5E3C25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  <a:blipFill>
                <a:blip r:embed="rId3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31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55DB-7721-E142-AF9E-CB3A31B1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err="1"/>
              <a:t>scikit-learn</a:t>
            </a:r>
            <a:endParaRPr lang="sv-SE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289F090-D1BC-4C70-B4F9-C6F4E20F18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0E19A34-437A-9841-ACB8-C6538C043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8341" y="319958"/>
            <a:ext cx="2794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96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05B16-BA9B-384E-9279-D39AFA8D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/>
              <a:t>Steg </a:t>
            </a:r>
            <a:r>
              <a:rPr lang="en-US" sz="2600" err="1"/>
              <a:t>i</a:t>
            </a:r>
            <a:r>
              <a:rPr lang="en-US" sz="2600"/>
              <a:t> ”K-Nearest Neighbor” </a:t>
            </a:r>
            <a:r>
              <a:rPr lang="en-US" sz="2600" err="1"/>
              <a:t>modellen</a:t>
            </a:r>
            <a:endParaRPr lang="en-US" sz="2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F9D72D-3D69-724A-BF6B-C30D077BC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err="1"/>
              <a:t>Predikterat</a:t>
            </a:r>
            <a:r>
              <a:rPr lang="en-US" sz="1700"/>
              <a:t> </a:t>
            </a:r>
            <a:r>
              <a:rPr lang="en-US" sz="1700" err="1"/>
              <a:t>värde</a:t>
            </a:r>
            <a:r>
              <a:rPr lang="en-US" sz="1700"/>
              <a:t> = </a:t>
            </a:r>
            <a:r>
              <a:rPr lang="en-US" sz="1700" err="1"/>
              <a:t>medelvärdet</a:t>
            </a:r>
            <a:r>
              <a:rPr lang="en-US" sz="1700"/>
              <a:t> = 0.161</a:t>
            </a:r>
          </a:p>
          <a:p>
            <a:r>
              <a:rPr lang="en-US" sz="1700" err="1"/>
              <a:t>Vanligtvis</a:t>
            </a:r>
            <a:r>
              <a:rPr lang="en-US" sz="1700"/>
              <a:t> </a:t>
            </a:r>
            <a:r>
              <a:rPr lang="en-US" sz="1700" err="1"/>
              <a:t>så</a:t>
            </a:r>
            <a:r>
              <a:rPr lang="en-US" sz="1700"/>
              <a:t> </a:t>
            </a:r>
            <a:r>
              <a:rPr lang="en-US" sz="1700" err="1"/>
              <a:t>viktar</a:t>
            </a:r>
            <a:r>
              <a:rPr lang="en-US" sz="1700"/>
              <a:t> man </a:t>
            </a:r>
            <a:r>
              <a:rPr lang="en-US" sz="1700" err="1"/>
              <a:t>värdena</a:t>
            </a:r>
            <a:r>
              <a:rPr lang="en-US" sz="1700"/>
              <a:t> </a:t>
            </a:r>
            <a:r>
              <a:rPr lang="en-US" sz="1700" err="1"/>
              <a:t>motsvarande</a:t>
            </a:r>
            <a:r>
              <a:rPr lang="en-US" sz="1700"/>
              <a:t> </a:t>
            </a:r>
            <a:r>
              <a:rPr lang="en-US" sz="1700" err="1"/>
              <a:t>distansen</a:t>
            </a:r>
            <a:r>
              <a:rPr lang="en-US" sz="1700"/>
              <a:t> till </a:t>
            </a:r>
            <a:r>
              <a:rPr lang="en-US" sz="1700" err="1"/>
              <a:t>mellan</a:t>
            </a:r>
            <a:r>
              <a:rPr lang="en-US" sz="1700"/>
              <a:t> </a:t>
            </a:r>
            <a:r>
              <a:rPr lang="en-US" sz="1700" err="1"/>
              <a:t>grannar</a:t>
            </a:r>
            <a:r>
              <a:rPr lang="en-US" sz="1700"/>
              <a:t> </a:t>
            </a:r>
            <a:r>
              <a:rPr lang="en-US" sz="1700" err="1"/>
              <a:t>och</a:t>
            </a:r>
            <a:r>
              <a:rPr lang="en-US" sz="1700"/>
              <a:t> det </a:t>
            </a:r>
            <a:r>
              <a:rPr lang="en-US" sz="1700" err="1"/>
              <a:t>efterfrågade</a:t>
            </a:r>
            <a:r>
              <a:rPr lang="en-US" sz="1700"/>
              <a:t> </a:t>
            </a:r>
            <a:r>
              <a:rPr lang="en-US" sz="1700" err="1"/>
              <a:t>värdet</a:t>
            </a:r>
            <a:endParaRPr lang="en-US" sz="17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32C2E2-1AB7-7D45-9EA1-00A13673083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42874764"/>
              </p:ext>
            </p:extLst>
          </p:nvPr>
        </p:nvGraphicFramePr>
        <p:xfrm>
          <a:off x="5520364" y="630936"/>
          <a:ext cx="5857384" cy="5495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302">
                  <a:extLst>
                    <a:ext uri="{9D8B030D-6E8A-4147-A177-3AD203B41FA5}">
                      <a16:colId xmlns:a16="http://schemas.microsoft.com/office/drawing/2014/main" val="2495157305"/>
                    </a:ext>
                  </a:extLst>
                </a:gridCol>
                <a:gridCol w="2792082">
                  <a:extLst>
                    <a:ext uri="{9D8B030D-6E8A-4147-A177-3AD203B41FA5}">
                      <a16:colId xmlns:a16="http://schemas.microsoft.com/office/drawing/2014/main" val="3980045394"/>
                    </a:ext>
                  </a:extLst>
                </a:gridCol>
              </a:tblGrid>
              <a:tr h="499595">
                <a:tc>
                  <a:txBody>
                    <a:bodyPr/>
                    <a:lstStyle/>
                    <a:p>
                      <a:r>
                        <a:rPr lang="sv-SE" sz="2200"/>
                        <a:t>Träningspunkt</a:t>
                      </a:r>
                    </a:p>
                  </a:txBody>
                  <a:tcPr marL="113544" marR="113544" marT="56772" marB="56772"/>
                </a:tc>
                <a:tc>
                  <a:txBody>
                    <a:bodyPr/>
                    <a:lstStyle/>
                    <a:p>
                      <a:r>
                        <a:rPr lang="sv-SE" sz="2200"/>
                        <a:t>Target värde</a:t>
                      </a:r>
                    </a:p>
                  </a:txBody>
                  <a:tcPr marL="113544" marR="113544" marT="56772" marB="56772"/>
                </a:tc>
                <a:extLst>
                  <a:ext uri="{0D108BD9-81ED-4DB2-BD59-A6C34878D82A}">
                    <a16:rowId xmlns:a16="http://schemas.microsoft.com/office/drawing/2014/main" val="3675256690"/>
                  </a:ext>
                </a:extLst>
              </a:tr>
              <a:tr h="499595">
                <a:tc>
                  <a:txBody>
                    <a:bodyPr/>
                    <a:lstStyle/>
                    <a:p>
                      <a:r>
                        <a:rPr lang="sv-SE" sz="2200"/>
                        <a:t>Granne 1</a:t>
                      </a:r>
                    </a:p>
                  </a:txBody>
                  <a:tcPr marL="113544" marR="113544" marT="56772" marB="56772"/>
                </a:tc>
                <a:tc>
                  <a:txBody>
                    <a:bodyPr/>
                    <a:lstStyle/>
                    <a:p>
                      <a:r>
                        <a:rPr lang="sv-SE" sz="2200"/>
                        <a:t>0.20</a:t>
                      </a:r>
                    </a:p>
                  </a:txBody>
                  <a:tcPr marL="113544" marR="113544" marT="56772" marB="56772"/>
                </a:tc>
                <a:extLst>
                  <a:ext uri="{0D108BD9-81ED-4DB2-BD59-A6C34878D82A}">
                    <a16:rowId xmlns:a16="http://schemas.microsoft.com/office/drawing/2014/main" val="3151676915"/>
                  </a:ext>
                </a:extLst>
              </a:tr>
              <a:tr h="499595">
                <a:tc>
                  <a:txBody>
                    <a:bodyPr/>
                    <a:lstStyle/>
                    <a:p>
                      <a:r>
                        <a:rPr lang="sv-SE" sz="2200"/>
                        <a:t>Granne 2</a:t>
                      </a:r>
                    </a:p>
                  </a:txBody>
                  <a:tcPr marL="113544" marR="113544" marT="56772" marB="56772"/>
                </a:tc>
                <a:tc>
                  <a:txBody>
                    <a:bodyPr/>
                    <a:lstStyle/>
                    <a:p>
                      <a:r>
                        <a:rPr lang="sv-SE" sz="2200"/>
                        <a:t>0.10</a:t>
                      </a:r>
                    </a:p>
                  </a:txBody>
                  <a:tcPr marL="113544" marR="113544" marT="56772" marB="56772"/>
                </a:tc>
                <a:extLst>
                  <a:ext uri="{0D108BD9-81ED-4DB2-BD59-A6C34878D82A}">
                    <a16:rowId xmlns:a16="http://schemas.microsoft.com/office/drawing/2014/main" val="3688043928"/>
                  </a:ext>
                </a:extLst>
              </a:tr>
              <a:tr h="499595">
                <a:tc>
                  <a:txBody>
                    <a:bodyPr/>
                    <a:lstStyle/>
                    <a:p>
                      <a:r>
                        <a:rPr lang="sv-SE" sz="2200"/>
                        <a:t>Granne 3</a:t>
                      </a:r>
                    </a:p>
                  </a:txBody>
                  <a:tcPr marL="113544" marR="113544" marT="56772" marB="567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2200"/>
                        <a:t>0.15</a:t>
                      </a:r>
                    </a:p>
                  </a:txBody>
                  <a:tcPr marL="113544" marR="113544" marT="56772" marB="56772"/>
                </a:tc>
                <a:extLst>
                  <a:ext uri="{0D108BD9-81ED-4DB2-BD59-A6C34878D82A}">
                    <a16:rowId xmlns:a16="http://schemas.microsoft.com/office/drawing/2014/main" val="2649581921"/>
                  </a:ext>
                </a:extLst>
              </a:tr>
              <a:tr h="499595">
                <a:tc>
                  <a:txBody>
                    <a:bodyPr/>
                    <a:lstStyle/>
                    <a:p>
                      <a:r>
                        <a:rPr lang="sv-SE" sz="2200"/>
                        <a:t>Granne 4</a:t>
                      </a:r>
                    </a:p>
                  </a:txBody>
                  <a:tcPr marL="113544" marR="113544" marT="56772" marB="56772"/>
                </a:tc>
                <a:tc>
                  <a:txBody>
                    <a:bodyPr/>
                    <a:lstStyle/>
                    <a:p>
                      <a:r>
                        <a:rPr lang="sv-SE" sz="2200"/>
                        <a:t>0.22</a:t>
                      </a:r>
                    </a:p>
                  </a:txBody>
                  <a:tcPr marL="113544" marR="113544" marT="56772" marB="56772"/>
                </a:tc>
                <a:extLst>
                  <a:ext uri="{0D108BD9-81ED-4DB2-BD59-A6C34878D82A}">
                    <a16:rowId xmlns:a16="http://schemas.microsoft.com/office/drawing/2014/main" val="750721335"/>
                  </a:ext>
                </a:extLst>
              </a:tr>
              <a:tr h="499595">
                <a:tc>
                  <a:txBody>
                    <a:bodyPr/>
                    <a:lstStyle/>
                    <a:p>
                      <a:r>
                        <a:rPr lang="sv-SE" sz="2200"/>
                        <a:t>Granne 5</a:t>
                      </a:r>
                    </a:p>
                  </a:txBody>
                  <a:tcPr marL="113544" marR="113544" marT="56772" marB="56772"/>
                </a:tc>
                <a:tc>
                  <a:txBody>
                    <a:bodyPr/>
                    <a:lstStyle/>
                    <a:p>
                      <a:r>
                        <a:rPr lang="sv-SE" sz="2200"/>
                        <a:t>0.23</a:t>
                      </a:r>
                    </a:p>
                  </a:txBody>
                  <a:tcPr marL="113544" marR="113544" marT="56772" marB="56772"/>
                </a:tc>
                <a:extLst>
                  <a:ext uri="{0D108BD9-81ED-4DB2-BD59-A6C34878D82A}">
                    <a16:rowId xmlns:a16="http://schemas.microsoft.com/office/drawing/2014/main" val="1267526720"/>
                  </a:ext>
                </a:extLst>
              </a:tr>
              <a:tr h="499595">
                <a:tc>
                  <a:txBody>
                    <a:bodyPr/>
                    <a:lstStyle/>
                    <a:p>
                      <a:r>
                        <a:rPr lang="sv-SE" sz="2200"/>
                        <a:t>Granne 6</a:t>
                      </a:r>
                    </a:p>
                  </a:txBody>
                  <a:tcPr marL="113544" marR="113544" marT="56772" marB="56772"/>
                </a:tc>
                <a:tc>
                  <a:txBody>
                    <a:bodyPr/>
                    <a:lstStyle/>
                    <a:p>
                      <a:r>
                        <a:rPr lang="sv-SE" sz="2200"/>
                        <a:t>0.20</a:t>
                      </a:r>
                    </a:p>
                  </a:txBody>
                  <a:tcPr marL="113544" marR="113544" marT="56772" marB="56772"/>
                </a:tc>
                <a:extLst>
                  <a:ext uri="{0D108BD9-81ED-4DB2-BD59-A6C34878D82A}">
                    <a16:rowId xmlns:a16="http://schemas.microsoft.com/office/drawing/2014/main" val="2875943471"/>
                  </a:ext>
                </a:extLst>
              </a:tr>
              <a:tr h="499595">
                <a:tc>
                  <a:txBody>
                    <a:bodyPr/>
                    <a:lstStyle/>
                    <a:p>
                      <a:r>
                        <a:rPr lang="sv-SE" sz="2200"/>
                        <a:t>Granne 7</a:t>
                      </a:r>
                    </a:p>
                  </a:txBody>
                  <a:tcPr marL="113544" marR="113544" marT="56772" marB="56772"/>
                </a:tc>
                <a:tc>
                  <a:txBody>
                    <a:bodyPr/>
                    <a:lstStyle/>
                    <a:p>
                      <a:r>
                        <a:rPr lang="sv-SE" sz="2200"/>
                        <a:t>0.15</a:t>
                      </a:r>
                    </a:p>
                  </a:txBody>
                  <a:tcPr marL="113544" marR="113544" marT="56772" marB="56772"/>
                </a:tc>
                <a:extLst>
                  <a:ext uri="{0D108BD9-81ED-4DB2-BD59-A6C34878D82A}">
                    <a16:rowId xmlns:a16="http://schemas.microsoft.com/office/drawing/2014/main" val="3289692491"/>
                  </a:ext>
                </a:extLst>
              </a:tr>
              <a:tr h="499595">
                <a:tc>
                  <a:txBody>
                    <a:bodyPr/>
                    <a:lstStyle/>
                    <a:p>
                      <a:r>
                        <a:rPr lang="sv-SE" sz="2200"/>
                        <a:t>Granne 8</a:t>
                      </a:r>
                    </a:p>
                  </a:txBody>
                  <a:tcPr marL="113544" marR="113544" marT="56772" marB="56772"/>
                </a:tc>
                <a:tc>
                  <a:txBody>
                    <a:bodyPr/>
                    <a:lstStyle/>
                    <a:p>
                      <a:r>
                        <a:rPr lang="sv-SE" sz="2200"/>
                        <a:t>0.14</a:t>
                      </a:r>
                    </a:p>
                  </a:txBody>
                  <a:tcPr marL="113544" marR="113544" marT="56772" marB="56772"/>
                </a:tc>
                <a:extLst>
                  <a:ext uri="{0D108BD9-81ED-4DB2-BD59-A6C34878D82A}">
                    <a16:rowId xmlns:a16="http://schemas.microsoft.com/office/drawing/2014/main" val="2959618085"/>
                  </a:ext>
                </a:extLst>
              </a:tr>
              <a:tr h="499595">
                <a:tc>
                  <a:txBody>
                    <a:bodyPr/>
                    <a:lstStyle/>
                    <a:p>
                      <a:r>
                        <a:rPr lang="sv-SE" sz="2200"/>
                        <a:t>Granne 9</a:t>
                      </a:r>
                    </a:p>
                  </a:txBody>
                  <a:tcPr marL="113544" marR="113544" marT="56772" marB="56772"/>
                </a:tc>
                <a:tc>
                  <a:txBody>
                    <a:bodyPr/>
                    <a:lstStyle/>
                    <a:p>
                      <a:r>
                        <a:rPr lang="sv-SE" sz="2200"/>
                        <a:t>0.10</a:t>
                      </a:r>
                    </a:p>
                  </a:txBody>
                  <a:tcPr marL="113544" marR="113544" marT="56772" marB="56772"/>
                </a:tc>
                <a:extLst>
                  <a:ext uri="{0D108BD9-81ED-4DB2-BD59-A6C34878D82A}">
                    <a16:rowId xmlns:a16="http://schemas.microsoft.com/office/drawing/2014/main" val="2755343766"/>
                  </a:ext>
                </a:extLst>
              </a:tr>
              <a:tr h="499595">
                <a:tc>
                  <a:txBody>
                    <a:bodyPr/>
                    <a:lstStyle/>
                    <a:p>
                      <a:r>
                        <a:rPr lang="sv-SE" sz="2200"/>
                        <a:t>Granne 10</a:t>
                      </a:r>
                    </a:p>
                  </a:txBody>
                  <a:tcPr marL="113544" marR="113544" marT="56772" marB="56772"/>
                </a:tc>
                <a:tc>
                  <a:txBody>
                    <a:bodyPr/>
                    <a:lstStyle/>
                    <a:p>
                      <a:r>
                        <a:rPr lang="sv-SE" sz="2200"/>
                        <a:t>0.12</a:t>
                      </a:r>
                    </a:p>
                  </a:txBody>
                  <a:tcPr marL="113544" marR="113544" marT="56772" marB="56772"/>
                </a:tc>
                <a:extLst>
                  <a:ext uri="{0D108BD9-81ED-4DB2-BD59-A6C34878D82A}">
                    <a16:rowId xmlns:a16="http://schemas.microsoft.com/office/drawing/2014/main" val="3640204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879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B66AE6-B5C0-E94F-89EE-871EC3A3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Antaganden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88429DE-9596-D34D-9102-072C5F886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8942832" cy="3694176"/>
          </a:xfrm>
        </p:spPr>
        <p:txBody>
          <a:bodyPr/>
          <a:lstStyle/>
          <a:p>
            <a:r>
              <a:rPr lang="sv-SE"/>
              <a:t>KNN gör inga antaganden om underliggande distributionen till </a:t>
            </a:r>
            <a:r>
              <a:rPr lang="sv-SE" err="1"/>
              <a:t>datan</a:t>
            </a:r>
            <a:endParaRPr lang="sv-SE"/>
          </a:p>
          <a:p>
            <a:r>
              <a:rPr lang="sv-SE"/>
              <a:t>Datapunkterna finns i ett metrisk utrymme – det finns en avstånd som kan mätas mellan punkterna</a:t>
            </a:r>
          </a:p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1739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0E06-422F-CD43-B19B-EF2714EE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53464"/>
            <a:ext cx="4068849" cy="4148586"/>
          </a:xfrm>
        </p:spPr>
        <p:txBody>
          <a:bodyPr anchor="t">
            <a:normAutofit/>
          </a:bodyPr>
          <a:lstStyle/>
          <a:p>
            <a:r>
              <a:rPr lang="sv-SE" sz="4800"/>
              <a:t>Saker att tänka på med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BCAD-E6A9-7741-B0D4-2518887BF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04" y="972273"/>
            <a:ext cx="5818248" cy="5243331"/>
          </a:xfrm>
        </p:spPr>
        <p:txBody>
          <a:bodyPr>
            <a:normAutofit/>
          </a:bodyPr>
          <a:lstStyle/>
          <a:p>
            <a:r>
              <a:rPr lang="sv-SE" sz="2000"/>
              <a:t>Algoritmen är enkel och lätt att implementera</a:t>
            </a:r>
          </a:p>
          <a:p>
            <a:r>
              <a:rPr lang="sv-SE" sz="2000"/>
              <a:t>Man kan använda KNN för regression och klassificering</a:t>
            </a:r>
          </a:p>
          <a:p>
            <a:r>
              <a:rPr lang="sv-SE" sz="2000"/>
              <a:t>Algoritmen blir markant långsammare med </a:t>
            </a:r>
            <a:r>
              <a:rPr lang="sv-SE" sz="2000" err="1"/>
              <a:t>ökt</a:t>
            </a:r>
            <a:r>
              <a:rPr lang="sv-SE" sz="2000"/>
              <a:t> antal grannar K och datapunkter</a:t>
            </a:r>
          </a:p>
          <a:p>
            <a:r>
              <a:rPr lang="sv-SE" sz="2000"/>
              <a:t>För att välja rätt antal grannar K kan man köra algoritmen flera gånger för olika värden på K. Välj det K som får lägst </a:t>
            </a:r>
            <a:r>
              <a:rPr lang="sv-SE" sz="2000" err="1"/>
              <a:t>prediction</a:t>
            </a:r>
            <a:r>
              <a:rPr lang="sv-SE" sz="2000"/>
              <a:t> </a:t>
            </a:r>
            <a:r>
              <a:rPr lang="sv-SE" sz="2000" err="1"/>
              <a:t>error</a:t>
            </a:r>
            <a:endParaRPr lang="sv-SE" sz="2000"/>
          </a:p>
          <a:p>
            <a:r>
              <a:rPr lang="sv-SE" sz="2000"/>
              <a:t>Lågt värde på K kan ge ostabil modell. </a:t>
            </a:r>
            <a:r>
              <a:rPr lang="sv-SE" sz="2000" i="1"/>
              <a:t>Tänk 1-2 grannar</a:t>
            </a:r>
            <a:endParaRPr lang="sv-SE" sz="2000"/>
          </a:p>
          <a:p>
            <a:r>
              <a:rPr lang="sv-SE" sz="2000"/>
              <a:t>För stort värde på K ger också hög andel fel. </a:t>
            </a:r>
            <a:r>
              <a:rPr lang="sv-SE" sz="2000" i="1"/>
              <a:t>Tänk för många datapunkter är med</a:t>
            </a:r>
            <a:endParaRPr lang="sv-SE" sz="2000"/>
          </a:p>
        </p:txBody>
      </p:sp>
      <p:pic>
        <p:nvPicPr>
          <p:cNvPr id="3076" name="Picture 4" descr="Image for post">
            <a:extLst>
              <a:ext uri="{FF2B5EF4-FFF2-40B4-BE49-F238E27FC236}">
                <a16:creationId xmlns:a16="http://schemas.microsoft.com/office/drawing/2014/main" id="{D5AB221D-62FC-7548-B848-3BF6AC84C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74" y="3926429"/>
            <a:ext cx="3487995" cy="22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167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A07F-380F-0D45-8A92-FDA92B71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”Nearest</a:t>
            </a:r>
            <a:r>
              <a:rPr lang="sv-SE"/>
              <a:t> </a:t>
            </a:r>
            <a:r>
              <a:rPr lang="en-US"/>
              <a:t>Neighbor”</a:t>
            </a:r>
            <a:r>
              <a:rPr lang="sv-SE"/>
              <a:t> i </a:t>
            </a:r>
            <a:r>
              <a:rPr lang="sv-SE" err="1"/>
              <a:t>scikit</a:t>
            </a:r>
            <a:r>
              <a:rPr lang="sv-SE"/>
              <a:t>-leran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A7D5753-D3E4-4590-A9E9-59F6A934D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837770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674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99BBD-DC64-7548-BF76-4A35E3BB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sv-SE"/>
              <a:t>”Lasso Regression”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F6D15AF-AF88-452F-9938-7EFEC69C0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20957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823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1B43-B896-4B49-8CC6-AEA858FB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/>
              <a:t>”Lasso: </a:t>
            </a:r>
            <a:r>
              <a:rPr lang="sv-SE" err="1"/>
              <a:t>Least</a:t>
            </a:r>
            <a:r>
              <a:rPr lang="sv-SE"/>
              <a:t> Absolute </a:t>
            </a:r>
            <a:r>
              <a:rPr lang="sv-SE" err="1"/>
              <a:t>Shrinkage</a:t>
            </a:r>
            <a:r>
              <a:rPr lang="sv-SE"/>
              <a:t> and </a:t>
            </a:r>
            <a:r>
              <a:rPr lang="sv-SE" err="1"/>
              <a:t>Selection</a:t>
            </a:r>
            <a:r>
              <a:rPr lang="sv-SE"/>
              <a:t> Operator”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5ADDB-23BA-9546-AB5B-254D3A95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Lasso är en </a:t>
            </a:r>
            <a:r>
              <a:rPr lang="sv-SE" err="1"/>
              <a:t>regressionons</a:t>
            </a:r>
            <a:r>
              <a:rPr lang="sv-SE"/>
              <a:t> modell som använder en metod som utför ”</a:t>
            </a:r>
            <a:r>
              <a:rPr lang="sv-SE" err="1"/>
              <a:t>variable</a:t>
            </a:r>
            <a:r>
              <a:rPr lang="sv-SE"/>
              <a:t> </a:t>
            </a:r>
            <a:r>
              <a:rPr lang="sv-SE" err="1"/>
              <a:t>selection</a:t>
            </a:r>
            <a:r>
              <a:rPr lang="sv-SE"/>
              <a:t> and </a:t>
            </a:r>
            <a:r>
              <a:rPr lang="sv-SE" err="1"/>
              <a:t>regularization</a:t>
            </a:r>
            <a:r>
              <a:rPr lang="sv-SE"/>
              <a:t>” för att kunna förbättra noggrannheten för modellen</a:t>
            </a:r>
          </a:p>
        </p:txBody>
      </p:sp>
      <p:pic>
        <p:nvPicPr>
          <p:cNvPr id="5" name="Picture 4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5B8D1151-2A17-D14E-BF93-6F8FA51FA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634" y="5385098"/>
            <a:ext cx="4780731" cy="1325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E84626-9D57-CF4D-9D7D-BA4B7A32001D}"/>
              </a:ext>
            </a:extLst>
          </p:cNvPr>
          <p:cNvSpPr txBox="1"/>
          <p:nvPr/>
        </p:nvSpPr>
        <p:spPr>
          <a:xfrm>
            <a:off x="3863450" y="4911138"/>
            <a:ext cx="731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>
                <a:solidFill>
                  <a:schemeClr val="accent1">
                    <a:lumMod val="75000"/>
                  </a:schemeClr>
                </a:solidFill>
              </a:rPr>
              <a:t>Samma formel som i ”</a:t>
            </a:r>
            <a:r>
              <a:rPr lang="sv-SE" err="1">
                <a:solidFill>
                  <a:schemeClr val="accent1">
                    <a:lumMod val="75000"/>
                  </a:schemeClr>
                </a:solidFill>
              </a:rPr>
              <a:t>Multiple</a:t>
            </a:r>
            <a:r>
              <a:rPr lang="sv-SE">
                <a:solidFill>
                  <a:schemeClr val="accent1">
                    <a:lumMod val="75000"/>
                  </a:schemeClr>
                </a:solidFill>
              </a:rPr>
              <a:t> Regression </a:t>
            </a:r>
            <a:r>
              <a:rPr lang="sv-SE" err="1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sv-SE">
                <a:solidFill>
                  <a:schemeClr val="accent1">
                    <a:lumMod val="75000"/>
                  </a:schemeClr>
                </a:solidFill>
              </a:rPr>
              <a:t>” men detta skiljer: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439A8-75AD-F945-B5FA-EC27844781BD}"/>
              </a:ext>
            </a:extLst>
          </p:cNvPr>
          <p:cNvSpPr/>
          <p:nvPr/>
        </p:nvSpPr>
        <p:spPr>
          <a:xfrm>
            <a:off x="6558116" y="5385098"/>
            <a:ext cx="1928250" cy="13254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68447-F1F5-D346-AF3B-1F2135C98BF4}"/>
              </a:ext>
            </a:extLst>
          </p:cNvPr>
          <p:cNvSpPr txBox="1"/>
          <p:nvPr/>
        </p:nvSpPr>
        <p:spPr>
          <a:xfrm>
            <a:off x="8770375" y="5724640"/>
            <a:ext cx="2908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Tvingar vissa (irrelevanta)</a:t>
            </a:r>
          </a:p>
          <a:p>
            <a:r>
              <a:rPr lang="sv-SE"/>
              <a:t>koefficienter att bli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ruta 3">
                <a:extLst>
                  <a:ext uri="{FF2B5EF4-FFF2-40B4-BE49-F238E27FC236}">
                    <a16:creationId xmlns:a16="http://schemas.microsoft.com/office/drawing/2014/main" id="{41455036-F2C6-434E-9729-8F040A7DCC18}"/>
                  </a:ext>
                </a:extLst>
              </p:cNvPr>
              <p:cNvSpPr txBox="1"/>
              <p:nvPr/>
            </p:nvSpPr>
            <p:spPr>
              <a:xfrm>
                <a:off x="3221252" y="3976769"/>
                <a:ext cx="5956759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sv-SE" sz="2400"/>
              </a:p>
            </p:txBody>
          </p:sp>
        </mc:Choice>
        <mc:Fallback>
          <p:sp>
            <p:nvSpPr>
              <p:cNvPr id="4" name="textruta 3">
                <a:extLst>
                  <a:ext uri="{FF2B5EF4-FFF2-40B4-BE49-F238E27FC236}">
                    <a16:creationId xmlns:a16="http://schemas.microsoft.com/office/drawing/2014/main" id="{41455036-F2C6-434E-9729-8F040A7DC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252" y="3976769"/>
                <a:ext cx="5956759" cy="490199"/>
              </a:xfrm>
              <a:prstGeom prst="rect">
                <a:avLst/>
              </a:prstGeom>
              <a:blipFill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514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5E546-9A6C-A047-9E21-AE4CFE9E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sv-SE"/>
              <a:t>”Lasso: Least Absolute Shrinkage and Selection Operator”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3AD3A-444B-7C4C-9849-D6AE4988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sv-SE" sz="2000"/>
              <a:t>Väldigt användbar modell för ”högre dimensionella” regressions problem</a:t>
            </a:r>
          </a:p>
          <a:p>
            <a:r>
              <a:rPr lang="sv-SE" sz="2000"/>
              <a:t>Identifierar automatiskt de mest värdefulla egenskaperna</a:t>
            </a:r>
          </a:p>
          <a:p>
            <a:r>
              <a:rPr lang="sv-SE" sz="2000"/>
              <a:t>Bra prestanda när vi har får egenskaper som är viktiga och vi har många irrelevanta egenskaper</a:t>
            </a:r>
          </a:p>
        </p:txBody>
      </p:sp>
    </p:spTree>
    <p:extLst>
      <p:ext uri="{BB962C8B-B14F-4D97-AF65-F5344CB8AC3E}">
        <p14:creationId xmlns:p14="http://schemas.microsoft.com/office/powerpoint/2010/main" val="3918430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E2A89-D7CB-474A-88D2-EEB9FB74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sv-SE"/>
              <a:t>Lasso i </a:t>
            </a:r>
            <a:r>
              <a:rPr lang="sv-SE" err="1"/>
              <a:t>scikit-learn</a:t>
            </a:r>
            <a:endParaRPr lang="sv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3E3BA8-0BDB-4163-875F-B3ADBE1E9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197933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0256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8DED-AEC1-7C4F-9F35-FD5A4442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Lasso i </a:t>
            </a:r>
            <a:r>
              <a:rPr lang="sv-SE" err="1"/>
              <a:t>scikit-learn</a:t>
            </a:r>
            <a:endParaRPr lang="sv-SE"/>
          </a:p>
        </p:txBody>
      </p:sp>
      <p:pic>
        <p:nvPicPr>
          <p:cNvPr id="7" name="Content Placeholder 6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2612B175-8AF5-5B48-ABCE-CE131FEDA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0" y="3040043"/>
            <a:ext cx="9207500" cy="25527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F958968-36AF-E84B-BDE7-C8D257DB2A4F}"/>
              </a:ext>
            </a:extLst>
          </p:cNvPr>
          <p:cNvSpPr/>
          <p:nvPr/>
        </p:nvSpPr>
        <p:spPr>
          <a:xfrm>
            <a:off x="7482349" y="3952568"/>
            <a:ext cx="845574" cy="88490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FF9E7-2ED0-454D-ABBD-94E5E20629D7}"/>
              </a:ext>
            </a:extLst>
          </p:cNvPr>
          <p:cNvSpPr txBox="1"/>
          <p:nvPr/>
        </p:nvSpPr>
        <p:spPr>
          <a:xfrm>
            <a:off x="6968868" y="337278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i="1" err="1">
                <a:solidFill>
                  <a:schemeClr val="accent1">
                    <a:lumMod val="75000"/>
                  </a:schemeClr>
                </a:solidFill>
              </a:rPr>
              <a:t>Alpha</a:t>
            </a:r>
            <a:endParaRPr lang="sv-SE" i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04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99BBD-DC64-7548-BF76-4A35E3BB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sv-SE" sz="6000" err="1"/>
              <a:t>Model</a:t>
            </a:r>
            <a:r>
              <a:rPr lang="sv-SE" sz="6000"/>
              <a:t> </a:t>
            </a:r>
            <a:r>
              <a:rPr lang="sv-SE" sz="6000" err="1"/>
              <a:t>Evaluation</a:t>
            </a:r>
            <a:r>
              <a:rPr lang="sv-SE" sz="6000"/>
              <a:t> for 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BFD4B1-E913-C04A-A88D-F2262E1A7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844" y="3266522"/>
            <a:ext cx="10168128" cy="3034284"/>
          </a:xfrm>
        </p:spPr>
        <p:txBody>
          <a:bodyPr/>
          <a:lstStyle/>
          <a:p>
            <a:pPr marL="0" indent="0">
              <a:buNone/>
            </a:pPr>
            <a:r>
              <a:rPr lang="sv-SE"/>
              <a:t>Hur man evaluerar regressionsmodeller:</a:t>
            </a:r>
          </a:p>
          <a:p>
            <a:r>
              <a:rPr lang="sv-SE"/>
              <a:t>”</a:t>
            </a:r>
            <a:r>
              <a:rPr lang="sv-SE" err="1"/>
              <a:t>Overfitting</a:t>
            </a:r>
            <a:r>
              <a:rPr lang="sv-SE"/>
              <a:t>”</a:t>
            </a:r>
          </a:p>
          <a:p>
            <a:r>
              <a:rPr lang="sv-SE"/>
              <a:t>”</a:t>
            </a:r>
            <a:r>
              <a:rPr lang="sv-SE" err="1"/>
              <a:t>Regularization</a:t>
            </a:r>
            <a:r>
              <a:rPr lang="sv-SE"/>
              <a:t>”</a:t>
            </a:r>
          </a:p>
          <a:p>
            <a:r>
              <a:rPr lang="sv-SE"/>
              <a:t>”Cross-</a:t>
            </a:r>
            <a:r>
              <a:rPr lang="sv-SE" err="1"/>
              <a:t>validation</a:t>
            </a:r>
            <a:r>
              <a:rPr lang="sv-SE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88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C6B2D-4A97-5942-A554-6B4CFF18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sv-SE" sz="3100"/>
              <a:t>Vi följer specifika steg för att bygga en ”</a:t>
            </a:r>
            <a:r>
              <a:rPr lang="sv-SE" sz="3100" err="1"/>
              <a:t>Machine</a:t>
            </a:r>
            <a:r>
              <a:rPr lang="sv-SE" sz="3100"/>
              <a:t> Learning” modell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ECEBEB5-D232-4108-9C3E-14DAD62B7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193031"/>
              </p:ext>
            </p:extLst>
          </p:nvPr>
        </p:nvGraphicFramePr>
        <p:xfrm>
          <a:off x="874455" y="13998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1725F4B-91E0-0049-A5B5-E5258BC5E6CF}"/>
              </a:ext>
            </a:extLst>
          </p:cNvPr>
          <p:cNvSpPr txBox="1"/>
          <p:nvPr/>
        </p:nvSpPr>
        <p:spPr>
          <a:xfrm>
            <a:off x="3106720" y="5476998"/>
            <a:ext cx="5970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/>
              <a:t>Detta är generella steg och man kan få hoppa fram och tillbaka flera gånger innan det blir rätt. </a:t>
            </a:r>
          </a:p>
          <a:p>
            <a:pPr algn="ctr"/>
            <a:r>
              <a:rPr lang="sv-SE"/>
              <a:t>Det fattas egentligen ett steg:</a:t>
            </a:r>
          </a:p>
          <a:p>
            <a:pPr algn="ctr"/>
            <a:r>
              <a:rPr lang="sv-SE"/>
              <a:t>00. Förbereda </a:t>
            </a:r>
            <a:r>
              <a:rPr lang="sv-SE" err="1"/>
              <a:t>datan</a:t>
            </a:r>
            <a:endParaRPr lang="sv-SE"/>
          </a:p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6221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A0315-811A-E040-9805-84F2A2D7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sv-SE"/>
              <a:t>Modell utvärdering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BF3A-26CC-994B-9458-56BCA4FE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sv-SE" sz="2000"/>
              <a:t>Det finns många parametrar som kan användas för att evaluera prestandan på modellen.</a:t>
            </a:r>
          </a:p>
          <a:p>
            <a:pPr>
              <a:lnSpc>
                <a:spcPct val="100000"/>
              </a:lnSpc>
            </a:pPr>
            <a:r>
              <a:rPr lang="sv-SE" sz="2000"/>
              <a:t>Målet är att mäta hur nära de predikterade värdena hamnar gent emot de observerade målvärdena.</a:t>
            </a:r>
          </a:p>
          <a:p>
            <a:pPr>
              <a:lnSpc>
                <a:spcPct val="100000"/>
              </a:lnSpc>
            </a:pPr>
            <a:r>
              <a:rPr lang="sv-SE" sz="2000"/>
              <a:t>Olika parametrar som kan beräknas:</a:t>
            </a:r>
          </a:p>
          <a:p>
            <a:pPr lvl="1">
              <a:lnSpc>
                <a:spcPct val="100000"/>
              </a:lnSpc>
            </a:pPr>
            <a:r>
              <a:rPr lang="sv-SE" sz="1800" err="1"/>
              <a:t>Mean</a:t>
            </a:r>
            <a:r>
              <a:rPr lang="sv-SE" sz="1800"/>
              <a:t> </a:t>
            </a:r>
            <a:r>
              <a:rPr lang="sv-SE" sz="1800" err="1"/>
              <a:t>squared</a:t>
            </a:r>
            <a:r>
              <a:rPr lang="sv-SE" sz="1800"/>
              <a:t> </a:t>
            </a:r>
            <a:r>
              <a:rPr lang="sv-SE" sz="1800" err="1"/>
              <a:t>Error</a:t>
            </a:r>
            <a:r>
              <a:rPr lang="sv-SE" sz="1800"/>
              <a:t> </a:t>
            </a:r>
          </a:p>
          <a:p>
            <a:pPr lvl="1">
              <a:lnSpc>
                <a:spcPct val="100000"/>
              </a:lnSpc>
            </a:pPr>
            <a:r>
              <a:rPr lang="sv-SE" sz="1800" err="1"/>
              <a:t>Root</a:t>
            </a:r>
            <a:r>
              <a:rPr lang="sv-SE" sz="1800"/>
              <a:t> </a:t>
            </a:r>
            <a:r>
              <a:rPr lang="sv-SE" sz="1800" err="1"/>
              <a:t>Mean</a:t>
            </a:r>
            <a:r>
              <a:rPr lang="sv-SE" sz="1800"/>
              <a:t> </a:t>
            </a:r>
            <a:r>
              <a:rPr lang="sv-SE" sz="1800" err="1"/>
              <a:t>Squared</a:t>
            </a:r>
            <a:r>
              <a:rPr lang="sv-SE" sz="1800"/>
              <a:t> </a:t>
            </a:r>
            <a:r>
              <a:rPr lang="sv-SE" sz="1800" err="1"/>
              <a:t>Error</a:t>
            </a:r>
            <a:endParaRPr lang="sv-SE" sz="1800"/>
          </a:p>
          <a:p>
            <a:pPr lvl="1">
              <a:lnSpc>
                <a:spcPct val="100000"/>
              </a:lnSpc>
            </a:pPr>
            <a:r>
              <a:rPr lang="sv-SE" sz="1800" err="1"/>
              <a:t>Mean</a:t>
            </a:r>
            <a:r>
              <a:rPr lang="sv-SE" sz="1800"/>
              <a:t> Absolute </a:t>
            </a:r>
            <a:r>
              <a:rPr lang="sv-SE" sz="1800" err="1"/>
              <a:t>error</a:t>
            </a:r>
            <a:endParaRPr lang="sv-SE" sz="1800"/>
          </a:p>
          <a:p>
            <a:pPr lvl="1">
              <a:lnSpc>
                <a:spcPct val="100000"/>
              </a:lnSpc>
            </a:pPr>
            <a:r>
              <a:rPr lang="sv-SE" sz="1800" err="1"/>
              <a:t>Explaind</a:t>
            </a:r>
            <a:r>
              <a:rPr lang="sv-SE" sz="1800"/>
              <a:t> </a:t>
            </a:r>
            <a:r>
              <a:rPr lang="sv-SE" sz="1800" err="1"/>
              <a:t>variance</a:t>
            </a:r>
            <a:r>
              <a:rPr lang="sv-SE" sz="1800"/>
              <a:t> score</a:t>
            </a:r>
          </a:p>
          <a:p>
            <a:pPr lvl="1">
              <a:lnSpc>
                <a:spcPct val="100000"/>
              </a:lnSpc>
            </a:pPr>
            <a:r>
              <a:rPr lang="sv-SE" sz="1800"/>
              <a:t>R-</a:t>
            </a:r>
            <a:r>
              <a:rPr lang="sv-SE" sz="1800" err="1"/>
              <a:t>squared</a:t>
            </a:r>
            <a:endParaRPr lang="sv-SE" sz="1800"/>
          </a:p>
          <a:p>
            <a:pPr>
              <a:lnSpc>
                <a:spcPct val="100000"/>
              </a:lnSpc>
            </a:pPr>
            <a:endParaRPr lang="sv-SE" sz="2000"/>
          </a:p>
          <a:p>
            <a:pPr>
              <a:lnSpc>
                <a:spcPct val="100000"/>
              </a:lnSpc>
            </a:pPr>
            <a:r>
              <a:rPr lang="sv-SE" sz="2000"/>
              <a:t>Alla dessa finns i </a:t>
            </a:r>
            <a:r>
              <a:rPr lang="sv-SE" sz="2000" err="1"/>
              <a:t>sklearn.metrics</a:t>
            </a:r>
            <a:r>
              <a:rPr lang="sv-SE" sz="2000"/>
              <a:t> modulen</a:t>
            </a:r>
          </a:p>
        </p:txBody>
      </p:sp>
    </p:spTree>
    <p:extLst>
      <p:ext uri="{BB962C8B-B14F-4D97-AF65-F5344CB8AC3E}">
        <p14:creationId xmlns:p14="http://schemas.microsoft.com/office/powerpoint/2010/main" val="2480865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4238-A1BF-7047-AE3B-15D02470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err="1"/>
              <a:t>Mean</a:t>
            </a:r>
            <a:r>
              <a:rPr lang="sv-SE"/>
              <a:t> </a:t>
            </a:r>
            <a:r>
              <a:rPr lang="sv-SE" err="1"/>
              <a:t>Squared</a:t>
            </a:r>
            <a:r>
              <a:rPr lang="sv-SE"/>
              <a:t> </a:t>
            </a:r>
            <a:r>
              <a:rPr lang="sv-SE" err="1"/>
              <a:t>Error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CB0E-69F0-F841-A441-1CF536B0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/>
              <a:t>Mäter medelvärdet för kvadratroten ur fel eller avvikelser</a:t>
            </a:r>
          </a:p>
          <a:p>
            <a:r>
              <a:rPr lang="sv-SE"/>
              <a:t>Ju mindre skillnaden mellan det observerade och predikterade värdet är, desto bättre blir modellen.</a:t>
            </a:r>
          </a:p>
          <a:p>
            <a:endParaRPr lang="sv-SE"/>
          </a:p>
          <a:p>
            <a:endParaRPr lang="sv-SE"/>
          </a:p>
          <a:p>
            <a:endParaRPr lang="sv-SE"/>
          </a:p>
          <a:p>
            <a:r>
              <a:rPr lang="sv-SE"/>
              <a:t>”</a:t>
            </a:r>
            <a:r>
              <a:rPr lang="sv-SE" err="1"/>
              <a:t>Root</a:t>
            </a:r>
            <a:r>
              <a:rPr lang="sv-SE"/>
              <a:t> </a:t>
            </a:r>
            <a:r>
              <a:rPr lang="sv-SE" err="1"/>
              <a:t>Mean</a:t>
            </a:r>
            <a:r>
              <a:rPr lang="sv-SE"/>
              <a:t> </a:t>
            </a:r>
            <a:r>
              <a:rPr lang="sv-SE" err="1"/>
              <a:t>Squared</a:t>
            </a:r>
            <a:r>
              <a:rPr lang="sv-SE"/>
              <a:t> </a:t>
            </a:r>
            <a:r>
              <a:rPr lang="sv-SE" err="1"/>
              <a:t>Error</a:t>
            </a:r>
            <a:r>
              <a:rPr lang="sv-SE"/>
              <a:t>” är kvadratroten ur MSE och det är mer tydbart eftersom det har samma skala som målet (</a:t>
            </a:r>
            <a:r>
              <a:rPr lang="sv-SE" err="1"/>
              <a:t>target</a:t>
            </a:r>
            <a:r>
              <a:rPr lang="sv-SE"/>
              <a:t>)</a:t>
            </a:r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648C527F-A412-5043-B1AA-65DEBFFD8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64" y="6136607"/>
            <a:ext cx="2937869" cy="547329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E187DC6-CB68-EA43-B0FA-BFA58FE88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82" y="3904818"/>
            <a:ext cx="4192434" cy="12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39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7FAC-8CAF-D14D-9CB2-554D3D67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man evaluerar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3454-9CD1-C545-A5BB-03C0EB72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13585"/>
            <a:ext cx="10168128" cy="2313585"/>
          </a:xfrm>
        </p:spPr>
        <p:txBody>
          <a:bodyPr/>
          <a:lstStyle/>
          <a:p>
            <a:r>
              <a:rPr lang="sv-SE"/>
              <a:t>Målet med prediktiv analys är att tillhandahålla predikteringar om okända händelser, vi vill tillhandahålla modeller som är generella mot den data som modellen inte sett tidigare.</a:t>
            </a:r>
          </a:p>
          <a:p>
            <a:r>
              <a:rPr lang="sv-SE"/>
              <a:t>För att estimera hur vår modell kommer prestera med data den inte sett tidigare använder vi en teknik kallad ”cross-</a:t>
            </a:r>
            <a:r>
              <a:rPr lang="sv-SE" err="1"/>
              <a:t>validation</a:t>
            </a:r>
            <a:r>
              <a:rPr lang="sv-SE"/>
              <a:t>”</a:t>
            </a:r>
          </a:p>
          <a:p>
            <a:endParaRPr lang="sv-S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86BE37C-EA52-DC42-8E07-56642AC35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3090951"/>
              </p:ext>
            </p:extLst>
          </p:nvPr>
        </p:nvGraphicFramePr>
        <p:xfrm>
          <a:off x="1827161" y="4544415"/>
          <a:ext cx="8537677" cy="2313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9817A857-54E9-D44A-BF2A-1C8FA61293C5}"/>
              </a:ext>
            </a:extLst>
          </p:cNvPr>
          <p:cNvSpPr/>
          <p:nvPr/>
        </p:nvSpPr>
        <p:spPr>
          <a:xfrm>
            <a:off x="5250424" y="5643029"/>
            <a:ext cx="1691149" cy="121497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4956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F266-F043-724B-A980-5F882704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”</a:t>
            </a:r>
            <a:r>
              <a:rPr lang="sv-SE" err="1"/>
              <a:t>Holdout</a:t>
            </a:r>
            <a:r>
              <a:rPr lang="sv-SE"/>
              <a:t> Cross-</a:t>
            </a:r>
            <a:r>
              <a:rPr lang="sv-SE" err="1"/>
              <a:t>Validation</a:t>
            </a:r>
            <a:r>
              <a:rPr lang="sv-SE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848E-E514-2746-B112-D705061BC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/>
              <a:t>”</a:t>
            </a:r>
            <a:r>
              <a:rPr lang="sv-SE" err="1"/>
              <a:t>Holdout</a:t>
            </a:r>
            <a:r>
              <a:rPr lang="sv-SE"/>
              <a:t>” betyder att man undanhåller en viss procent av träningsdatan, vanligtvis mellan 10-40%, 20-25% är standard. Denna del kallas ”</a:t>
            </a:r>
            <a:r>
              <a:rPr lang="sv-SE" err="1">
                <a:solidFill>
                  <a:srgbClr val="FF0000"/>
                </a:solidFill>
              </a:rPr>
              <a:t>testing</a:t>
            </a:r>
            <a:r>
              <a:rPr lang="sv-SE"/>
              <a:t> </a:t>
            </a:r>
            <a:r>
              <a:rPr lang="sv-SE" err="1"/>
              <a:t>dataset</a:t>
            </a:r>
            <a:r>
              <a:rPr lang="sv-SE"/>
              <a:t> (</a:t>
            </a:r>
            <a:r>
              <a:rPr lang="sv-SE" err="1"/>
              <a:t>X_test</a:t>
            </a:r>
            <a:r>
              <a:rPr lang="sv-SE"/>
              <a:t>, </a:t>
            </a:r>
            <a:r>
              <a:rPr lang="sv-SE" err="1"/>
              <a:t>y_test</a:t>
            </a:r>
            <a:r>
              <a:rPr lang="sv-SE"/>
              <a:t>)”. Denna data används för att göra kalkylen för vårt </a:t>
            </a:r>
            <a:r>
              <a:rPr lang="en-GB" err="1"/>
              <a:t>utvärderingsvärde</a:t>
            </a:r>
            <a:r>
              <a:rPr lang="en-GB"/>
              <a:t>.</a:t>
            </a:r>
          </a:p>
          <a:p>
            <a:r>
              <a:rPr lang="en-GB" err="1"/>
              <a:t>Resten</a:t>
            </a:r>
            <a:r>
              <a:rPr lang="en-GB"/>
              <a:t> </a:t>
            </a:r>
            <a:r>
              <a:rPr lang="en-GB" err="1"/>
              <a:t>av</a:t>
            </a:r>
            <a:r>
              <a:rPr lang="en-GB"/>
              <a:t> </a:t>
            </a:r>
            <a:r>
              <a:rPr lang="en-GB" err="1"/>
              <a:t>datan</a:t>
            </a:r>
            <a:r>
              <a:rPr lang="en-GB"/>
              <a:t> </a:t>
            </a:r>
            <a:r>
              <a:rPr lang="en-GB" err="1"/>
              <a:t>används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träna</a:t>
            </a:r>
            <a:r>
              <a:rPr lang="en-GB"/>
              <a:t> </a:t>
            </a:r>
            <a:r>
              <a:rPr lang="en-GB" err="1"/>
              <a:t>modellen</a:t>
            </a:r>
            <a:r>
              <a:rPr lang="en-GB"/>
              <a:t>.</a:t>
            </a:r>
            <a:r>
              <a:rPr lang="sv-SE"/>
              <a:t> Denna del kallas ”</a:t>
            </a:r>
            <a:r>
              <a:rPr lang="sv-SE" err="1">
                <a:solidFill>
                  <a:srgbClr val="0070C0"/>
                </a:solidFill>
              </a:rPr>
              <a:t>training</a:t>
            </a:r>
            <a:r>
              <a:rPr lang="sv-SE"/>
              <a:t> </a:t>
            </a:r>
            <a:r>
              <a:rPr lang="sv-SE" err="1"/>
              <a:t>dataset</a:t>
            </a:r>
            <a:r>
              <a:rPr lang="sv-SE"/>
              <a:t> (</a:t>
            </a:r>
            <a:r>
              <a:rPr lang="sv-SE" err="1"/>
              <a:t>X_train</a:t>
            </a:r>
            <a:r>
              <a:rPr lang="sv-SE"/>
              <a:t>, </a:t>
            </a:r>
            <a:r>
              <a:rPr lang="sv-SE" err="1"/>
              <a:t>y_ttrain</a:t>
            </a:r>
            <a:r>
              <a:rPr lang="sv-SE"/>
              <a:t>)”.</a:t>
            </a:r>
          </a:p>
          <a:p>
            <a:endParaRPr lang="sv-SE"/>
          </a:p>
          <a:p>
            <a:endParaRPr lang="sv-SE"/>
          </a:p>
          <a:p>
            <a:r>
              <a:rPr lang="sv-SE"/>
              <a:t>Observationerna slumpas in i respektive grupp.</a:t>
            </a:r>
            <a:endParaRPr lang="en-GB"/>
          </a:p>
          <a:p>
            <a:endParaRPr lang="sv-S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51E09-ED58-A54B-AF28-CDE14A2C5607}"/>
              </a:ext>
            </a:extLst>
          </p:cNvPr>
          <p:cNvSpPr/>
          <p:nvPr/>
        </p:nvSpPr>
        <p:spPr>
          <a:xfrm>
            <a:off x="2222089" y="5129785"/>
            <a:ext cx="5358581" cy="46477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err="1"/>
              <a:t>Training</a:t>
            </a:r>
            <a:r>
              <a:rPr lang="sv-SE"/>
              <a:t>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E98A11-7555-5747-87FE-37B75855924C}"/>
              </a:ext>
            </a:extLst>
          </p:cNvPr>
          <p:cNvSpPr/>
          <p:nvPr/>
        </p:nvSpPr>
        <p:spPr>
          <a:xfrm>
            <a:off x="7580670" y="5124869"/>
            <a:ext cx="1981199" cy="464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err="1"/>
              <a:t>Testing</a:t>
            </a:r>
            <a:r>
              <a:rPr lang="sv-SE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438833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3A499-D5F6-714F-93A8-396371FED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sv-SE"/>
              <a:t>”Overfitting”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11BDB29-5A91-F140-B948-BCBFBB936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5" r="2" b="5823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20CC4-B586-254F-97F5-6F3AD7E42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sv-SE" sz="1800"/>
              <a:t>Modellen lär sig alla aspekter av träningsdatan inklusive slumpmässiga avvikelser.</a:t>
            </a:r>
          </a:p>
          <a:p>
            <a:r>
              <a:rPr lang="sv-SE" sz="1800"/>
              <a:t>Som konsekvens av detta så kommer modellen ge dåliga predikteringar för osedd data.</a:t>
            </a:r>
          </a:p>
          <a:p>
            <a:r>
              <a:rPr lang="sv-SE" sz="1800"/>
              <a:t>Den röda punkten kommer liga närmare verkligheten med den raka modellen än den mer komplexa predikterade blåa modellen.</a:t>
            </a:r>
          </a:p>
        </p:txBody>
      </p:sp>
    </p:spTree>
    <p:extLst>
      <p:ext uri="{BB962C8B-B14F-4D97-AF65-F5344CB8AC3E}">
        <p14:creationId xmlns:p14="http://schemas.microsoft.com/office/powerpoint/2010/main" val="3737495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6B734-1F8B-C346-A4BF-0DDD6F27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”Overfitting” – Modell komplexitet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654F-0738-0F44-9F16-25259E02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Det är större risk att ”Overfitting” händer i mer komplexa modeller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1015FD-F0A8-194E-B8C9-71C1862FE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076957"/>
            <a:ext cx="6846363" cy="45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94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4B30E-B683-5349-B3A6-4E12E35E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”Regularization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C5EF-168D-2C4C-BE73-8CE20BC59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/>
              <a:t>”Regularization” är en teknik för att förhindra ”Overfitting”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E370C3D4-7B36-4047-B989-3DDBDB2C1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2210564"/>
            <a:ext cx="11097349" cy="396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85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8A606-0630-F148-B590-0CCA1A4F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sv-SE"/>
              <a:t>”Random Forest”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6D64A-1B50-FF43-BD11-0B70FBAB3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8044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7B6B-D287-F941-922B-9D4DBE16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sv-SE" sz="1800"/>
              <a:t>Random decision forests correct for decision trees' habit of overfitting to their training set.</a:t>
            </a:r>
          </a:p>
          <a:p>
            <a:r>
              <a:rPr lang="sv-SE" sz="1800"/>
              <a:t>”Random forests” har generelt bättre prestanda än ”decision trees” , men deras noggranhet är lägre än ”gradient boosted trees”.</a:t>
            </a:r>
          </a:p>
          <a:p>
            <a:r>
              <a:rPr lang="sv-SE" sz="1800"/>
              <a:t>Dock kan data karaktäristik påverka prestandan</a:t>
            </a:r>
          </a:p>
        </p:txBody>
      </p:sp>
    </p:spTree>
    <p:extLst>
      <p:ext uri="{BB962C8B-B14F-4D97-AF65-F5344CB8AC3E}">
        <p14:creationId xmlns:p14="http://schemas.microsoft.com/office/powerpoint/2010/main" val="2651460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6721-176A-C54D-9CD8-F1410F58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Länkar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A58E-0227-B743-ACE4-500B0510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err="1"/>
              <a:t>Overfitting</a:t>
            </a:r>
            <a:r>
              <a:rPr lang="sv-SE"/>
              <a:t> - </a:t>
            </a:r>
            <a:r>
              <a:rPr lang="sv-SE">
                <a:hlinkClick r:id="rId2"/>
              </a:rPr>
              <a:t>https://blog.minitab.com/blog/understanding-statistics/how-to-avoid-overfitting-your-regression-model</a:t>
            </a:r>
            <a:endParaRPr lang="sv-SE"/>
          </a:p>
          <a:p>
            <a:r>
              <a:rPr lang="sv-SE" err="1"/>
              <a:t>Overfitting</a:t>
            </a:r>
            <a:r>
              <a:rPr lang="sv-SE"/>
              <a:t> - </a:t>
            </a:r>
            <a:r>
              <a:rPr lang="sv-SE">
                <a:hlinkClick r:id="rId3"/>
              </a:rPr>
              <a:t>https://statisticsbyjim.com/regression/overfitting-regression-models/</a:t>
            </a:r>
            <a:endParaRPr lang="sv-SE"/>
          </a:p>
          <a:p>
            <a:r>
              <a:rPr lang="sv-SE" err="1"/>
              <a:t>Regularization</a:t>
            </a:r>
            <a:r>
              <a:rPr lang="sv-SE"/>
              <a:t> - </a:t>
            </a:r>
            <a:r>
              <a:rPr lang="sv-SE">
                <a:hlinkClick r:id="rId4"/>
              </a:rPr>
              <a:t>https://towardsdatascience.com/regularization-an-important-concept-in-machine-learning-5891628907ea</a:t>
            </a:r>
            <a:endParaRPr lang="sv-SE"/>
          </a:p>
          <a:p>
            <a:r>
              <a:rPr lang="sv-SE" err="1"/>
              <a:t>Random</a:t>
            </a:r>
            <a:r>
              <a:rPr lang="sv-SE"/>
              <a:t> Forest - </a:t>
            </a:r>
            <a:r>
              <a:rPr lang="sv-SE">
                <a:hlinkClick r:id="rId5"/>
              </a:rPr>
              <a:t>https://en.wikipedia.org/wiki/Random_forest</a:t>
            </a:r>
            <a:endParaRPr lang="sv-SE"/>
          </a:p>
          <a:p>
            <a:r>
              <a:rPr lang="sv-SE"/>
              <a:t>Neural </a:t>
            </a:r>
            <a:r>
              <a:rPr lang="sv-SE" err="1"/>
              <a:t>netwok</a:t>
            </a:r>
            <a:r>
              <a:rPr lang="sv-SE"/>
              <a:t> - </a:t>
            </a:r>
            <a:r>
              <a:rPr lang="sv-SE">
                <a:hlinkClick r:id="rId6"/>
              </a:rPr>
              <a:t>https://missinglink.ai/guides/neural-network-concepts/neural-networks-regression-part-1-overkill-opportunity/</a:t>
            </a:r>
            <a:endParaRPr lang="sv-SE"/>
          </a:p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736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17F7430-251F-1546-805F-B6EA3304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err="1"/>
              <a:t>Jupyter</a:t>
            </a:r>
            <a:r>
              <a:rPr lang="sv-SE"/>
              <a:t> notebook kommando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6ADFF7E-62A0-0A4C-AD23-512284AB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err="1"/>
              <a:t>Enter</a:t>
            </a:r>
            <a:r>
              <a:rPr lang="sv-SE"/>
              <a:t> – redigera läge (grönt bredvid cell)</a:t>
            </a:r>
          </a:p>
          <a:p>
            <a:r>
              <a:rPr lang="sv-SE" err="1"/>
              <a:t>Ecs</a:t>
            </a:r>
            <a:r>
              <a:rPr lang="sv-SE"/>
              <a:t> – kommando läge (blått bredvid)</a:t>
            </a:r>
          </a:p>
          <a:p>
            <a:r>
              <a:rPr lang="sv-SE" err="1"/>
              <a:t>Shift+enter</a:t>
            </a:r>
            <a:r>
              <a:rPr lang="sv-SE"/>
              <a:t> – </a:t>
            </a:r>
            <a:r>
              <a:rPr lang="sv-SE" err="1"/>
              <a:t>run</a:t>
            </a:r>
            <a:r>
              <a:rPr lang="sv-SE"/>
              <a:t> cell</a:t>
            </a:r>
          </a:p>
          <a:p>
            <a:r>
              <a:rPr lang="sv-SE" err="1"/>
              <a:t>Alt+enter</a:t>
            </a:r>
            <a:r>
              <a:rPr lang="sv-SE"/>
              <a:t> – </a:t>
            </a:r>
            <a:r>
              <a:rPr lang="sv-SE" err="1"/>
              <a:t>run</a:t>
            </a:r>
            <a:r>
              <a:rPr lang="sv-SE"/>
              <a:t> cell och infoga ny cell under</a:t>
            </a:r>
          </a:p>
          <a:p>
            <a:endParaRPr lang="sv-SE"/>
          </a:p>
          <a:p>
            <a:r>
              <a:rPr lang="sv-SE"/>
              <a:t>Gömma output - </a:t>
            </a:r>
            <a:r>
              <a:rPr lang="sv-SE" err="1"/>
              <a:t>dubbeltklicka</a:t>
            </a:r>
            <a:r>
              <a:rPr lang="sv-SE"/>
              <a:t> vänster sida av output använd ; </a:t>
            </a:r>
          </a:p>
          <a:p>
            <a:pPr marL="0" indent="0">
              <a:buNone/>
            </a:pP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883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17F7430-251F-1546-805F-B6EA3304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err="1"/>
              <a:t>Jupyter</a:t>
            </a:r>
            <a:r>
              <a:rPr lang="sv-SE"/>
              <a:t> notebook kommando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6ADFF7E-62A0-0A4C-AD23-512284AB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25570"/>
            <a:ext cx="10168128" cy="45488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v-SE"/>
              <a:t>När man är i kommando läge (</a:t>
            </a:r>
            <a:r>
              <a:rPr lang="sv-SE" err="1"/>
              <a:t>Esc</a:t>
            </a:r>
            <a:r>
              <a:rPr lang="sv-SE"/>
              <a:t>):</a:t>
            </a:r>
          </a:p>
          <a:p>
            <a:r>
              <a:rPr lang="sv-SE"/>
              <a:t>a – ny cell över</a:t>
            </a:r>
          </a:p>
          <a:p>
            <a:r>
              <a:rPr lang="sv-SE"/>
              <a:t>b – ny cell under</a:t>
            </a:r>
          </a:p>
          <a:p>
            <a:r>
              <a:rPr lang="sv-SE"/>
              <a:t>x – klipp ut vald cell</a:t>
            </a:r>
          </a:p>
          <a:p>
            <a:r>
              <a:rPr lang="sv-SE"/>
              <a:t>c – kopiera vald cell</a:t>
            </a:r>
          </a:p>
          <a:p>
            <a:r>
              <a:rPr lang="sv-SE"/>
              <a:t>v - klistra in cell</a:t>
            </a:r>
          </a:p>
          <a:p>
            <a:r>
              <a:rPr lang="sv-SE" err="1"/>
              <a:t>d+d</a:t>
            </a:r>
            <a:r>
              <a:rPr lang="sv-SE"/>
              <a:t> – radera cell</a:t>
            </a:r>
          </a:p>
          <a:p>
            <a:r>
              <a:rPr lang="sv-SE"/>
              <a:t>z – ångra raderad cell</a:t>
            </a:r>
          </a:p>
          <a:p>
            <a:r>
              <a:rPr lang="sv-SE"/>
              <a:t>s – spara </a:t>
            </a:r>
          </a:p>
          <a:p>
            <a:r>
              <a:rPr lang="sv-SE"/>
              <a:t>m – ändra cell till </a:t>
            </a:r>
            <a:r>
              <a:rPr lang="sv-SE" err="1"/>
              <a:t>Markdown</a:t>
            </a:r>
            <a:endParaRPr lang="sv-SE"/>
          </a:p>
          <a:p>
            <a:r>
              <a:rPr lang="sv-SE"/>
              <a:t>y – ändra cell till kod</a:t>
            </a:r>
          </a:p>
          <a:p>
            <a:r>
              <a:rPr lang="sv-SE"/>
              <a:t>o – göm output/vis output</a:t>
            </a:r>
          </a:p>
          <a:p>
            <a:pPr marL="0" indent="0">
              <a:buNone/>
            </a:pP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391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C79745E-3149-F14F-B1D3-9057F2EC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sv-SE" sz="3200"/>
              <a:t>Jupyter notebook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44272B0-E32E-F44C-9ACF-A1E4E89D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sv-SE" sz="1800"/>
              <a:t>För att se alla variabler man har skapat </a:t>
            </a:r>
          </a:p>
          <a:p>
            <a:endParaRPr lang="sv-SE" sz="1800"/>
          </a:p>
          <a:p>
            <a:r>
              <a:rPr lang="sv-SE" sz="1800"/>
              <a:t>Hjälp om Notebook i VSC:</a:t>
            </a:r>
            <a:endParaRPr lang="sv-SE" sz="1800">
              <a:hlinkClick r:id="rId2"/>
            </a:endParaRPr>
          </a:p>
          <a:p>
            <a:r>
              <a:rPr lang="sv-SE" sz="1800">
                <a:hlinkClick r:id="rId2"/>
              </a:rPr>
              <a:t>https://code.visualstudio.com/docs/python/jupyter-support#_intellisense-support-in-the-jupyter-notebook-editor</a:t>
            </a:r>
            <a:r>
              <a:rPr lang="sv-SE" sz="1800"/>
              <a:t> 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8E8C87C-09F6-4547-8D28-4B7D3C417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14" y="2251852"/>
            <a:ext cx="4097657" cy="2253711"/>
          </a:xfrm>
          <a:prstGeom prst="rect">
            <a:avLst/>
          </a:prstGeom>
        </p:spPr>
      </p:pic>
      <p:sp>
        <p:nvSpPr>
          <p:cNvPr id="20" name="Rektangel 19">
            <a:extLst>
              <a:ext uri="{FF2B5EF4-FFF2-40B4-BE49-F238E27FC236}">
                <a16:creationId xmlns:a16="http://schemas.microsoft.com/office/drawing/2014/main" id="{BC827754-EF8C-4466-B076-57E065F45581}"/>
              </a:ext>
            </a:extLst>
          </p:cNvPr>
          <p:cNvSpPr/>
          <p:nvPr/>
        </p:nvSpPr>
        <p:spPr>
          <a:xfrm>
            <a:off x="9515474" y="2308726"/>
            <a:ext cx="213167" cy="277311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B375DC75-9725-AB49-A33F-12B5C07C2094}"/>
              </a:ext>
            </a:extLst>
          </p:cNvPr>
          <p:cNvSpPr/>
          <p:nvPr/>
        </p:nvSpPr>
        <p:spPr>
          <a:xfrm>
            <a:off x="7910511" y="3096633"/>
            <a:ext cx="213167" cy="277311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6" name="Rak koppling 15">
            <a:extLst>
              <a:ext uri="{FF2B5EF4-FFF2-40B4-BE49-F238E27FC236}">
                <a16:creationId xmlns:a16="http://schemas.microsoft.com/office/drawing/2014/main" id="{10475DF2-542E-4B9A-A393-78F30FC6EC90}"/>
              </a:ext>
            </a:extLst>
          </p:cNvPr>
          <p:cNvSpPr/>
          <p:nvPr/>
        </p:nvSpPr>
        <p:spPr>
          <a:xfrm>
            <a:off x="5466960" y="2421540"/>
            <a:ext cx="4023360" cy="0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pl-PL">
              <a:solidFill>
                <a:srgbClr val="E71224"/>
              </a:solidFill>
            </a:endParaRPr>
          </a:p>
        </p:txBody>
      </p:sp>
      <p:sp>
        <p:nvSpPr>
          <p:cNvPr id="18" name="Rak koppling 17">
            <a:extLst>
              <a:ext uri="{FF2B5EF4-FFF2-40B4-BE49-F238E27FC236}">
                <a16:creationId xmlns:a16="http://schemas.microsoft.com/office/drawing/2014/main" id="{444180D2-1FA6-48EB-B17B-1F278F16737E}"/>
              </a:ext>
            </a:extLst>
          </p:cNvPr>
          <p:cNvSpPr/>
          <p:nvPr/>
        </p:nvSpPr>
        <p:spPr>
          <a:xfrm rot="1012974">
            <a:off x="5428452" y="2840760"/>
            <a:ext cx="2560320" cy="0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6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8C6D-FBBA-1946-BE1A-16B4E664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/>
              <a:t>00. Förbered </a:t>
            </a:r>
            <a:r>
              <a:rPr lang="sv-SE" err="1"/>
              <a:t>datan</a:t>
            </a:r>
            <a:r>
              <a:rPr lang="sv-SE"/>
              <a:t> (Kriminalitet)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64E6946F-4360-EB4F-ACAB-0DCF80A1C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482"/>
            <a:ext cx="4513006" cy="1202783"/>
          </a:xfr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F3F93442-B8D6-614C-8675-B6BE8269F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602" y="4499815"/>
            <a:ext cx="9307398" cy="23655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D13337-352B-D24A-8C0B-84C3200CE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9" y="3404028"/>
            <a:ext cx="8788989" cy="953023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BC9142-F858-CE44-A374-5B41AD4A2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94" y="1466787"/>
            <a:ext cx="4513006" cy="24895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6FDE38-2B47-8A48-BBFF-EBF6FD3B7190}"/>
              </a:ext>
            </a:extLst>
          </p:cNvPr>
          <p:cNvSpPr txBox="1"/>
          <p:nvPr/>
        </p:nvSpPr>
        <p:spPr>
          <a:xfrm>
            <a:off x="8755380" y="1902370"/>
            <a:ext cx="33149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err="1">
                <a:solidFill>
                  <a:schemeClr val="bg1"/>
                </a:solidFill>
              </a:rPr>
              <a:t>crime_dataset_headers.py</a:t>
            </a:r>
            <a:endParaRPr lang="sv-SE" sz="1600">
              <a:solidFill>
                <a:schemeClr val="bg1"/>
              </a:solidFill>
            </a:endParaRPr>
          </a:p>
          <a:p>
            <a:endParaRPr lang="sv-SE" sz="1600">
              <a:solidFill>
                <a:schemeClr val="bg1"/>
              </a:solidFill>
            </a:endParaRPr>
          </a:p>
          <a:p>
            <a:r>
              <a:rPr lang="sv-SE" sz="1600">
                <a:solidFill>
                  <a:schemeClr val="bg1"/>
                </a:solidFill>
              </a:rPr>
              <a:t>Lägg </a:t>
            </a:r>
            <a:r>
              <a:rPr lang="sv-SE" sz="1600" err="1">
                <a:solidFill>
                  <a:schemeClr val="bg1"/>
                </a:solidFill>
              </a:rPr>
              <a:t>python</a:t>
            </a:r>
            <a:r>
              <a:rPr lang="sv-SE" sz="1600">
                <a:solidFill>
                  <a:schemeClr val="bg1"/>
                </a:solidFill>
              </a:rPr>
              <a:t> filen i samma mapp </a:t>
            </a:r>
          </a:p>
          <a:p>
            <a:r>
              <a:rPr lang="sv-SE" sz="1600">
                <a:solidFill>
                  <a:schemeClr val="bg1"/>
                </a:solidFill>
              </a:rPr>
              <a:t>som exemplet</a:t>
            </a:r>
          </a:p>
        </p:txBody>
      </p:sp>
    </p:spTree>
    <p:extLst>
      <p:ext uri="{BB962C8B-B14F-4D97-AF65-F5344CB8AC3E}">
        <p14:creationId xmlns:p14="http://schemas.microsoft.com/office/powerpoint/2010/main" val="63369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AE9EF-D366-874F-816F-9D0120169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00. Förbered datan (forts.)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027CE-C891-AC47-A39C-C777B6051435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/>
              <a:t>Skapar</a:t>
            </a:r>
            <a:r>
              <a:rPr lang="en-US"/>
              <a:t> </a:t>
            </a:r>
            <a:r>
              <a:rPr lang="en-US" err="1"/>
              <a:t>två</a:t>
            </a:r>
            <a:r>
              <a:rPr lang="en-US"/>
              <a:t> </a:t>
            </a:r>
            <a:r>
              <a:rPr lang="en-US" err="1"/>
              <a:t>objekt</a:t>
            </a:r>
            <a:r>
              <a:rPr lang="en-US"/>
              <a:t> av </a:t>
            </a:r>
            <a:r>
              <a:rPr lang="en-US" err="1"/>
              <a:t>datan</a:t>
            </a:r>
            <a:r>
              <a:rPr lang="en-US"/>
              <a:t>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X (</a:t>
            </a:r>
            <a:r>
              <a:rPr lang="en-US" err="1">
                <a:solidFill>
                  <a:srgbClr val="0070C0"/>
                </a:solidFill>
              </a:rPr>
              <a:t>egenskaper</a:t>
            </a:r>
            <a:r>
              <a:rPr lang="en-US">
                <a:solidFill>
                  <a:srgbClr val="0070C0"/>
                </a:solidFill>
              </a:rPr>
              <a:t>, features</a:t>
            </a:r>
            <a:r>
              <a:rPr lang="en-US"/>
              <a:t>)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y (</a:t>
            </a:r>
            <a:r>
              <a:rPr lang="en-US" err="1">
                <a:solidFill>
                  <a:srgbClr val="FF0000"/>
                </a:solidFill>
              </a:rPr>
              <a:t>mål</a:t>
            </a:r>
            <a:r>
              <a:rPr lang="en-US">
                <a:solidFill>
                  <a:srgbClr val="FF0000"/>
                </a:solidFill>
              </a:rPr>
              <a:t>, target</a:t>
            </a:r>
            <a:r>
              <a:rPr lang="en-US"/>
              <a:t>) </a:t>
            </a:r>
          </a:p>
        </p:txBody>
      </p:sp>
      <p:pic>
        <p:nvPicPr>
          <p:cNvPr id="10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F7A2B7-7ED0-F543-8EF8-FE140C894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898956"/>
            <a:ext cx="11164824" cy="31540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0EB4FB-3E1A-B442-818D-C3A97FAC47FD}"/>
              </a:ext>
            </a:extLst>
          </p:cNvPr>
          <p:cNvSpPr txBox="1"/>
          <p:nvPr/>
        </p:nvSpPr>
        <p:spPr>
          <a:xfrm>
            <a:off x="2543692" y="5033945"/>
            <a:ext cx="12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>
                <a:solidFill>
                  <a:srgbClr val="0070C0"/>
                </a:solidFill>
              </a:rPr>
              <a:t>(features)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F7600-5FF3-524D-9729-829E9B3120F0}"/>
              </a:ext>
            </a:extLst>
          </p:cNvPr>
          <p:cNvSpPr txBox="1"/>
          <p:nvPr/>
        </p:nvSpPr>
        <p:spPr>
          <a:xfrm>
            <a:off x="2664944" y="5583107"/>
            <a:ext cx="98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>
                <a:solidFill>
                  <a:srgbClr val="FF0000"/>
                </a:solidFill>
              </a:rPr>
              <a:t>(</a:t>
            </a:r>
            <a:r>
              <a:rPr lang="sv-SE" err="1">
                <a:solidFill>
                  <a:srgbClr val="FF0000"/>
                </a:solidFill>
              </a:rPr>
              <a:t>target</a:t>
            </a:r>
            <a:r>
              <a:rPr lang="sv-SE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07927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41B2F"/>
      </a:dk2>
      <a:lt2>
        <a:srgbClr val="F0F3F1"/>
      </a:lt2>
      <a:accent1>
        <a:srgbClr val="E729B3"/>
      </a:accent1>
      <a:accent2>
        <a:srgbClr val="BA17D5"/>
      </a:accent2>
      <a:accent3>
        <a:srgbClr val="7D29E7"/>
      </a:accent3>
      <a:accent4>
        <a:srgbClr val="3430D9"/>
      </a:accent4>
      <a:accent5>
        <a:srgbClr val="2973E7"/>
      </a:accent5>
      <a:accent6>
        <a:srgbClr val="17B1D5"/>
      </a:accent6>
      <a:hlink>
        <a:srgbClr val="349D51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0F4E72DD0F695438C9C458286B9DFA6" ma:contentTypeVersion="12" ma:contentTypeDescription="Skapa ett nytt dokument." ma:contentTypeScope="" ma:versionID="75b99d9fe62484b44c0b77e7d15f1d64">
  <xsd:schema xmlns:xsd="http://www.w3.org/2001/XMLSchema" xmlns:xs="http://www.w3.org/2001/XMLSchema" xmlns:p="http://schemas.microsoft.com/office/2006/metadata/properties" xmlns:ns2="97cb82de-8ec6-407d-8b60-f4d9f602e5a3" xmlns:ns3="06aab6e1-d045-4d21-8f3c-38e1e679a5ce" targetNamespace="http://schemas.microsoft.com/office/2006/metadata/properties" ma:root="true" ma:fieldsID="befcf4da00c8cbd360364d9c04d9cb18" ns2:_="" ns3:_="">
    <xsd:import namespace="97cb82de-8ec6-407d-8b60-f4d9f602e5a3"/>
    <xsd:import namespace="06aab6e1-d045-4d21-8f3c-38e1e679a5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b82de-8ec6-407d-8b60-f4d9f602e5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aab6e1-d045-4d21-8f3c-38e1e679a5c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6aab6e1-d045-4d21-8f3c-38e1e679a5ce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F122A9D-CE6C-44D2-B8E1-7B1CE5279A20}"/>
</file>

<file path=customXml/itemProps2.xml><?xml version="1.0" encoding="utf-8"?>
<ds:datastoreItem xmlns:ds="http://schemas.openxmlformats.org/officeDocument/2006/customXml" ds:itemID="{648311C7-04F5-4200-97FB-749ED561ECEE}"/>
</file>

<file path=customXml/itemProps3.xml><?xml version="1.0" encoding="utf-8"?>
<ds:datastoreItem xmlns:ds="http://schemas.openxmlformats.org/officeDocument/2006/customXml" ds:itemID="{43FF8CF0-B928-4835-BEB0-D79C108F696C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AccentBoxVTI</vt:lpstr>
      <vt:lpstr>Regression</vt:lpstr>
      <vt:lpstr>Vi kommer gå igenom</vt:lpstr>
      <vt:lpstr>scikit-learn</vt:lpstr>
      <vt:lpstr>Vi följer specifika steg för att bygga en ”Machine Learning” modell</vt:lpstr>
      <vt:lpstr>Jupyter notebook kommando</vt:lpstr>
      <vt:lpstr>Jupyter notebook kommando</vt:lpstr>
      <vt:lpstr>Jupyter notebook</vt:lpstr>
      <vt:lpstr>00. Förbered datan (Kriminalitet)</vt:lpstr>
      <vt:lpstr>00. Förbered datan (forts.)</vt:lpstr>
      <vt:lpstr>00. Förbered datan (forts.)</vt:lpstr>
      <vt:lpstr>01. Importera estimeringsobjektet (modellen)  </vt:lpstr>
      <vt:lpstr>02. Skapa en instans av modellen</vt:lpstr>
      <vt:lpstr>03. Träna modellen med träningsdatan</vt:lpstr>
      <vt:lpstr>04. Utvärdera modellen</vt:lpstr>
      <vt:lpstr>04. Utvärdera modellen (forts)</vt:lpstr>
      <vt:lpstr>05. Gör predikteringar</vt:lpstr>
      <vt:lpstr>Multiple Linear Regression Model</vt:lpstr>
      <vt:lpstr>Den generella formuleringen</vt:lpstr>
      <vt:lpstr>Ordinary least square</vt:lpstr>
      <vt:lpstr>Ordinary least square</vt:lpstr>
      <vt:lpstr>Antaganden</vt:lpstr>
      <vt:lpstr>Exempel från Kriminalitet exempel</vt:lpstr>
      <vt:lpstr>Koefficient tolkning</vt:lpstr>
      <vt:lpstr>Linear Regression estimator in scikit-learn</vt:lpstr>
      <vt:lpstr>Saker att tänka på med ”Linear Regression Model”</vt:lpstr>
      <vt:lpstr>K-Nearest Neighbor</vt:lpstr>
      <vt:lpstr>Intuitionen bakom K-Nearest Neighbor modellen</vt:lpstr>
      <vt:lpstr>Steg i ”K-Nearest Neighbor” modellen</vt:lpstr>
      <vt:lpstr>Euclidisk distans</vt:lpstr>
      <vt:lpstr>Steg i ”K-Nearest Neighbor” modellen</vt:lpstr>
      <vt:lpstr>Antaganden</vt:lpstr>
      <vt:lpstr>Saker att tänka på med KNN</vt:lpstr>
      <vt:lpstr>”Nearest Neighbor” i scikit-leran</vt:lpstr>
      <vt:lpstr>”Lasso Regression”</vt:lpstr>
      <vt:lpstr>”Lasso: Least Absolute Shrinkage and Selection Operator”</vt:lpstr>
      <vt:lpstr>”Lasso: Least Absolute Shrinkage and Selection Operator”</vt:lpstr>
      <vt:lpstr>Lasso i scikit-learn</vt:lpstr>
      <vt:lpstr>Lasso i scikit-learn</vt:lpstr>
      <vt:lpstr>Model Evaluation for Regression</vt:lpstr>
      <vt:lpstr>Modell utvärdering</vt:lpstr>
      <vt:lpstr>Mean Squared Error</vt:lpstr>
      <vt:lpstr>Hur man evaluerar</vt:lpstr>
      <vt:lpstr>”Holdout Cross-Validation”</vt:lpstr>
      <vt:lpstr>”Overfitting”</vt:lpstr>
      <vt:lpstr>”Overfitting” – Modell komplexitet</vt:lpstr>
      <vt:lpstr>”Regularization</vt:lpstr>
      <vt:lpstr>”Random Forest”</vt:lpstr>
      <vt:lpstr>Länkar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 Hegnar</dc:creator>
  <cp:revision>1</cp:revision>
  <dcterms:created xsi:type="dcterms:W3CDTF">2021-01-11T02:37:28Z</dcterms:created>
  <dcterms:modified xsi:type="dcterms:W3CDTF">2021-01-14T12:59:07Z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0x01010030F4E72DD0F695438C9C458286B9DFA6</vt:lpwstr>
  </property>
  <property fmtid="{D5CDD505-2E9C-101B-9397-08002B2CF9AE}" pid="3" name="Order">
    <vt:r8>347700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