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63" r:id="rId3"/>
    <p:sldId id="277" r:id="rId4"/>
    <p:sldId id="266" r:id="rId5"/>
    <p:sldId id="269" r:id="rId6"/>
    <p:sldId id="283" r:id="rId7"/>
    <p:sldId id="284" r:id="rId8"/>
    <p:sldId id="267" r:id="rId9"/>
    <p:sldId id="270" r:id="rId10"/>
    <p:sldId id="271" r:id="rId11"/>
    <p:sldId id="274" r:id="rId12"/>
    <p:sldId id="272" r:id="rId13"/>
    <p:sldId id="273" r:id="rId14"/>
    <p:sldId id="275" r:id="rId15"/>
    <p:sldId id="279" r:id="rId16"/>
    <p:sldId id="278" r:id="rId17"/>
    <p:sldId id="280" r:id="rId18"/>
    <p:sldId id="281" r:id="rId19"/>
    <p:sldId id="282" r:id="rId20"/>
    <p:sldId id="264" r:id="rId21"/>
    <p:sldId id="265" r:id="rId22"/>
    <p:sldId id="262"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6BEEE-836D-5F4A-AB30-A52A06C869A2}" v="2397" dt="2021-01-25T13:00:13.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60"/>
  </p:normalViewPr>
  <p:slideViewPr>
    <p:cSldViewPr snapToGrid="0">
      <p:cViewPr varScale="1">
        <p:scale>
          <a:sx n="87" d="100"/>
          <a:sy n="87" d="100"/>
        </p:scale>
        <p:origin x="23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Hegnar" userId="c0f00668-ecb3-452a-a438-c5a9f3362453" providerId="ADAL" clId="{BBF6BEEE-836D-5F4A-AB30-A52A06C869A2}"/>
    <pc:docChg chg="undo custSel mod addSld delSld modSld sldOrd">
      <pc:chgData name="Eva Hegnar" userId="c0f00668-ecb3-452a-a438-c5a9f3362453" providerId="ADAL" clId="{BBF6BEEE-836D-5F4A-AB30-A52A06C869A2}" dt="2021-01-25T13:00:27.848" v="13263" actId="20577"/>
      <pc:docMkLst>
        <pc:docMk/>
      </pc:docMkLst>
      <pc:sldChg chg="modSp mod">
        <pc:chgData name="Eva Hegnar" userId="c0f00668-ecb3-452a-a438-c5a9f3362453" providerId="ADAL" clId="{BBF6BEEE-836D-5F4A-AB30-A52A06C869A2}" dt="2021-01-25T07:56:26.031" v="13096" actId="255"/>
        <pc:sldMkLst>
          <pc:docMk/>
          <pc:sldMk cId="3194377694" sldId="256"/>
        </pc:sldMkLst>
        <pc:spChg chg="mod">
          <ac:chgData name="Eva Hegnar" userId="c0f00668-ecb3-452a-a438-c5a9f3362453" providerId="ADAL" clId="{BBF6BEEE-836D-5F4A-AB30-A52A06C869A2}" dt="2021-01-25T07:56:26.031" v="13096" actId="255"/>
          <ac:spMkLst>
            <pc:docMk/>
            <pc:sldMk cId="3194377694" sldId="256"/>
            <ac:spMk id="2" creationId="{00000000-0000-0000-0000-000000000000}"/>
          </ac:spMkLst>
        </pc:spChg>
        <pc:spChg chg="mod">
          <ac:chgData name="Eva Hegnar" userId="c0f00668-ecb3-452a-a438-c5a9f3362453" providerId="ADAL" clId="{BBF6BEEE-836D-5F4A-AB30-A52A06C869A2}" dt="2021-01-21T15:00:47.020" v="706" actId="27636"/>
          <ac:spMkLst>
            <pc:docMk/>
            <pc:sldMk cId="3194377694" sldId="256"/>
            <ac:spMk id="3" creationId="{00000000-0000-0000-0000-000000000000}"/>
          </ac:spMkLst>
        </pc:spChg>
      </pc:sldChg>
      <pc:sldChg chg="addSp delSp modSp add mod ord setBg delDesignElem">
        <pc:chgData name="Eva Hegnar" userId="c0f00668-ecb3-452a-a438-c5a9f3362453" providerId="ADAL" clId="{BBF6BEEE-836D-5F4A-AB30-A52A06C869A2}" dt="2021-01-24T22:38:44.304" v="12923" actId="20578"/>
        <pc:sldMkLst>
          <pc:docMk/>
          <pc:sldMk cId="3532017171" sldId="262"/>
        </pc:sldMkLst>
        <pc:spChg chg="mod">
          <ac:chgData name="Eva Hegnar" userId="c0f00668-ecb3-452a-a438-c5a9f3362453" providerId="ADAL" clId="{BBF6BEEE-836D-5F4A-AB30-A52A06C869A2}" dt="2021-01-21T15:01:27.908" v="710" actId="26606"/>
          <ac:spMkLst>
            <pc:docMk/>
            <pc:sldMk cId="3532017171" sldId="262"/>
            <ac:spMk id="2" creationId="{775C8591-5B8B-9C40-A1D4-FADA42FB4AC1}"/>
          </ac:spMkLst>
        </pc:spChg>
        <pc:spChg chg="mod ord">
          <ac:chgData name="Eva Hegnar" userId="c0f00668-ecb3-452a-a438-c5a9f3362453" providerId="ADAL" clId="{BBF6BEEE-836D-5F4A-AB30-A52A06C869A2}" dt="2021-01-21T15:01:27.908" v="710" actId="26606"/>
          <ac:spMkLst>
            <pc:docMk/>
            <pc:sldMk cId="3532017171" sldId="262"/>
            <ac:spMk id="3" creationId="{404550DC-CBDE-A945-A02F-094ECD10E6C7}"/>
          </ac:spMkLst>
        </pc:spChg>
        <pc:spChg chg="mod">
          <ac:chgData name="Eva Hegnar" userId="c0f00668-ecb3-452a-a438-c5a9f3362453" providerId="ADAL" clId="{BBF6BEEE-836D-5F4A-AB30-A52A06C869A2}" dt="2021-01-21T10:08:56.265" v="7" actId="26606"/>
          <ac:spMkLst>
            <pc:docMk/>
            <pc:sldMk cId="3532017171" sldId="262"/>
            <ac:spMk id="4" creationId="{944FEC14-A4E3-1441-865F-FB77C4C06D61}"/>
          </ac:spMkLst>
        </pc:spChg>
        <pc:spChg chg="add del">
          <ac:chgData name="Eva Hegnar" userId="c0f00668-ecb3-452a-a438-c5a9f3362453" providerId="ADAL" clId="{BBF6BEEE-836D-5F4A-AB30-A52A06C869A2}" dt="2021-01-21T15:01:27.888" v="709" actId="26606"/>
          <ac:spMkLst>
            <pc:docMk/>
            <pc:sldMk cId="3532017171" sldId="262"/>
            <ac:spMk id="7" creationId="{6F9E9273-EC39-4D91-81D2-9E2DC0258BBE}"/>
          </ac:spMkLst>
        </pc:spChg>
        <pc:spChg chg="del">
          <ac:chgData name="Eva Hegnar" userId="c0f00668-ecb3-452a-a438-c5a9f3362453" providerId="ADAL" clId="{BBF6BEEE-836D-5F4A-AB30-A52A06C869A2}" dt="2021-01-21T10:08:05.329" v="1"/>
          <ac:spMkLst>
            <pc:docMk/>
            <pc:sldMk cId="3532017171" sldId="262"/>
            <ac:spMk id="9" creationId="{1AEB7F98-32EC-40D3-89EE-C8433023163A}"/>
          </ac:spMkLst>
        </pc:spChg>
        <pc:spChg chg="add del">
          <ac:chgData name="Eva Hegnar" userId="c0f00668-ecb3-452a-a438-c5a9f3362453" providerId="ADAL" clId="{BBF6BEEE-836D-5F4A-AB30-A52A06C869A2}" dt="2021-01-21T14:54:33.101" v="669"/>
          <ac:spMkLst>
            <pc:docMk/>
            <pc:sldMk cId="3532017171" sldId="262"/>
            <ac:spMk id="10" creationId="{4FAE1107-CEC3-4041-8BAA-CDB6F6759B35}"/>
          </ac:spMkLst>
        </pc:spChg>
        <pc:spChg chg="add">
          <ac:chgData name="Eva Hegnar" userId="c0f00668-ecb3-452a-a438-c5a9f3362453" providerId="ADAL" clId="{BBF6BEEE-836D-5F4A-AB30-A52A06C869A2}" dt="2021-01-21T15:01:27.908" v="710" actId="26606"/>
          <ac:spMkLst>
            <pc:docMk/>
            <pc:sldMk cId="3532017171" sldId="262"/>
            <ac:spMk id="13" creationId="{0E9B969E-CD96-4162-BA90-449BBDA95EAE}"/>
          </ac:spMkLst>
        </pc:spChg>
        <pc:spChg chg="add">
          <ac:chgData name="Eva Hegnar" userId="c0f00668-ecb3-452a-a438-c5a9f3362453" providerId="ADAL" clId="{BBF6BEEE-836D-5F4A-AB30-A52A06C869A2}" dt="2021-01-21T15:01:27.908" v="710" actId="26606"/>
          <ac:spMkLst>
            <pc:docMk/>
            <pc:sldMk cId="3532017171" sldId="262"/>
            <ac:spMk id="14" creationId="{047AF1DF-6993-45FB-92A5-C36B1A680F61}"/>
          </ac:spMkLst>
        </pc:spChg>
        <pc:spChg chg="add">
          <ac:chgData name="Eva Hegnar" userId="c0f00668-ecb3-452a-a438-c5a9f3362453" providerId="ADAL" clId="{BBF6BEEE-836D-5F4A-AB30-A52A06C869A2}" dt="2021-01-21T15:01:27.908" v="710" actId="26606"/>
          <ac:spMkLst>
            <pc:docMk/>
            <pc:sldMk cId="3532017171" sldId="262"/>
            <ac:spMk id="15" creationId="{6B6401A4-FEE5-4976-857C-1FD0CDB2E2DC}"/>
          </ac:spMkLst>
        </pc:spChg>
        <pc:picChg chg="mod ord">
          <ac:chgData name="Eva Hegnar" userId="c0f00668-ecb3-452a-a438-c5a9f3362453" providerId="ADAL" clId="{BBF6BEEE-836D-5F4A-AB30-A52A06C869A2}" dt="2021-01-21T15:01:27.908" v="710" actId="26606"/>
          <ac:picMkLst>
            <pc:docMk/>
            <pc:sldMk cId="3532017171" sldId="262"/>
            <ac:picMk id="5" creationId="{4434B3BC-EDE4-4FA3-8DCB-B2671D123BA2}"/>
          </ac:picMkLst>
        </pc:picChg>
        <pc:cxnChg chg="del">
          <ac:chgData name="Eva Hegnar" userId="c0f00668-ecb3-452a-a438-c5a9f3362453" providerId="ADAL" clId="{BBF6BEEE-836D-5F4A-AB30-A52A06C869A2}" dt="2021-01-21T10:08:05.329" v="1"/>
          <ac:cxnSpMkLst>
            <pc:docMk/>
            <pc:sldMk cId="3532017171" sldId="262"/>
            <ac:cxnSpMk id="11" creationId="{79A23555-9837-466D-9123-97B89F6CA171}"/>
          </ac:cxnSpMkLst>
        </pc:cxnChg>
        <pc:cxnChg chg="add del">
          <ac:chgData name="Eva Hegnar" userId="c0f00668-ecb3-452a-a438-c5a9f3362453" providerId="ADAL" clId="{BBF6BEEE-836D-5F4A-AB30-A52A06C869A2}" dt="2021-01-21T14:54:33.101" v="669"/>
          <ac:cxnSpMkLst>
            <pc:docMk/>
            <pc:sldMk cId="3532017171" sldId="262"/>
            <ac:cxnSpMk id="12" creationId="{1AEA88FB-F5DD-45CE-AAE1-7B33D0ABDD25}"/>
          </ac:cxnSpMkLst>
        </pc:cxnChg>
      </pc:sldChg>
      <pc:sldChg chg="addSp delSp modSp new mod setBg">
        <pc:chgData name="Eva Hegnar" userId="c0f00668-ecb3-452a-a438-c5a9f3362453" providerId="ADAL" clId="{BBF6BEEE-836D-5F4A-AB30-A52A06C869A2}" dt="2021-01-25T08:33:24.875" v="13098" actId="20577"/>
        <pc:sldMkLst>
          <pc:docMk/>
          <pc:sldMk cId="4265442714" sldId="263"/>
        </pc:sldMkLst>
        <pc:spChg chg="mod">
          <ac:chgData name="Eva Hegnar" userId="c0f00668-ecb3-452a-a438-c5a9f3362453" providerId="ADAL" clId="{BBF6BEEE-836D-5F4A-AB30-A52A06C869A2}" dt="2021-01-24T22:42:49.120" v="12958" actId="26606"/>
          <ac:spMkLst>
            <pc:docMk/>
            <pc:sldMk cId="4265442714" sldId="263"/>
            <ac:spMk id="2" creationId="{470F4A2E-3F03-234A-9683-ED17F9F59585}"/>
          </ac:spMkLst>
        </pc:spChg>
        <pc:spChg chg="del mod">
          <ac:chgData name="Eva Hegnar" userId="c0f00668-ecb3-452a-a438-c5a9f3362453" providerId="ADAL" clId="{BBF6BEEE-836D-5F4A-AB30-A52A06C869A2}" dt="2021-01-24T22:39:35.182" v="12933" actId="26606"/>
          <ac:spMkLst>
            <pc:docMk/>
            <pc:sldMk cId="4265442714" sldId="263"/>
            <ac:spMk id="3" creationId="{D1012C7E-9D97-664C-BEAE-0B59E2704635}"/>
          </ac:spMkLst>
        </pc:spChg>
        <pc:graphicFrameChg chg="add mod modGraphic">
          <ac:chgData name="Eva Hegnar" userId="c0f00668-ecb3-452a-a438-c5a9f3362453" providerId="ADAL" clId="{BBF6BEEE-836D-5F4A-AB30-A52A06C869A2}" dt="2021-01-25T08:33:24.875" v="13098" actId="20577"/>
          <ac:graphicFrameMkLst>
            <pc:docMk/>
            <pc:sldMk cId="4265442714" sldId="263"/>
            <ac:graphicFrameMk id="7" creationId="{C291B004-36D0-4A51-B03C-9CF4C3AF9CBE}"/>
          </ac:graphicFrameMkLst>
        </pc:graphicFrameChg>
        <pc:picChg chg="add del">
          <ac:chgData name="Eva Hegnar" userId="c0f00668-ecb3-452a-a438-c5a9f3362453" providerId="ADAL" clId="{BBF6BEEE-836D-5F4A-AB30-A52A06C869A2}" dt="2021-01-24T22:39:35.124" v="12932" actId="26606"/>
          <ac:picMkLst>
            <pc:docMk/>
            <pc:sldMk cId="4265442714" sldId="263"/>
            <ac:picMk id="5" creationId="{2FCD4826-399C-44C6-BFDD-1FBF552CAA5F}"/>
          </ac:picMkLst>
        </pc:picChg>
      </pc:sldChg>
      <pc:sldChg chg="addSp modSp new mod ord setBg">
        <pc:chgData name="Eva Hegnar" userId="c0f00668-ecb3-452a-a438-c5a9f3362453" providerId="ADAL" clId="{BBF6BEEE-836D-5F4A-AB30-A52A06C869A2}" dt="2021-01-24T22:38:24.680" v="12921" actId="20578"/>
        <pc:sldMkLst>
          <pc:docMk/>
          <pc:sldMk cId="3673377192" sldId="264"/>
        </pc:sldMkLst>
        <pc:spChg chg="mod">
          <ac:chgData name="Eva Hegnar" userId="c0f00668-ecb3-452a-a438-c5a9f3362453" providerId="ADAL" clId="{BBF6BEEE-836D-5F4A-AB30-A52A06C869A2}" dt="2021-01-21T15:38:20.927" v="1021" actId="26606"/>
          <ac:spMkLst>
            <pc:docMk/>
            <pc:sldMk cId="3673377192" sldId="264"/>
            <ac:spMk id="2" creationId="{9BDAE100-8501-DC44-9E6E-F4F0A624CC16}"/>
          </ac:spMkLst>
        </pc:spChg>
        <pc:spChg chg="mod">
          <ac:chgData name="Eva Hegnar" userId="c0f00668-ecb3-452a-a438-c5a9f3362453" providerId="ADAL" clId="{BBF6BEEE-836D-5F4A-AB30-A52A06C869A2}" dt="2021-01-21T15:38:20.927" v="1021" actId="26606"/>
          <ac:spMkLst>
            <pc:docMk/>
            <pc:sldMk cId="3673377192" sldId="264"/>
            <ac:spMk id="3" creationId="{1AAF3FE5-0B0B-D742-8A0D-073D4F732666}"/>
          </ac:spMkLst>
        </pc:spChg>
        <pc:spChg chg="add">
          <ac:chgData name="Eva Hegnar" userId="c0f00668-ecb3-452a-a438-c5a9f3362453" providerId="ADAL" clId="{BBF6BEEE-836D-5F4A-AB30-A52A06C869A2}" dt="2021-01-21T15:38:20.927" v="1021" actId="26606"/>
          <ac:spMkLst>
            <pc:docMk/>
            <pc:sldMk cId="3673377192" sldId="264"/>
            <ac:spMk id="71" creationId="{BE7270DF-375F-4ECC-989A-D033E481AE27}"/>
          </ac:spMkLst>
        </pc:spChg>
        <pc:picChg chg="add mod ord">
          <ac:chgData name="Eva Hegnar" userId="c0f00668-ecb3-452a-a438-c5a9f3362453" providerId="ADAL" clId="{BBF6BEEE-836D-5F4A-AB30-A52A06C869A2}" dt="2021-01-21T15:38:20.927" v="1021" actId="26606"/>
          <ac:picMkLst>
            <pc:docMk/>
            <pc:sldMk cId="3673377192" sldId="264"/>
            <ac:picMk id="1026" creationId="{9F7CCAC3-C0A3-6C49-9AD4-600DAD8F1EF3}"/>
          </ac:picMkLst>
        </pc:picChg>
      </pc:sldChg>
      <pc:sldChg chg="modSp add mod ord">
        <pc:chgData name="Eva Hegnar" userId="c0f00668-ecb3-452a-a438-c5a9f3362453" providerId="ADAL" clId="{BBF6BEEE-836D-5F4A-AB30-A52A06C869A2}" dt="2021-01-24T22:38:36.525" v="12922" actId="20578"/>
        <pc:sldMkLst>
          <pc:docMk/>
          <pc:sldMk cId="1933094750" sldId="265"/>
        </pc:sldMkLst>
        <pc:spChg chg="mod">
          <ac:chgData name="Eva Hegnar" userId="c0f00668-ecb3-452a-a438-c5a9f3362453" providerId="ADAL" clId="{BBF6BEEE-836D-5F4A-AB30-A52A06C869A2}" dt="2021-01-21T16:47:07.860" v="1791" actId="20577"/>
          <ac:spMkLst>
            <pc:docMk/>
            <pc:sldMk cId="1933094750" sldId="265"/>
            <ac:spMk id="3" creationId="{1AAF3FE5-0B0B-D742-8A0D-073D4F732666}"/>
          </ac:spMkLst>
        </pc:spChg>
      </pc:sldChg>
      <pc:sldChg chg="addSp delSp modSp new mod setBg">
        <pc:chgData name="Eva Hegnar" userId="c0f00668-ecb3-452a-a438-c5a9f3362453" providerId="ADAL" clId="{BBF6BEEE-836D-5F4A-AB30-A52A06C869A2}" dt="2021-01-21T17:26:33.855" v="1968" actId="20577"/>
        <pc:sldMkLst>
          <pc:docMk/>
          <pc:sldMk cId="2328263894" sldId="266"/>
        </pc:sldMkLst>
        <pc:spChg chg="mod">
          <ac:chgData name="Eva Hegnar" userId="c0f00668-ecb3-452a-a438-c5a9f3362453" providerId="ADAL" clId="{BBF6BEEE-836D-5F4A-AB30-A52A06C869A2}" dt="2021-01-21T17:26:20.500" v="1966" actId="26606"/>
          <ac:spMkLst>
            <pc:docMk/>
            <pc:sldMk cId="2328263894" sldId="266"/>
            <ac:spMk id="2" creationId="{05A214F4-1737-0B46-8DA5-D1E317C1EEBF}"/>
          </ac:spMkLst>
        </pc:spChg>
        <pc:spChg chg="mod ord">
          <ac:chgData name="Eva Hegnar" userId="c0f00668-ecb3-452a-a438-c5a9f3362453" providerId="ADAL" clId="{BBF6BEEE-836D-5F4A-AB30-A52A06C869A2}" dt="2021-01-21T17:26:33.855" v="1968" actId="20577"/>
          <ac:spMkLst>
            <pc:docMk/>
            <pc:sldMk cId="2328263894" sldId="266"/>
            <ac:spMk id="3" creationId="{D21D6DC4-F4FF-9F4E-A305-995004CE18B2}"/>
          </ac:spMkLst>
        </pc:spChg>
        <pc:spChg chg="add del">
          <ac:chgData name="Eva Hegnar" userId="c0f00668-ecb3-452a-a438-c5a9f3362453" providerId="ADAL" clId="{BBF6BEEE-836D-5F4A-AB30-A52A06C869A2}" dt="2021-01-21T17:26:20.476" v="1965" actId="26606"/>
          <ac:spMkLst>
            <pc:docMk/>
            <pc:sldMk cId="2328263894" sldId="266"/>
            <ac:spMk id="71" creationId="{0E9B969E-CD96-4162-BA90-449BBDA95EAE}"/>
          </ac:spMkLst>
        </pc:spChg>
        <pc:spChg chg="add del">
          <ac:chgData name="Eva Hegnar" userId="c0f00668-ecb3-452a-a438-c5a9f3362453" providerId="ADAL" clId="{BBF6BEEE-836D-5F4A-AB30-A52A06C869A2}" dt="2021-01-21T17:26:20.476" v="1965" actId="26606"/>
          <ac:spMkLst>
            <pc:docMk/>
            <pc:sldMk cId="2328263894" sldId="266"/>
            <ac:spMk id="73" creationId="{6B6401A4-FEE5-4976-857C-1FD0CDB2E2DC}"/>
          </ac:spMkLst>
        </pc:spChg>
        <pc:spChg chg="add del">
          <ac:chgData name="Eva Hegnar" userId="c0f00668-ecb3-452a-a438-c5a9f3362453" providerId="ADAL" clId="{BBF6BEEE-836D-5F4A-AB30-A52A06C869A2}" dt="2021-01-21T17:26:20.476" v="1965" actId="26606"/>
          <ac:spMkLst>
            <pc:docMk/>
            <pc:sldMk cId="2328263894" sldId="266"/>
            <ac:spMk id="75" creationId="{047AF1DF-6993-45FB-92A5-C36B1A680F61}"/>
          </ac:spMkLst>
        </pc:spChg>
        <pc:spChg chg="add">
          <ac:chgData name="Eva Hegnar" userId="c0f00668-ecb3-452a-a438-c5a9f3362453" providerId="ADAL" clId="{BBF6BEEE-836D-5F4A-AB30-A52A06C869A2}" dt="2021-01-21T17:26:20.500" v="1966" actId="26606"/>
          <ac:spMkLst>
            <pc:docMk/>
            <pc:sldMk cId="2328263894" sldId="266"/>
            <ac:spMk id="3076" creationId="{CD000060-D06D-4A48-BD8E-978966CCA797}"/>
          </ac:spMkLst>
        </pc:spChg>
        <pc:spChg chg="add">
          <ac:chgData name="Eva Hegnar" userId="c0f00668-ecb3-452a-a438-c5a9f3362453" providerId="ADAL" clId="{BBF6BEEE-836D-5F4A-AB30-A52A06C869A2}" dt="2021-01-21T17:26:20.500" v="1966" actId="26606"/>
          <ac:spMkLst>
            <pc:docMk/>
            <pc:sldMk cId="2328263894" sldId="266"/>
            <ac:spMk id="3077" creationId="{DE4E5113-B3D0-40F8-9F39-B2C2BF92AE31}"/>
          </ac:spMkLst>
        </pc:spChg>
        <pc:picChg chg="add mod ord">
          <ac:chgData name="Eva Hegnar" userId="c0f00668-ecb3-452a-a438-c5a9f3362453" providerId="ADAL" clId="{BBF6BEEE-836D-5F4A-AB30-A52A06C869A2}" dt="2021-01-21T17:26:20.500" v="1966" actId="26606"/>
          <ac:picMkLst>
            <pc:docMk/>
            <pc:sldMk cId="2328263894" sldId="266"/>
            <ac:picMk id="3074" creationId="{65886631-8C73-8F44-8D80-6FD6BB98478B}"/>
          </ac:picMkLst>
        </pc:picChg>
      </pc:sldChg>
      <pc:sldChg chg="addSp delSp modSp new mod setBg">
        <pc:chgData name="Eva Hegnar" userId="c0f00668-ecb3-452a-a438-c5a9f3362453" providerId="ADAL" clId="{BBF6BEEE-836D-5F4A-AB30-A52A06C869A2}" dt="2021-01-25T13:00:27.848" v="13263" actId="20577"/>
        <pc:sldMkLst>
          <pc:docMk/>
          <pc:sldMk cId="3246403335" sldId="267"/>
        </pc:sldMkLst>
        <pc:spChg chg="mod">
          <ac:chgData name="Eva Hegnar" userId="c0f00668-ecb3-452a-a438-c5a9f3362453" providerId="ADAL" clId="{BBF6BEEE-836D-5F4A-AB30-A52A06C869A2}" dt="2021-01-24T16:24:56.265" v="4186" actId="1076"/>
          <ac:spMkLst>
            <pc:docMk/>
            <pc:sldMk cId="3246403335" sldId="267"/>
            <ac:spMk id="2" creationId="{567098CF-5E54-CC43-B9F1-496B57331F3D}"/>
          </ac:spMkLst>
        </pc:spChg>
        <pc:spChg chg="mod ord">
          <ac:chgData name="Eva Hegnar" userId="c0f00668-ecb3-452a-a438-c5a9f3362453" providerId="ADAL" clId="{BBF6BEEE-836D-5F4A-AB30-A52A06C869A2}" dt="2021-01-25T13:00:27.848" v="13263" actId="20577"/>
          <ac:spMkLst>
            <pc:docMk/>
            <pc:sldMk cId="3246403335" sldId="267"/>
            <ac:spMk id="3" creationId="{B0BB8AF9-265E-684F-8377-A4FAE4C9494F}"/>
          </ac:spMkLst>
        </pc:spChg>
        <pc:spChg chg="add del">
          <ac:chgData name="Eva Hegnar" userId="c0f00668-ecb3-452a-a438-c5a9f3362453" providerId="ADAL" clId="{BBF6BEEE-836D-5F4A-AB30-A52A06C869A2}" dt="2021-01-24T16:24:47.217" v="4185" actId="26606"/>
          <ac:spMkLst>
            <pc:docMk/>
            <pc:sldMk cId="3246403335" sldId="267"/>
            <ac:spMk id="71" creationId="{565B2778-6678-45B6-9A79-C0910CFCA012}"/>
          </ac:spMkLst>
        </pc:spChg>
        <pc:spChg chg="add del">
          <ac:chgData name="Eva Hegnar" userId="c0f00668-ecb3-452a-a438-c5a9f3362453" providerId="ADAL" clId="{BBF6BEEE-836D-5F4A-AB30-A52A06C869A2}" dt="2021-01-24T16:24:47.217" v="4185" actId="26606"/>
          <ac:spMkLst>
            <pc:docMk/>
            <pc:sldMk cId="3246403335" sldId="267"/>
            <ac:spMk id="73" creationId="{82C57F61-3F6E-4BE5-B964-003AA9B3550A}"/>
          </ac:spMkLst>
        </pc:spChg>
        <pc:picChg chg="add mod">
          <ac:chgData name="Eva Hegnar" userId="c0f00668-ecb3-452a-a438-c5a9f3362453" providerId="ADAL" clId="{BBF6BEEE-836D-5F4A-AB30-A52A06C869A2}" dt="2021-01-24T16:24:47.217" v="4185" actId="26606"/>
          <ac:picMkLst>
            <pc:docMk/>
            <pc:sldMk cId="3246403335" sldId="267"/>
            <ac:picMk id="4098" creationId="{8167C3B3-7393-0842-B20D-77D1C9CCF597}"/>
          </ac:picMkLst>
        </pc:picChg>
      </pc:sldChg>
      <pc:sldChg chg="new del">
        <pc:chgData name="Eva Hegnar" userId="c0f00668-ecb3-452a-a438-c5a9f3362453" providerId="ADAL" clId="{BBF6BEEE-836D-5F4A-AB30-A52A06C869A2}" dt="2021-01-22T10:14:28.219" v="2599" actId="2696"/>
        <pc:sldMkLst>
          <pc:docMk/>
          <pc:sldMk cId="1087175572" sldId="268"/>
        </pc:sldMkLst>
      </pc:sldChg>
      <pc:sldChg chg="addSp modSp new mod setBg">
        <pc:chgData name="Eva Hegnar" userId="c0f00668-ecb3-452a-a438-c5a9f3362453" providerId="ADAL" clId="{BBF6BEEE-836D-5F4A-AB30-A52A06C869A2}" dt="2021-01-24T21:43:01.766" v="10931" actId="27636"/>
        <pc:sldMkLst>
          <pc:docMk/>
          <pc:sldMk cId="2579632300" sldId="269"/>
        </pc:sldMkLst>
        <pc:spChg chg="mod">
          <ac:chgData name="Eva Hegnar" userId="c0f00668-ecb3-452a-a438-c5a9f3362453" providerId="ADAL" clId="{BBF6BEEE-836D-5F4A-AB30-A52A06C869A2}" dt="2021-01-24T21:42:52.961" v="10925" actId="26606"/>
          <ac:spMkLst>
            <pc:docMk/>
            <pc:sldMk cId="2579632300" sldId="269"/>
            <ac:spMk id="2" creationId="{4E846B70-3675-384F-A56B-697356AAD6E1}"/>
          </ac:spMkLst>
        </pc:spChg>
        <pc:spChg chg="mod">
          <ac:chgData name="Eva Hegnar" userId="c0f00668-ecb3-452a-a438-c5a9f3362453" providerId="ADAL" clId="{BBF6BEEE-836D-5F4A-AB30-A52A06C869A2}" dt="2021-01-24T21:43:01.766" v="10931" actId="27636"/>
          <ac:spMkLst>
            <pc:docMk/>
            <pc:sldMk cId="2579632300" sldId="269"/>
            <ac:spMk id="3" creationId="{5295FAC2-E0D7-4C4E-BEA9-2810F7E4ABF2}"/>
          </ac:spMkLst>
        </pc:spChg>
        <pc:spChg chg="add">
          <ac:chgData name="Eva Hegnar" userId="c0f00668-ecb3-452a-a438-c5a9f3362453" providerId="ADAL" clId="{BBF6BEEE-836D-5F4A-AB30-A52A06C869A2}" dt="2021-01-24T21:42:52.961" v="10925" actId="26606"/>
          <ac:spMkLst>
            <pc:docMk/>
            <pc:sldMk cId="2579632300" sldId="269"/>
            <ac:spMk id="8" creationId="{54737801-B9D6-4A08-BD77-23010A80227A}"/>
          </ac:spMkLst>
        </pc:spChg>
        <pc:spChg chg="add">
          <ac:chgData name="Eva Hegnar" userId="c0f00668-ecb3-452a-a438-c5a9f3362453" providerId="ADAL" clId="{BBF6BEEE-836D-5F4A-AB30-A52A06C869A2}" dt="2021-01-24T21:42:52.961" v="10925" actId="26606"/>
          <ac:spMkLst>
            <pc:docMk/>
            <pc:sldMk cId="2579632300" sldId="269"/>
            <ac:spMk id="10" creationId="{25FABD39-C757-461E-A681-DC273648402D}"/>
          </ac:spMkLst>
        </pc:spChg>
        <pc:spChg chg="add">
          <ac:chgData name="Eva Hegnar" userId="c0f00668-ecb3-452a-a438-c5a9f3362453" providerId="ADAL" clId="{BBF6BEEE-836D-5F4A-AB30-A52A06C869A2}" dt="2021-01-24T21:42:52.961" v="10925" actId="26606"/>
          <ac:spMkLst>
            <pc:docMk/>
            <pc:sldMk cId="2579632300" sldId="269"/>
            <ac:spMk id="12" creationId="{2DF424F5-8D5C-46C0-A1B0-AF34E0350CD5}"/>
          </ac:spMkLst>
        </pc:spChg>
      </pc:sldChg>
      <pc:sldChg chg="addSp delSp modSp new mod setBg">
        <pc:chgData name="Eva Hegnar" userId="c0f00668-ecb3-452a-a438-c5a9f3362453" providerId="ADAL" clId="{BBF6BEEE-836D-5F4A-AB30-A52A06C869A2}" dt="2021-01-24T16:19:41.238" v="3974" actId="26606"/>
        <pc:sldMkLst>
          <pc:docMk/>
          <pc:sldMk cId="141331876" sldId="270"/>
        </pc:sldMkLst>
        <pc:spChg chg="mod">
          <ac:chgData name="Eva Hegnar" userId="c0f00668-ecb3-452a-a438-c5a9f3362453" providerId="ADAL" clId="{BBF6BEEE-836D-5F4A-AB30-A52A06C869A2}" dt="2021-01-24T16:19:41.238" v="3974" actId="26606"/>
          <ac:spMkLst>
            <pc:docMk/>
            <pc:sldMk cId="141331876" sldId="270"/>
            <ac:spMk id="2" creationId="{32204C72-3E07-9A40-BCC6-7E2A46721185}"/>
          </ac:spMkLst>
        </pc:spChg>
        <pc:spChg chg="mod">
          <ac:chgData name="Eva Hegnar" userId="c0f00668-ecb3-452a-a438-c5a9f3362453" providerId="ADAL" clId="{BBF6BEEE-836D-5F4A-AB30-A52A06C869A2}" dt="2021-01-24T16:19:41.238" v="3974" actId="26606"/>
          <ac:spMkLst>
            <pc:docMk/>
            <pc:sldMk cId="141331876" sldId="270"/>
            <ac:spMk id="3" creationId="{F989084D-C308-9F4F-AB59-246C59170E07}"/>
          </ac:spMkLst>
        </pc:spChg>
        <pc:spChg chg="add del">
          <ac:chgData name="Eva Hegnar" userId="c0f00668-ecb3-452a-a438-c5a9f3362453" providerId="ADAL" clId="{BBF6BEEE-836D-5F4A-AB30-A52A06C869A2}" dt="2021-01-24T16:19:41.238" v="3974" actId="26606"/>
          <ac:spMkLst>
            <pc:docMk/>
            <pc:sldMk cId="141331876" sldId="270"/>
            <ac:spMk id="9" creationId="{CB1F2238-EA69-4D67-8CD6-BAE676F96F39}"/>
          </ac:spMkLst>
        </pc:spChg>
        <pc:spChg chg="add del">
          <ac:chgData name="Eva Hegnar" userId="c0f00668-ecb3-452a-a438-c5a9f3362453" providerId="ADAL" clId="{BBF6BEEE-836D-5F4A-AB30-A52A06C869A2}" dt="2021-01-24T16:19:41.238" v="3974" actId="26606"/>
          <ac:spMkLst>
            <pc:docMk/>
            <pc:sldMk cId="141331876" sldId="270"/>
            <ac:spMk id="11" creationId="{44ACE5D0-1439-4B33-9A21-D86EF78AFC50}"/>
          </ac:spMkLst>
        </pc:spChg>
        <pc:picChg chg="add del">
          <ac:chgData name="Eva Hegnar" userId="c0f00668-ecb3-452a-a438-c5a9f3362453" providerId="ADAL" clId="{BBF6BEEE-836D-5F4A-AB30-A52A06C869A2}" dt="2021-01-24T16:19:41.238" v="3974" actId="26606"/>
          <ac:picMkLst>
            <pc:docMk/>
            <pc:sldMk cId="141331876" sldId="270"/>
            <ac:picMk id="5" creationId="{E1A08DEB-A28B-4CBD-8A7A-69C81FBD79CF}"/>
          </ac:picMkLst>
        </pc:picChg>
      </pc:sldChg>
      <pc:sldChg chg="new del">
        <pc:chgData name="Eva Hegnar" userId="c0f00668-ecb3-452a-a438-c5a9f3362453" providerId="ADAL" clId="{BBF6BEEE-836D-5F4A-AB30-A52A06C869A2}" dt="2021-01-22T10:28:47.864" v="3178" actId="2696"/>
        <pc:sldMkLst>
          <pc:docMk/>
          <pc:sldMk cId="595976090" sldId="271"/>
        </pc:sldMkLst>
      </pc:sldChg>
      <pc:sldChg chg="modSp add mod">
        <pc:chgData name="Eva Hegnar" userId="c0f00668-ecb3-452a-a438-c5a9f3362453" providerId="ADAL" clId="{BBF6BEEE-836D-5F4A-AB30-A52A06C869A2}" dt="2021-01-24T17:05:56.218" v="5197" actId="20577"/>
        <pc:sldMkLst>
          <pc:docMk/>
          <pc:sldMk cId="3263407150" sldId="271"/>
        </pc:sldMkLst>
        <pc:spChg chg="mod">
          <ac:chgData name="Eva Hegnar" userId="c0f00668-ecb3-452a-a438-c5a9f3362453" providerId="ADAL" clId="{BBF6BEEE-836D-5F4A-AB30-A52A06C869A2}" dt="2021-01-24T17:05:56.218" v="5197" actId="20577"/>
          <ac:spMkLst>
            <pc:docMk/>
            <pc:sldMk cId="3263407150" sldId="271"/>
            <ac:spMk id="3" creationId="{F989084D-C308-9F4F-AB59-246C59170E07}"/>
          </ac:spMkLst>
        </pc:spChg>
      </pc:sldChg>
      <pc:sldChg chg="addSp modSp new mod setBg">
        <pc:chgData name="Eva Hegnar" userId="c0f00668-ecb3-452a-a438-c5a9f3362453" providerId="ADAL" clId="{BBF6BEEE-836D-5F4A-AB30-A52A06C869A2}" dt="2021-01-24T23:06:10.596" v="13073" actId="5793"/>
        <pc:sldMkLst>
          <pc:docMk/>
          <pc:sldMk cId="3072106559" sldId="272"/>
        </pc:sldMkLst>
        <pc:spChg chg="mod">
          <ac:chgData name="Eva Hegnar" userId="c0f00668-ecb3-452a-a438-c5a9f3362453" providerId="ADAL" clId="{BBF6BEEE-836D-5F4A-AB30-A52A06C869A2}" dt="2021-01-24T16:20:20.853" v="3978" actId="26606"/>
          <ac:spMkLst>
            <pc:docMk/>
            <pc:sldMk cId="3072106559" sldId="272"/>
            <ac:spMk id="2" creationId="{CC51CC74-92F4-1D44-AEE2-08CB5CAF1AE5}"/>
          </ac:spMkLst>
        </pc:spChg>
        <pc:spChg chg="mod">
          <ac:chgData name="Eva Hegnar" userId="c0f00668-ecb3-452a-a438-c5a9f3362453" providerId="ADAL" clId="{BBF6BEEE-836D-5F4A-AB30-A52A06C869A2}" dt="2021-01-24T23:06:10.596" v="13073" actId="5793"/>
          <ac:spMkLst>
            <pc:docMk/>
            <pc:sldMk cId="3072106559" sldId="272"/>
            <ac:spMk id="3" creationId="{E7487B08-FEF9-7F4C-8304-8C3001BCB953}"/>
          </ac:spMkLst>
        </pc:spChg>
        <pc:spChg chg="add">
          <ac:chgData name="Eva Hegnar" userId="c0f00668-ecb3-452a-a438-c5a9f3362453" providerId="ADAL" clId="{BBF6BEEE-836D-5F4A-AB30-A52A06C869A2}" dt="2021-01-24T16:20:20.853" v="3978" actId="26606"/>
          <ac:spMkLst>
            <pc:docMk/>
            <pc:sldMk cId="3072106559" sldId="272"/>
            <ac:spMk id="8" creationId="{A009E310-C7C2-4F23-B466-4417C8ED3B99}"/>
          </ac:spMkLst>
        </pc:spChg>
        <pc:spChg chg="add">
          <ac:chgData name="Eva Hegnar" userId="c0f00668-ecb3-452a-a438-c5a9f3362453" providerId="ADAL" clId="{BBF6BEEE-836D-5F4A-AB30-A52A06C869A2}" dt="2021-01-24T16:20:20.853" v="3978" actId="26606"/>
          <ac:spMkLst>
            <pc:docMk/>
            <pc:sldMk cId="3072106559" sldId="272"/>
            <ac:spMk id="10" creationId="{51A4F4A1-146B-4D29-852A-F60996679785}"/>
          </ac:spMkLst>
        </pc:spChg>
        <pc:spChg chg="add">
          <ac:chgData name="Eva Hegnar" userId="c0f00668-ecb3-452a-a438-c5a9f3362453" providerId="ADAL" clId="{BBF6BEEE-836D-5F4A-AB30-A52A06C869A2}" dt="2021-01-24T16:20:20.853" v="3978" actId="26606"/>
          <ac:spMkLst>
            <pc:docMk/>
            <pc:sldMk cId="3072106559" sldId="272"/>
            <ac:spMk id="12" creationId="{A4C31FF5-F97E-4082-BFC5-A880DB9F3F00}"/>
          </ac:spMkLst>
        </pc:spChg>
        <pc:spChg chg="add">
          <ac:chgData name="Eva Hegnar" userId="c0f00668-ecb3-452a-a438-c5a9f3362453" providerId="ADAL" clId="{BBF6BEEE-836D-5F4A-AB30-A52A06C869A2}" dt="2021-01-24T16:20:20.853" v="3978" actId="26606"/>
          <ac:spMkLst>
            <pc:docMk/>
            <pc:sldMk cId="3072106559" sldId="272"/>
            <ac:spMk id="14" creationId="{6015B4CE-42DE-4E9B-B800-B5B8142E6FCB}"/>
          </ac:spMkLst>
        </pc:spChg>
      </pc:sldChg>
      <pc:sldChg chg="addSp modSp new mod setBg">
        <pc:chgData name="Eva Hegnar" userId="c0f00668-ecb3-452a-a438-c5a9f3362453" providerId="ADAL" clId="{BBF6BEEE-836D-5F4A-AB30-A52A06C869A2}" dt="2021-01-24T17:14:34.457" v="5398" actId="113"/>
        <pc:sldMkLst>
          <pc:docMk/>
          <pc:sldMk cId="3215652736" sldId="273"/>
        </pc:sldMkLst>
        <pc:spChg chg="mod">
          <ac:chgData name="Eva Hegnar" userId="c0f00668-ecb3-452a-a438-c5a9f3362453" providerId="ADAL" clId="{BBF6BEEE-836D-5F4A-AB30-A52A06C869A2}" dt="2021-01-24T17:14:19.683" v="5395" actId="26606"/>
          <ac:spMkLst>
            <pc:docMk/>
            <pc:sldMk cId="3215652736" sldId="273"/>
            <ac:spMk id="2" creationId="{ACD9A8D4-124F-AF4F-80C0-DAEC55491531}"/>
          </ac:spMkLst>
        </pc:spChg>
        <pc:spChg chg="mod">
          <ac:chgData name="Eva Hegnar" userId="c0f00668-ecb3-452a-a438-c5a9f3362453" providerId="ADAL" clId="{BBF6BEEE-836D-5F4A-AB30-A52A06C869A2}" dt="2021-01-24T17:14:34.457" v="5398" actId="113"/>
          <ac:spMkLst>
            <pc:docMk/>
            <pc:sldMk cId="3215652736" sldId="273"/>
            <ac:spMk id="3" creationId="{A97246EB-7243-0346-ADDB-17D09FC76DD0}"/>
          </ac:spMkLst>
        </pc:spChg>
        <pc:spChg chg="add">
          <ac:chgData name="Eva Hegnar" userId="c0f00668-ecb3-452a-a438-c5a9f3362453" providerId="ADAL" clId="{BBF6BEEE-836D-5F4A-AB30-A52A06C869A2}" dt="2021-01-24T17:14:19.683" v="5395" actId="26606"/>
          <ac:spMkLst>
            <pc:docMk/>
            <pc:sldMk cId="3215652736" sldId="273"/>
            <ac:spMk id="8" creationId="{3E25BDA2-3F4D-4B38-90E7-989465ECDDCF}"/>
          </ac:spMkLst>
        </pc:spChg>
        <pc:spChg chg="add">
          <ac:chgData name="Eva Hegnar" userId="c0f00668-ecb3-452a-a438-c5a9f3362453" providerId="ADAL" clId="{BBF6BEEE-836D-5F4A-AB30-A52A06C869A2}" dt="2021-01-24T17:14:19.683" v="5395" actId="26606"/>
          <ac:spMkLst>
            <pc:docMk/>
            <pc:sldMk cId="3215652736" sldId="273"/>
            <ac:spMk id="10" creationId="{F65EEA05-AD42-442F-B6C6-CB9FC289426E}"/>
          </ac:spMkLst>
        </pc:spChg>
        <pc:spChg chg="add">
          <ac:chgData name="Eva Hegnar" userId="c0f00668-ecb3-452a-a438-c5a9f3362453" providerId="ADAL" clId="{BBF6BEEE-836D-5F4A-AB30-A52A06C869A2}" dt="2021-01-24T17:14:19.683" v="5395" actId="26606"/>
          <ac:spMkLst>
            <pc:docMk/>
            <pc:sldMk cId="3215652736" sldId="273"/>
            <ac:spMk id="12" creationId="{BC96869A-A70D-42F7-876F-605CB1718F20}"/>
          </ac:spMkLst>
        </pc:spChg>
        <pc:spChg chg="add">
          <ac:chgData name="Eva Hegnar" userId="c0f00668-ecb3-452a-a438-c5a9f3362453" providerId="ADAL" clId="{BBF6BEEE-836D-5F4A-AB30-A52A06C869A2}" dt="2021-01-24T17:14:19.683" v="5395" actId="26606"/>
          <ac:spMkLst>
            <pc:docMk/>
            <pc:sldMk cId="3215652736" sldId="273"/>
            <ac:spMk id="14" creationId="{6CD407CC-EF5C-486F-9A14-7F681F986D17}"/>
          </ac:spMkLst>
        </pc:spChg>
        <pc:cxnChg chg="add">
          <ac:chgData name="Eva Hegnar" userId="c0f00668-ecb3-452a-a438-c5a9f3362453" providerId="ADAL" clId="{BBF6BEEE-836D-5F4A-AB30-A52A06C869A2}" dt="2021-01-24T17:14:19.683" v="5395" actId="26606"/>
          <ac:cxnSpMkLst>
            <pc:docMk/>
            <pc:sldMk cId="3215652736" sldId="273"/>
            <ac:cxnSpMk id="16" creationId="{0DD76B5F-5BAA-48C6-9065-9AEF15D30B4E}"/>
          </ac:cxnSpMkLst>
        </pc:cxnChg>
      </pc:sldChg>
      <pc:sldChg chg="addSp delSp modSp new mod">
        <pc:chgData name="Eva Hegnar" userId="c0f00668-ecb3-452a-a438-c5a9f3362453" providerId="ADAL" clId="{BBF6BEEE-836D-5F4A-AB30-A52A06C869A2}" dt="2021-01-24T17:13:44.694" v="5348" actId="1076"/>
        <pc:sldMkLst>
          <pc:docMk/>
          <pc:sldMk cId="708480159" sldId="274"/>
        </pc:sldMkLst>
        <pc:spChg chg="mod">
          <ac:chgData name="Eva Hegnar" userId="c0f00668-ecb3-452a-a438-c5a9f3362453" providerId="ADAL" clId="{BBF6BEEE-836D-5F4A-AB30-A52A06C869A2}" dt="2021-01-24T16:51:52.556" v="4565"/>
          <ac:spMkLst>
            <pc:docMk/>
            <pc:sldMk cId="708480159" sldId="274"/>
            <ac:spMk id="2" creationId="{F219A83B-3751-8248-B2BC-D51CAD8910F3}"/>
          </ac:spMkLst>
        </pc:spChg>
        <pc:spChg chg="mod">
          <ac:chgData name="Eva Hegnar" userId="c0f00668-ecb3-452a-a438-c5a9f3362453" providerId="ADAL" clId="{BBF6BEEE-836D-5F4A-AB30-A52A06C869A2}" dt="2021-01-24T17:13:38.451" v="5346" actId="1076"/>
          <ac:spMkLst>
            <pc:docMk/>
            <pc:sldMk cId="708480159" sldId="274"/>
            <ac:spMk id="3" creationId="{C5F67C3D-6693-394D-8408-61F7A34CE183}"/>
          </ac:spMkLst>
        </pc:spChg>
        <pc:spChg chg="add del mod">
          <ac:chgData name="Eva Hegnar" userId="c0f00668-ecb3-452a-a438-c5a9f3362453" providerId="ADAL" clId="{BBF6BEEE-836D-5F4A-AB30-A52A06C869A2}" dt="2021-01-24T17:00:05.349" v="4822"/>
          <ac:spMkLst>
            <pc:docMk/>
            <pc:sldMk cId="708480159" sldId="274"/>
            <ac:spMk id="4" creationId="{86B1E52D-2453-5B44-9581-AAD91E6A204D}"/>
          </ac:spMkLst>
        </pc:spChg>
        <pc:picChg chg="add mod">
          <ac:chgData name="Eva Hegnar" userId="c0f00668-ecb3-452a-a438-c5a9f3362453" providerId="ADAL" clId="{BBF6BEEE-836D-5F4A-AB30-A52A06C869A2}" dt="2021-01-24T17:13:44.694" v="5348" actId="1076"/>
          <ac:picMkLst>
            <pc:docMk/>
            <pc:sldMk cId="708480159" sldId="274"/>
            <ac:picMk id="5122" creationId="{A778148B-0655-794E-B4FB-FA6F3DA6FE4D}"/>
          </ac:picMkLst>
        </pc:picChg>
      </pc:sldChg>
      <pc:sldChg chg="addSp modSp new mod setBg">
        <pc:chgData name="Eva Hegnar" userId="c0f00668-ecb3-452a-a438-c5a9f3362453" providerId="ADAL" clId="{BBF6BEEE-836D-5F4A-AB30-A52A06C869A2}" dt="2021-01-24T18:51:46.202" v="7620" actId="2710"/>
        <pc:sldMkLst>
          <pc:docMk/>
          <pc:sldMk cId="1033662917" sldId="275"/>
        </pc:sldMkLst>
        <pc:spChg chg="mod">
          <ac:chgData name="Eva Hegnar" userId="c0f00668-ecb3-452a-a438-c5a9f3362453" providerId="ADAL" clId="{BBF6BEEE-836D-5F4A-AB30-A52A06C869A2}" dt="2021-01-24T18:43:49.777" v="7124" actId="26606"/>
          <ac:spMkLst>
            <pc:docMk/>
            <pc:sldMk cId="1033662917" sldId="275"/>
            <ac:spMk id="2" creationId="{0A9DC548-EC3B-714B-969C-FCCF94775B6F}"/>
          </ac:spMkLst>
        </pc:spChg>
        <pc:spChg chg="mod ord">
          <ac:chgData name="Eva Hegnar" userId="c0f00668-ecb3-452a-a438-c5a9f3362453" providerId="ADAL" clId="{BBF6BEEE-836D-5F4A-AB30-A52A06C869A2}" dt="2021-01-24T18:51:46.202" v="7620" actId="2710"/>
          <ac:spMkLst>
            <pc:docMk/>
            <pc:sldMk cId="1033662917" sldId="275"/>
            <ac:spMk id="3" creationId="{E06AAD7A-B646-5E46-84FB-01E4D2C3EF98}"/>
          </ac:spMkLst>
        </pc:spChg>
        <pc:picChg chg="add mod">
          <ac:chgData name="Eva Hegnar" userId="c0f00668-ecb3-452a-a438-c5a9f3362453" providerId="ADAL" clId="{BBF6BEEE-836D-5F4A-AB30-A52A06C869A2}" dt="2021-01-24T18:43:49.777" v="7124" actId="26606"/>
          <ac:picMkLst>
            <pc:docMk/>
            <pc:sldMk cId="1033662917" sldId="275"/>
            <ac:picMk id="6146" creationId="{DB5D125C-2896-9D46-A352-92A33FCDE237}"/>
          </ac:picMkLst>
        </pc:picChg>
      </pc:sldChg>
      <pc:sldChg chg="modSp new del mod">
        <pc:chgData name="Eva Hegnar" userId="c0f00668-ecb3-452a-a438-c5a9f3362453" providerId="ADAL" clId="{BBF6BEEE-836D-5F4A-AB30-A52A06C869A2}" dt="2021-01-24T21:49:26.592" v="10933" actId="2696"/>
        <pc:sldMkLst>
          <pc:docMk/>
          <pc:sldMk cId="1617119288" sldId="276"/>
        </pc:sldMkLst>
        <pc:spChg chg="mod">
          <ac:chgData name="Eva Hegnar" userId="c0f00668-ecb3-452a-a438-c5a9f3362453" providerId="ADAL" clId="{BBF6BEEE-836D-5F4A-AB30-A52A06C869A2}" dt="2021-01-24T17:16:01.842" v="5418" actId="20577"/>
          <ac:spMkLst>
            <pc:docMk/>
            <pc:sldMk cId="1617119288" sldId="276"/>
            <ac:spMk id="2" creationId="{BA9A57A5-8EEB-2440-829D-CCB52102E57A}"/>
          </ac:spMkLst>
        </pc:spChg>
      </pc:sldChg>
      <pc:sldChg chg="addSp modSp new mod ord setBg">
        <pc:chgData name="Eva Hegnar" userId="c0f00668-ecb3-452a-a438-c5a9f3362453" providerId="ADAL" clId="{BBF6BEEE-836D-5F4A-AB30-A52A06C869A2}" dt="2021-01-24T22:39:04.425" v="12930" actId="20577"/>
        <pc:sldMkLst>
          <pc:docMk/>
          <pc:sldMk cId="1103269664" sldId="277"/>
        </pc:sldMkLst>
        <pc:spChg chg="mod">
          <ac:chgData name="Eva Hegnar" userId="c0f00668-ecb3-452a-a438-c5a9f3362453" providerId="ADAL" clId="{BBF6BEEE-836D-5F4A-AB30-A52A06C869A2}" dt="2021-01-24T20:53:17.002" v="10445" actId="20577"/>
          <ac:spMkLst>
            <pc:docMk/>
            <pc:sldMk cId="1103269664" sldId="277"/>
            <ac:spMk id="2" creationId="{80244130-5CE8-094A-A17E-9DEF20CF1556}"/>
          </ac:spMkLst>
        </pc:spChg>
        <pc:spChg chg="mod">
          <ac:chgData name="Eva Hegnar" userId="c0f00668-ecb3-452a-a438-c5a9f3362453" providerId="ADAL" clId="{BBF6BEEE-836D-5F4A-AB30-A52A06C869A2}" dt="2021-01-24T22:39:04.425" v="12930" actId="20577"/>
          <ac:spMkLst>
            <pc:docMk/>
            <pc:sldMk cId="1103269664" sldId="277"/>
            <ac:spMk id="3" creationId="{1176C30E-03A2-4B4E-96E5-C335A2203190}"/>
          </ac:spMkLst>
        </pc:spChg>
        <pc:spChg chg="add">
          <ac:chgData name="Eva Hegnar" userId="c0f00668-ecb3-452a-a438-c5a9f3362453" providerId="ADAL" clId="{BBF6BEEE-836D-5F4A-AB30-A52A06C869A2}" dt="2021-01-24T20:53:13.036" v="10444" actId="26606"/>
          <ac:spMkLst>
            <pc:docMk/>
            <pc:sldMk cId="1103269664" sldId="277"/>
            <ac:spMk id="8" creationId="{3E25BDA2-3F4D-4B38-90E7-989465ECDDCF}"/>
          </ac:spMkLst>
        </pc:spChg>
        <pc:spChg chg="add">
          <ac:chgData name="Eva Hegnar" userId="c0f00668-ecb3-452a-a438-c5a9f3362453" providerId="ADAL" clId="{BBF6BEEE-836D-5F4A-AB30-A52A06C869A2}" dt="2021-01-24T20:53:13.036" v="10444" actId="26606"/>
          <ac:spMkLst>
            <pc:docMk/>
            <pc:sldMk cId="1103269664" sldId="277"/>
            <ac:spMk id="10" creationId="{F65EEA05-AD42-442F-B6C6-CB9FC289426E}"/>
          </ac:spMkLst>
        </pc:spChg>
        <pc:spChg chg="add">
          <ac:chgData name="Eva Hegnar" userId="c0f00668-ecb3-452a-a438-c5a9f3362453" providerId="ADAL" clId="{BBF6BEEE-836D-5F4A-AB30-A52A06C869A2}" dt="2021-01-24T20:53:13.036" v="10444" actId="26606"/>
          <ac:spMkLst>
            <pc:docMk/>
            <pc:sldMk cId="1103269664" sldId="277"/>
            <ac:spMk id="12" creationId="{BC96869A-A70D-42F7-876F-605CB1718F20}"/>
          </ac:spMkLst>
        </pc:spChg>
        <pc:spChg chg="add">
          <ac:chgData name="Eva Hegnar" userId="c0f00668-ecb3-452a-a438-c5a9f3362453" providerId="ADAL" clId="{BBF6BEEE-836D-5F4A-AB30-A52A06C869A2}" dt="2021-01-24T20:53:13.036" v="10444" actId="26606"/>
          <ac:spMkLst>
            <pc:docMk/>
            <pc:sldMk cId="1103269664" sldId="277"/>
            <ac:spMk id="14" creationId="{6CD407CC-EF5C-486F-9A14-7F681F986D17}"/>
          </ac:spMkLst>
        </pc:spChg>
        <pc:cxnChg chg="add">
          <ac:chgData name="Eva Hegnar" userId="c0f00668-ecb3-452a-a438-c5a9f3362453" providerId="ADAL" clId="{BBF6BEEE-836D-5F4A-AB30-A52A06C869A2}" dt="2021-01-24T20:53:13.036" v="10444" actId="26606"/>
          <ac:cxnSpMkLst>
            <pc:docMk/>
            <pc:sldMk cId="1103269664" sldId="277"/>
            <ac:cxnSpMk id="16" creationId="{0DD76B5F-5BAA-48C6-9065-9AEF15D30B4E}"/>
          </ac:cxnSpMkLst>
        </pc:cxnChg>
      </pc:sldChg>
      <pc:sldChg chg="addSp delSp modSp new mod setBg">
        <pc:chgData name="Eva Hegnar" userId="c0f00668-ecb3-452a-a438-c5a9f3362453" providerId="ADAL" clId="{BBF6BEEE-836D-5F4A-AB30-A52A06C869A2}" dt="2021-01-24T19:21:43.365" v="9126" actId="20577"/>
        <pc:sldMkLst>
          <pc:docMk/>
          <pc:sldMk cId="1656114223" sldId="278"/>
        </pc:sldMkLst>
        <pc:spChg chg="mod">
          <ac:chgData name="Eva Hegnar" userId="c0f00668-ecb3-452a-a438-c5a9f3362453" providerId="ADAL" clId="{BBF6BEEE-836D-5F4A-AB30-A52A06C869A2}" dt="2021-01-24T19:17:15.468" v="8998"/>
          <ac:spMkLst>
            <pc:docMk/>
            <pc:sldMk cId="1656114223" sldId="278"/>
            <ac:spMk id="2" creationId="{873EF753-9B99-9548-B8F6-9F3A3AAD0324}"/>
          </ac:spMkLst>
        </pc:spChg>
        <pc:spChg chg="mod ord">
          <ac:chgData name="Eva Hegnar" userId="c0f00668-ecb3-452a-a438-c5a9f3362453" providerId="ADAL" clId="{BBF6BEEE-836D-5F4A-AB30-A52A06C869A2}" dt="2021-01-24T19:21:43.365" v="9126" actId="20577"/>
          <ac:spMkLst>
            <pc:docMk/>
            <pc:sldMk cId="1656114223" sldId="278"/>
            <ac:spMk id="3" creationId="{BA31BEAF-F8F9-EC48-A69E-93AA762D2DB5}"/>
          </ac:spMkLst>
        </pc:spChg>
        <pc:spChg chg="add del mod">
          <ac:chgData name="Eva Hegnar" userId="c0f00668-ecb3-452a-a438-c5a9f3362453" providerId="ADAL" clId="{BBF6BEEE-836D-5F4A-AB30-A52A06C869A2}" dt="2021-01-24T19:11:49.008" v="8901"/>
          <ac:spMkLst>
            <pc:docMk/>
            <pc:sldMk cId="1656114223" sldId="278"/>
            <ac:spMk id="4" creationId="{809FD6D8-C119-354E-BCB6-AA97530CD403}"/>
          </ac:spMkLst>
        </pc:spChg>
        <pc:spChg chg="add">
          <ac:chgData name="Eva Hegnar" userId="c0f00668-ecb3-452a-a438-c5a9f3362453" providerId="ADAL" clId="{BBF6BEEE-836D-5F4A-AB30-A52A06C869A2}" dt="2021-01-24T19:16:49.512" v="8991" actId="26606"/>
          <ac:spMkLst>
            <pc:docMk/>
            <pc:sldMk cId="1656114223" sldId="278"/>
            <ac:spMk id="75" creationId="{3FC67B06-867A-4D0B-8E72-3D1CBBABF3DD}"/>
          </ac:spMkLst>
        </pc:spChg>
        <pc:spChg chg="add">
          <ac:chgData name="Eva Hegnar" userId="c0f00668-ecb3-452a-a438-c5a9f3362453" providerId="ADAL" clId="{BBF6BEEE-836D-5F4A-AB30-A52A06C869A2}" dt="2021-01-24T19:16:49.512" v="8991" actId="26606"/>
          <ac:spMkLst>
            <pc:docMk/>
            <pc:sldMk cId="1656114223" sldId="278"/>
            <ac:spMk id="77" creationId="{742DA6F1-EE0D-4BF0-B5FE-BF303A6B8304}"/>
          </ac:spMkLst>
        </pc:spChg>
        <pc:picChg chg="add del mod">
          <ac:chgData name="Eva Hegnar" userId="c0f00668-ecb3-452a-a438-c5a9f3362453" providerId="ADAL" clId="{BBF6BEEE-836D-5F4A-AB30-A52A06C869A2}" dt="2021-01-24T19:12:28.258" v="8904" actId="478"/>
          <ac:picMkLst>
            <pc:docMk/>
            <pc:sldMk cId="1656114223" sldId="278"/>
            <ac:picMk id="8194" creationId="{B938FC08-A806-B642-A44C-845382DBD578}"/>
          </ac:picMkLst>
        </pc:picChg>
        <pc:picChg chg="add mod">
          <ac:chgData name="Eva Hegnar" userId="c0f00668-ecb3-452a-a438-c5a9f3362453" providerId="ADAL" clId="{BBF6BEEE-836D-5F4A-AB30-A52A06C869A2}" dt="2021-01-24T19:20:59.759" v="9112" actId="1076"/>
          <ac:picMkLst>
            <pc:docMk/>
            <pc:sldMk cId="1656114223" sldId="278"/>
            <ac:picMk id="8196" creationId="{1D753F9E-D9B5-E14C-96F2-81FA920B63D8}"/>
          </ac:picMkLst>
        </pc:picChg>
        <pc:picChg chg="add mod">
          <ac:chgData name="Eva Hegnar" userId="c0f00668-ecb3-452a-a438-c5a9f3362453" providerId="ADAL" clId="{BBF6BEEE-836D-5F4A-AB30-A52A06C869A2}" dt="2021-01-24T19:21:12.042" v="9117" actId="1076"/>
          <ac:picMkLst>
            <pc:docMk/>
            <pc:sldMk cId="1656114223" sldId="278"/>
            <ac:picMk id="8198" creationId="{D74E34F6-5C3E-AB47-A17F-9D986E48BCA4}"/>
          </ac:picMkLst>
        </pc:picChg>
      </pc:sldChg>
      <pc:sldChg chg="addSp delSp modSp new mod ord setBg">
        <pc:chgData name="Eva Hegnar" userId="c0f00668-ecb3-452a-a438-c5a9f3362453" providerId="ADAL" clId="{BBF6BEEE-836D-5F4A-AB30-A52A06C869A2}" dt="2021-01-24T19:03:16.416" v="8464" actId="20577"/>
        <pc:sldMkLst>
          <pc:docMk/>
          <pc:sldMk cId="2292202582" sldId="279"/>
        </pc:sldMkLst>
        <pc:spChg chg="mod">
          <ac:chgData name="Eva Hegnar" userId="c0f00668-ecb3-452a-a438-c5a9f3362453" providerId="ADAL" clId="{BBF6BEEE-836D-5F4A-AB30-A52A06C869A2}" dt="2021-01-24T19:02:54.799" v="8452" actId="1076"/>
          <ac:spMkLst>
            <pc:docMk/>
            <pc:sldMk cId="2292202582" sldId="279"/>
            <ac:spMk id="2" creationId="{0745014F-69C1-CF42-A094-3003E1C20653}"/>
          </ac:spMkLst>
        </pc:spChg>
        <pc:spChg chg="mod">
          <ac:chgData name="Eva Hegnar" userId="c0f00668-ecb3-452a-a438-c5a9f3362453" providerId="ADAL" clId="{BBF6BEEE-836D-5F4A-AB30-A52A06C869A2}" dt="2021-01-24T19:02:59.846" v="8453" actId="1076"/>
          <ac:spMkLst>
            <pc:docMk/>
            <pc:sldMk cId="2292202582" sldId="279"/>
            <ac:spMk id="3" creationId="{08876CD2-D323-2848-BBC8-250789FFE39E}"/>
          </ac:spMkLst>
        </pc:spChg>
        <pc:spChg chg="add mod">
          <ac:chgData name="Eva Hegnar" userId="c0f00668-ecb3-452a-a438-c5a9f3362453" providerId="ADAL" clId="{BBF6BEEE-836D-5F4A-AB30-A52A06C869A2}" dt="2021-01-24T19:03:07.669" v="8458" actId="20577"/>
          <ac:spMkLst>
            <pc:docMk/>
            <pc:sldMk cId="2292202582" sldId="279"/>
            <ac:spMk id="4" creationId="{12EE513E-0E97-6A46-B16C-ECA8BEC38B2E}"/>
          </ac:spMkLst>
        </pc:spChg>
        <pc:spChg chg="add mod">
          <ac:chgData name="Eva Hegnar" userId="c0f00668-ecb3-452a-a438-c5a9f3362453" providerId="ADAL" clId="{BBF6BEEE-836D-5F4A-AB30-A52A06C869A2}" dt="2021-01-24T19:03:12.553" v="8461" actId="20577"/>
          <ac:spMkLst>
            <pc:docMk/>
            <pc:sldMk cId="2292202582" sldId="279"/>
            <ac:spMk id="5" creationId="{26F86E3E-F7B7-DC4F-A087-9491A60ECB32}"/>
          </ac:spMkLst>
        </pc:spChg>
        <pc:spChg chg="add mod">
          <ac:chgData name="Eva Hegnar" userId="c0f00668-ecb3-452a-a438-c5a9f3362453" providerId="ADAL" clId="{BBF6BEEE-836D-5F4A-AB30-A52A06C869A2}" dt="2021-01-24T19:03:16.416" v="8464" actId="20577"/>
          <ac:spMkLst>
            <pc:docMk/>
            <pc:sldMk cId="2292202582" sldId="279"/>
            <ac:spMk id="6" creationId="{194CB641-C72A-4D4E-9E0E-00F82D22A7E6}"/>
          </ac:spMkLst>
        </pc:spChg>
        <pc:spChg chg="add">
          <ac:chgData name="Eva Hegnar" userId="c0f00668-ecb3-452a-a438-c5a9f3362453" providerId="ADAL" clId="{BBF6BEEE-836D-5F4A-AB30-A52A06C869A2}" dt="2021-01-24T18:59:51.688" v="8254" actId="26606"/>
          <ac:spMkLst>
            <pc:docMk/>
            <pc:sldMk cId="2292202582" sldId="279"/>
            <ac:spMk id="77" creationId="{FC2A95B5-B7A6-48A3-B59E-E208BAD99B7E}"/>
          </ac:spMkLst>
        </pc:spChg>
        <pc:spChg chg="add">
          <ac:chgData name="Eva Hegnar" userId="c0f00668-ecb3-452a-a438-c5a9f3362453" providerId="ADAL" clId="{BBF6BEEE-836D-5F4A-AB30-A52A06C869A2}" dt="2021-01-24T18:59:51.688" v="8254" actId="26606"/>
          <ac:spMkLst>
            <pc:docMk/>
            <pc:sldMk cId="2292202582" sldId="279"/>
            <ac:spMk id="79" creationId="{40769EB0-A33C-4CDA-B41C-8D11F6DBF042}"/>
          </ac:spMkLst>
        </pc:spChg>
        <pc:picChg chg="add del mod">
          <ac:chgData name="Eva Hegnar" userId="c0f00668-ecb3-452a-a438-c5a9f3362453" providerId="ADAL" clId="{BBF6BEEE-836D-5F4A-AB30-A52A06C869A2}" dt="2021-01-24T18:54:58.824" v="7845"/>
          <ac:picMkLst>
            <pc:docMk/>
            <pc:sldMk cId="2292202582" sldId="279"/>
            <ac:picMk id="7170" creationId="{6ED57F1C-FDD3-C14A-A609-F22477A76D9C}"/>
          </ac:picMkLst>
        </pc:picChg>
        <pc:picChg chg="add mod">
          <ac:chgData name="Eva Hegnar" userId="c0f00668-ecb3-452a-a438-c5a9f3362453" providerId="ADAL" clId="{BBF6BEEE-836D-5F4A-AB30-A52A06C869A2}" dt="2021-01-24T19:00:03.902" v="8257" actId="1076"/>
          <ac:picMkLst>
            <pc:docMk/>
            <pc:sldMk cId="2292202582" sldId="279"/>
            <ac:picMk id="7172" creationId="{C4333744-29FB-B74B-A308-DDE58C0B26EF}"/>
          </ac:picMkLst>
        </pc:picChg>
        <pc:picChg chg="add mod ord">
          <ac:chgData name="Eva Hegnar" userId="c0f00668-ecb3-452a-a438-c5a9f3362453" providerId="ADAL" clId="{BBF6BEEE-836D-5F4A-AB30-A52A06C869A2}" dt="2021-01-24T19:00:05.729" v="8258" actId="1076"/>
          <ac:picMkLst>
            <pc:docMk/>
            <pc:sldMk cId="2292202582" sldId="279"/>
            <ac:picMk id="7174" creationId="{96A89994-59B7-954C-81D5-81D13CD4957B}"/>
          </ac:picMkLst>
        </pc:picChg>
        <pc:picChg chg="add mod">
          <ac:chgData name="Eva Hegnar" userId="c0f00668-ecb3-452a-a438-c5a9f3362453" providerId="ADAL" clId="{BBF6BEEE-836D-5F4A-AB30-A52A06C869A2}" dt="2021-01-24T18:59:51.688" v="8254" actId="26606"/>
          <ac:picMkLst>
            <pc:docMk/>
            <pc:sldMk cId="2292202582" sldId="279"/>
            <ac:picMk id="7176" creationId="{52FF123A-BE19-2A4A-A939-C5EDFA1129C6}"/>
          </ac:picMkLst>
        </pc:picChg>
      </pc:sldChg>
      <pc:sldChg chg="addSp delSp modSp new mod setBg">
        <pc:chgData name="Eva Hegnar" userId="c0f00668-ecb3-452a-a438-c5a9f3362453" providerId="ADAL" clId="{BBF6BEEE-836D-5F4A-AB30-A52A06C869A2}" dt="2021-01-24T20:23:50.549" v="9685" actId="20577"/>
        <pc:sldMkLst>
          <pc:docMk/>
          <pc:sldMk cId="1477699446" sldId="280"/>
        </pc:sldMkLst>
        <pc:spChg chg="mod">
          <ac:chgData name="Eva Hegnar" userId="c0f00668-ecb3-452a-a438-c5a9f3362453" providerId="ADAL" clId="{BBF6BEEE-836D-5F4A-AB30-A52A06C869A2}" dt="2021-01-24T20:19:31.733" v="9610" actId="20577"/>
          <ac:spMkLst>
            <pc:docMk/>
            <pc:sldMk cId="1477699446" sldId="280"/>
            <ac:spMk id="2" creationId="{2DBD4E88-516A-D249-93E3-D773E8F7E1C9}"/>
          </ac:spMkLst>
        </pc:spChg>
        <pc:spChg chg="mod ord">
          <ac:chgData name="Eva Hegnar" userId="c0f00668-ecb3-452a-a438-c5a9f3362453" providerId="ADAL" clId="{BBF6BEEE-836D-5F4A-AB30-A52A06C869A2}" dt="2021-01-24T20:23:50.549" v="9685" actId="20577"/>
          <ac:spMkLst>
            <pc:docMk/>
            <pc:sldMk cId="1477699446" sldId="280"/>
            <ac:spMk id="3" creationId="{C9AB1EE5-5EB8-E24F-9CC2-BA4BCBFEBE2A}"/>
          </ac:spMkLst>
        </pc:spChg>
        <pc:spChg chg="add del mod">
          <ac:chgData name="Eva Hegnar" userId="c0f00668-ecb3-452a-a438-c5a9f3362453" providerId="ADAL" clId="{BBF6BEEE-836D-5F4A-AB30-A52A06C869A2}" dt="2021-01-24T20:05:41.236" v="9391"/>
          <ac:spMkLst>
            <pc:docMk/>
            <pc:sldMk cId="1477699446" sldId="280"/>
            <ac:spMk id="4" creationId="{D428D50B-F0FD-D643-A2C0-FD1195368FD5}"/>
          </ac:spMkLst>
        </pc:spChg>
        <pc:spChg chg="add mod">
          <ac:chgData name="Eva Hegnar" userId="c0f00668-ecb3-452a-a438-c5a9f3362453" providerId="ADAL" clId="{BBF6BEEE-836D-5F4A-AB30-A52A06C869A2}" dt="2021-01-24T20:18:31.223" v="9572" actId="1076"/>
          <ac:spMkLst>
            <pc:docMk/>
            <pc:sldMk cId="1477699446" sldId="280"/>
            <ac:spMk id="5" creationId="{09671138-AE87-5E42-9480-657225935DF2}"/>
          </ac:spMkLst>
        </pc:spChg>
        <pc:spChg chg="add mod">
          <ac:chgData name="Eva Hegnar" userId="c0f00668-ecb3-452a-a438-c5a9f3362453" providerId="ADAL" clId="{BBF6BEEE-836D-5F4A-AB30-A52A06C869A2}" dt="2021-01-24T20:18:46.951" v="9588" actId="1076"/>
          <ac:spMkLst>
            <pc:docMk/>
            <pc:sldMk cId="1477699446" sldId="280"/>
            <ac:spMk id="6" creationId="{00EB2131-27C3-634A-8F9F-6CE3D67158F6}"/>
          </ac:spMkLst>
        </pc:spChg>
        <pc:spChg chg="add mod">
          <ac:chgData name="Eva Hegnar" userId="c0f00668-ecb3-452a-a438-c5a9f3362453" providerId="ADAL" clId="{BBF6BEEE-836D-5F4A-AB30-A52A06C869A2}" dt="2021-01-24T20:19:09.823" v="9605" actId="1076"/>
          <ac:spMkLst>
            <pc:docMk/>
            <pc:sldMk cId="1477699446" sldId="280"/>
            <ac:spMk id="7" creationId="{FC30695E-A33A-9740-B617-485975B7A65D}"/>
          </ac:spMkLst>
        </pc:spChg>
        <pc:spChg chg="add">
          <ac:chgData name="Eva Hegnar" userId="c0f00668-ecb3-452a-a438-c5a9f3362453" providerId="ADAL" clId="{BBF6BEEE-836D-5F4A-AB30-A52A06C869A2}" dt="2021-01-24T20:17:25.676" v="9548" actId="26606"/>
          <ac:spMkLst>
            <pc:docMk/>
            <pc:sldMk cId="1477699446" sldId="280"/>
            <ac:spMk id="79" creationId="{91715096-2E2D-4C9E-B6C6-35C0B22E0879}"/>
          </ac:spMkLst>
        </pc:spChg>
        <pc:spChg chg="add">
          <ac:chgData name="Eva Hegnar" userId="c0f00668-ecb3-452a-a438-c5a9f3362453" providerId="ADAL" clId="{BBF6BEEE-836D-5F4A-AB30-A52A06C869A2}" dt="2021-01-24T20:17:25.676" v="9548" actId="26606"/>
          <ac:spMkLst>
            <pc:docMk/>
            <pc:sldMk cId="1477699446" sldId="280"/>
            <ac:spMk id="81" creationId="{10739850-3B0C-45BE-ADA6-B68ED61DF593}"/>
          </ac:spMkLst>
        </pc:spChg>
        <pc:spChg chg="add">
          <ac:chgData name="Eva Hegnar" userId="c0f00668-ecb3-452a-a438-c5a9f3362453" providerId="ADAL" clId="{BBF6BEEE-836D-5F4A-AB30-A52A06C869A2}" dt="2021-01-24T20:17:25.676" v="9548" actId="26606"/>
          <ac:spMkLst>
            <pc:docMk/>
            <pc:sldMk cId="1477699446" sldId="280"/>
            <ac:spMk id="83" creationId="{8AB70FE3-441B-4FC2-AA9A-072F88970611}"/>
          </ac:spMkLst>
        </pc:spChg>
        <pc:picChg chg="add del mod">
          <ac:chgData name="Eva Hegnar" userId="c0f00668-ecb3-452a-a438-c5a9f3362453" providerId="ADAL" clId="{BBF6BEEE-836D-5F4A-AB30-A52A06C869A2}" dt="2021-01-24T20:02:27.213" v="9266" actId="478"/>
          <ac:picMkLst>
            <pc:docMk/>
            <pc:sldMk cId="1477699446" sldId="280"/>
            <ac:picMk id="9218" creationId="{C5A803ED-DAA3-6F48-B095-8218033449FB}"/>
          </ac:picMkLst>
        </pc:picChg>
        <pc:picChg chg="add mod">
          <ac:chgData name="Eva Hegnar" userId="c0f00668-ecb3-452a-a438-c5a9f3362453" providerId="ADAL" clId="{BBF6BEEE-836D-5F4A-AB30-A52A06C869A2}" dt="2021-01-24T20:18:53.251" v="9589" actId="14100"/>
          <ac:picMkLst>
            <pc:docMk/>
            <pc:sldMk cId="1477699446" sldId="280"/>
            <ac:picMk id="9220" creationId="{5C78D448-C7FA-3345-BC98-E1A978B2F3A6}"/>
          </ac:picMkLst>
        </pc:picChg>
        <pc:picChg chg="add del mod">
          <ac:chgData name="Eva Hegnar" userId="c0f00668-ecb3-452a-a438-c5a9f3362453" providerId="ADAL" clId="{BBF6BEEE-836D-5F4A-AB30-A52A06C869A2}" dt="2021-01-24T20:05:36.877" v="9389" actId="478"/>
          <ac:picMkLst>
            <pc:docMk/>
            <pc:sldMk cId="1477699446" sldId="280"/>
            <ac:picMk id="9222" creationId="{75B5017D-8622-EC47-ADC2-5ED7004C26DD}"/>
          </ac:picMkLst>
        </pc:picChg>
        <pc:picChg chg="add mod">
          <ac:chgData name="Eva Hegnar" userId="c0f00668-ecb3-452a-a438-c5a9f3362453" providerId="ADAL" clId="{BBF6BEEE-836D-5F4A-AB30-A52A06C869A2}" dt="2021-01-24T20:18:01.973" v="9561" actId="14100"/>
          <ac:picMkLst>
            <pc:docMk/>
            <pc:sldMk cId="1477699446" sldId="280"/>
            <ac:picMk id="9224" creationId="{6E8E1587-F1B0-1447-8009-794F5095C973}"/>
          </ac:picMkLst>
        </pc:picChg>
        <pc:picChg chg="add mod">
          <ac:chgData name="Eva Hegnar" userId="c0f00668-ecb3-452a-a438-c5a9f3362453" providerId="ADAL" clId="{BBF6BEEE-836D-5F4A-AB30-A52A06C869A2}" dt="2021-01-24T20:17:56.017" v="9558" actId="14100"/>
          <ac:picMkLst>
            <pc:docMk/>
            <pc:sldMk cId="1477699446" sldId="280"/>
            <ac:picMk id="9226" creationId="{DF919AA0-E071-1348-B975-961C8E6A97F1}"/>
          </ac:picMkLst>
        </pc:picChg>
      </pc:sldChg>
      <pc:sldChg chg="addSp modSp new mod setBg">
        <pc:chgData name="Eva Hegnar" userId="c0f00668-ecb3-452a-a438-c5a9f3362453" providerId="ADAL" clId="{BBF6BEEE-836D-5F4A-AB30-A52A06C869A2}" dt="2021-01-24T20:51:43.500" v="10301" actId="20577"/>
        <pc:sldMkLst>
          <pc:docMk/>
          <pc:sldMk cId="2727709382" sldId="281"/>
        </pc:sldMkLst>
        <pc:spChg chg="mod">
          <ac:chgData name="Eva Hegnar" userId="c0f00668-ecb3-452a-a438-c5a9f3362453" providerId="ADAL" clId="{BBF6BEEE-836D-5F4A-AB30-A52A06C869A2}" dt="2021-01-24T20:51:26.305" v="10280" actId="26606"/>
          <ac:spMkLst>
            <pc:docMk/>
            <pc:sldMk cId="2727709382" sldId="281"/>
            <ac:spMk id="2" creationId="{7367FBBA-DAFE-804E-98E8-E13C82DC34CF}"/>
          </ac:spMkLst>
        </pc:spChg>
        <pc:spChg chg="mod">
          <ac:chgData name="Eva Hegnar" userId="c0f00668-ecb3-452a-a438-c5a9f3362453" providerId="ADAL" clId="{BBF6BEEE-836D-5F4A-AB30-A52A06C869A2}" dt="2021-01-24T20:51:43.500" v="10301" actId="20577"/>
          <ac:spMkLst>
            <pc:docMk/>
            <pc:sldMk cId="2727709382" sldId="281"/>
            <ac:spMk id="3" creationId="{34FE3BD8-0B4A-B440-BF4A-1C32A68ECCB3}"/>
          </ac:spMkLst>
        </pc:spChg>
        <pc:spChg chg="add">
          <ac:chgData name="Eva Hegnar" userId="c0f00668-ecb3-452a-a438-c5a9f3362453" providerId="ADAL" clId="{BBF6BEEE-836D-5F4A-AB30-A52A06C869A2}" dt="2021-01-24T20:51:26.305" v="10280" actId="26606"/>
          <ac:spMkLst>
            <pc:docMk/>
            <pc:sldMk cId="2727709382" sldId="281"/>
            <ac:spMk id="8" creationId="{3E25BDA2-3F4D-4B38-90E7-989465ECDDCF}"/>
          </ac:spMkLst>
        </pc:spChg>
        <pc:spChg chg="add">
          <ac:chgData name="Eva Hegnar" userId="c0f00668-ecb3-452a-a438-c5a9f3362453" providerId="ADAL" clId="{BBF6BEEE-836D-5F4A-AB30-A52A06C869A2}" dt="2021-01-24T20:51:26.305" v="10280" actId="26606"/>
          <ac:spMkLst>
            <pc:docMk/>
            <pc:sldMk cId="2727709382" sldId="281"/>
            <ac:spMk id="10" creationId="{F65EEA05-AD42-442F-B6C6-CB9FC289426E}"/>
          </ac:spMkLst>
        </pc:spChg>
        <pc:spChg chg="add">
          <ac:chgData name="Eva Hegnar" userId="c0f00668-ecb3-452a-a438-c5a9f3362453" providerId="ADAL" clId="{BBF6BEEE-836D-5F4A-AB30-A52A06C869A2}" dt="2021-01-24T20:51:26.305" v="10280" actId="26606"/>
          <ac:spMkLst>
            <pc:docMk/>
            <pc:sldMk cId="2727709382" sldId="281"/>
            <ac:spMk id="12" creationId="{BC96869A-A70D-42F7-876F-605CB1718F20}"/>
          </ac:spMkLst>
        </pc:spChg>
        <pc:spChg chg="add">
          <ac:chgData name="Eva Hegnar" userId="c0f00668-ecb3-452a-a438-c5a9f3362453" providerId="ADAL" clId="{BBF6BEEE-836D-5F4A-AB30-A52A06C869A2}" dt="2021-01-24T20:51:26.305" v="10280" actId="26606"/>
          <ac:spMkLst>
            <pc:docMk/>
            <pc:sldMk cId="2727709382" sldId="281"/>
            <ac:spMk id="14" creationId="{6CD407CC-EF5C-486F-9A14-7F681F986D17}"/>
          </ac:spMkLst>
        </pc:spChg>
        <pc:cxnChg chg="add">
          <ac:chgData name="Eva Hegnar" userId="c0f00668-ecb3-452a-a438-c5a9f3362453" providerId="ADAL" clId="{BBF6BEEE-836D-5F4A-AB30-A52A06C869A2}" dt="2021-01-24T20:51:26.305" v="10280" actId="26606"/>
          <ac:cxnSpMkLst>
            <pc:docMk/>
            <pc:sldMk cId="2727709382" sldId="281"/>
            <ac:cxnSpMk id="16" creationId="{0DD76B5F-5BAA-48C6-9065-9AEF15D30B4E}"/>
          </ac:cxnSpMkLst>
        </pc:cxnChg>
      </pc:sldChg>
      <pc:sldChg chg="addSp modSp new mod setBg">
        <pc:chgData name="Eva Hegnar" userId="c0f00668-ecb3-452a-a438-c5a9f3362453" providerId="ADAL" clId="{BBF6BEEE-836D-5F4A-AB30-A52A06C869A2}" dt="2021-01-24T22:51:35.088" v="13071" actId="20577"/>
        <pc:sldMkLst>
          <pc:docMk/>
          <pc:sldMk cId="1533970046" sldId="282"/>
        </pc:sldMkLst>
        <pc:spChg chg="mod">
          <ac:chgData name="Eva Hegnar" userId="c0f00668-ecb3-452a-a438-c5a9f3362453" providerId="ADAL" clId="{BBF6BEEE-836D-5F4A-AB30-A52A06C869A2}" dt="2021-01-24T21:23:38.966" v="10691" actId="26606"/>
          <ac:spMkLst>
            <pc:docMk/>
            <pc:sldMk cId="1533970046" sldId="282"/>
            <ac:spMk id="2" creationId="{BF915BF0-EA4D-5E44-86EF-D360FFF78E6E}"/>
          </ac:spMkLst>
        </pc:spChg>
        <pc:spChg chg="mod">
          <ac:chgData name="Eva Hegnar" userId="c0f00668-ecb3-452a-a438-c5a9f3362453" providerId="ADAL" clId="{BBF6BEEE-836D-5F4A-AB30-A52A06C869A2}" dt="2021-01-24T22:51:35.088" v="13071" actId="20577"/>
          <ac:spMkLst>
            <pc:docMk/>
            <pc:sldMk cId="1533970046" sldId="282"/>
            <ac:spMk id="3" creationId="{C35F28CA-7701-1840-A4F5-E36019FBB072}"/>
          </ac:spMkLst>
        </pc:spChg>
        <pc:spChg chg="add">
          <ac:chgData name="Eva Hegnar" userId="c0f00668-ecb3-452a-a438-c5a9f3362453" providerId="ADAL" clId="{BBF6BEEE-836D-5F4A-AB30-A52A06C869A2}" dt="2021-01-24T21:23:38.966" v="10691" actId="26606"/>
          <ac:spMkLst>
            <pc:docMk/>
            <pc:sldMk cId="1533970046" sldId="282"/>
            <ac:spMk id="8" creationId="{A009E310-C7C2-4F23-B466-4417C8ED3B99}"/>
          </ac:spMkLst>
        </pc:spChg>
        <pc:spChg chg="add">
          <ac:chgData name="Eva Hegnar" userId="c0f00668-ecb3-452a-a438-c5a9f3362453" providerId="ADAL" clId="{BBF6BEEE-836D-5F4A-AB30-A52A06C869A2}" dt="2021-01-24T21:23:38.966" v="10691" actId="26606"/>
          <ac:spMkLst>
            <pc:docMk/>
            <pc:sldMk cId="1533970046" sldId="282"/>
            <ac:spMk id="10" creationId="{51A4F4A1-146B-4D29-852A-F60996679785}"/>
          </ac:spMkLst>
        </pc:spChg>
        <pc:spChg chg="add">
          <ac:chgData name="Eva Hegnar" userId="c0f00668-ecb3-452a-a438-c5a9f3362453" providerId="ADAL" clId="{BBF6BEEE-836D-5F4A-AB30-A52A06C869A2}" dt="2021-01-24T21:23:38.966" v="10691" actId="26606"/>
          <ac:spMkLst>
            <pc:docMk/>
            <pc:sldMk cId="1533970046" sldId="282"/>
            <ac:spMk id="12" creationId="{A4C31FF5-F97E-4082-BFC5-A880DB9F3F00}"/>
          </ac:spMkLst>
        </pc:spChg>
        <pc:spChg chg="add">
          <ac:chgData name="Eva Hegnar" userId="c0f00668-ecb3-452a-a438-c5a9f3362453" providerId="ADAL" clId="{BBF6BEEE-836D-5F4A-AB30-A52A06C869A2}" dt="2021-01-24T21:23:38.966" v="10691" actId="26606"/>
          <ac:spMkLst>
            <pc:docMk/>
            <pc:sldMk cId="1533970046" sldId="282"/>
            <ac:spMk id="14" creationId="{6015B4CE-42DE-4E9B-B800-B5B8142E6FCB}"/>
          </ac:spMkLst>
        </pc:spChg>
      </pc:sldChg>
      <pc:sldChg chg="addSp delSp modSp new mod setBg">
        <pc:chgData name="Eva Hegnar" userId="c0f00668-ecb3-452a-a438-c5a9f3362453" providerId="ADAL" clId="{BBF6BEEE-836D-5F4A-AB30-A52A06C869A2}" dt="2021-01-24T22:27:15.464" v="12673" actId="20577"/>
        <pc:sldMkLst>
          <pc:docMk/>
          <pc:sldMk cId="2198332900" sldId="283"/>
        </pc:sldMkLst>
        <pc:spChg chg="mod">
          <ac:chgData name="Eva Hegnar" userId="c0f00668-ecb3-452a-a438-c5a9f3362453" providerId="ADAL" clId="{BBF6BEEE-836D-5F4A-AB30-A52A06C869A2}" dt="2021-01-24T22:24:41.641" v="12621" actId="1076"/>
          <ac:spMkLst>
            <pc:docMk/>
            <pc:sldMk cId="2198332900" sldId="283"/>
            <ac:spMk id="2" creationId="{7F8956A7-4519-F743-8504-12299F2F5450}"/>
          </ac:spMkLst>
        </pc:spChg>
        <pc:spChg chg="mod">
          <ac:chgData name="Eva Hegnar" userId="c0f00668-ecb3-452a-a438-c5a9f3362453" providerId="ADAL" clId="{BBF6BEEE-836D-5F4A-AB30-A52A06C869A2}" dt="2021-01-24T22:27:15.464" v="12673" actId="20577"/>
          <ac:spMkLst>
            <pc:docMk/>
            <pc:sldMk cId="2198332900" sldId="283"/>
            <ac:spMk id="3" creationId="{3D619DA7-D83D-7A4C-8D30-1ECAC0517F09}"/>
          </ac:spMkLst>
        </pc:spChg>
        <pc:spChg chg="add del">
          <ac:chgData name="Eva Hegnar" userId="c0f00668-ecb3-452a-a438-c5a9f3362453" providerId="ADAL" clId="{BBF6BEEE-836D-5F4A-AB30-A52A06C869A2}" dt="2021-01-24T22:24:26.266" v="12619" actId="26606"/>
          <ac:spMkLst>
            <pc:docMk/>
            <pc:sldMk cId="2198332900" sldId="283"/>
            <ac:spMk id="8" creationId="{F04BED5A-E98E-4DA0-BAA5-4F6AB2492D6C}"/>
          </ac:spMkLst>
        </pc:spChg>
        <pc:spChg chg="add del">
          <ac:chgData name="Eva Hegnar" userId="c0f00668-ecb3-452a-a438-c5a9f3362453" providerId="ADAL" clId="{BBF6BEEE-836D-5F4A-AB30-A52A06C869A2}" dt="2021-01-24T22:24:26.266" v="12619" actId="26606"/>
          <ac:spMkLst>
            <pc:docMk/>
            <pc:sldMk cId="2198332900" sldId="283"/>
            <ac:spMk id="10" creationId="{EB64B94A-E40E-48CE-BD7B-C1A30AE572FB}"/>
          </ac:spMkLst>
        </pc:spChg>
        <pc:spChg chg="add">
          <ac:chgData name="Eva Hegnar" userId="c0f00668-ecb3-452a-a438-c5a9f3362453" providerId="ADAL" clId="{BBF6BEEE-836D-5F4A-AB30-A52A06C869A2}" dt="2021-01-24T22:24:26.266" v="12619" actId="26606"/>
          <ac:spMkLst>
            <pc:docMk/>
            <pc:sldMk cId="2198332900" sldId="283"/>
            <ac:spMk id="17" creationId="{44ED18C4-67E3-43CE-9EC7-3809C35EE03F}"/>
          </ac:spMkLst>
        </pc:spChg>
        <pc:spChg chg="add">
          <ac:chgData name="Eva Hegnar" userId="c0f00668-ecb3-452a-a438-c5a9f3362453" providerId="ADAL" clId="{BBF6BEEE-836D-5F4A-AB30-A52A06C869A2}" dt="2021-01-24T22:24:26.266" v="12619" actId="26606"/>
          <ac:spMkLst>
            <pc:docMk/>
            <pc:sldMk cId="2198332900" sldId="283"/>
            <ac:spMk id="19" creationId="{FBE714BB-FFC1-4759-9828-5B89BFD783A2}"/>
          </ac:spMkLst>
        </pc:spChg>
        <pc:spChg chg="add">
          <ac:chgData name="Eva Hegnar" userId="c0f00668-ecb3-452a-a438-c5a9f3362453" providerId="ADAL" clId="{BBF6BEEE-836D-5F4A-AB30-A52A06C869A2}" dt="2021-01-24T22:24:26.266" v="12619" actId="26606"/>
          <ac:spMkLst>
            <pc:docMk/>
            <pc:sldMk cId="2198332900" sldId="283"/>
            <ac:spMk id="21" creationId="{8E0541FA-C333-41B0-AC8A-A3423BC48035}"/>
          </ac:spMkLst>
        </pc:spChg>
        <pc:cxnChg chg="add del">
          <ac:chgData name="Eva Hegnar" userId="c0f00668-ecb3-452a-a438-c5a9f3362453" providerId="ADAL" clId="{BBF6BEEE-836D-5F4A-AB30-A52A06C869A2}" dt="2021-01-24T22:24:26.266" v="12619" actId="26606"/>
          <ac:cxnSpMkLst>
            <pc:docMk/>
            <pc:sldMk cId="2198332900" sldId="283"/>
            <ac:cxnSpMk id="12" creationId="{49EC5CA6-6479-49D5-B4B5-5643D26B83CD}"/>
          </ac:cxnSpMkLst>
        </pc:cxnChg>
      </pc:sldChg>
      <pc:sldChg chg="addSp delSp modSp new mod setBg">
        <pc:chgData name="Eva Hegnar" userId="c0f00668-ecb3-452a-a438-c5a9f3362453" providerId="ADAL" clId="{BBF6BEEE-836D-5F4A-AB30-A52A06C869A2}" dt="2021-01-25T09:22:34.672" v="13154" actId="20577"/>
        <pc:sldMkLst>
          <pc:docMk/>
          <pc:sldMk cId="4221150011" sldId="284"/>
        </pc:sldMkLst>
        <pc:spChg chg="mod">
          <ac:chgData name="Eva Hegnar" userId="c0f00668-ecb3-452a-a438-c5a9f3362453" providerId="ADAL" clId="{BBF6BEEE-836D-5F4A-AB30-A52A06C869A2}" dt="2021-01-24T22:25:04.530" v="12626" actId="1076"/>
          <ac:spMkLst>
            <pc:docMk/>
            <pc:sldMk cId="4221150011" sldId="284"/>
            <ac:spMk id="2" creationId="{3698D6F3-6650-024F-A4F2-9A9A3F8674A7}"/>
          </ac:spMkLst>
        </pc:spChg>
        <pc:spChg chg="mod">
          <ac:chgData name="Eva Hegnar" userId="c0f00668-ecb3-452a-a438-c5a9f3362453" providerId="ADAL" clId="{BBF6BEEE-836D-5F4A-AB30-A52A06C869A2}" dt="2021-01-25T09:22:34.672" v="13154" actId="20577"/>
          <ac:spMkLst>
            <pc:docMk/>
            <pc:sldMk cId="4221150011" sldId="284"/>
            <ac:spMk id="3" creationId="{F64A141A-947D-9D4B-AEEC-55AC22A0F4FB}"/>
          </ac:spMkLst>
        </pc:spChg>
        <pc:spChg chg="add del">
          <ac:chgData name="Eva Hegnar" userId="c0f00668-ecb3-452a-a438-c5a9f3362453" providerId="ADAL" clId="{BBF6BEEE-836D-5F4A-AB30-A52A06C869A2}" dt="2021-01-24T22:24:57.097" v="12624" actId="26606"/>
          <ac:spMkLst>
            <pc:docMk/>
            <pc:sldMk cId="4221150011" sldId="284"/>
            <ac:spMk id="8" creationId="{F04BED5A-E98E-4DA0-BAA5-4F6AB2492D6C}"/>
          </ac:spMkLst>
        </pc:spChg>
        <pc:spChg chg="add del">
          <ac:chgData name="Eva Hegnar" userId="c0f00668-ecb3-452a-a438-c5a9f3362453" providerId="ADAL" clId="{BBF6BEEE-836D-5F4A-AB30-A52A06C869A2}" dt="2021-01-24T22:24:57.097" v="12624" actId="26606"/>
          <ac:spMkLst>
            <pc:docMk/>
            <pc:sldMk cId="4221150011" sldId="284"/>
            <ac:spMk id="10" creationId="{EB64B94A-E40E-48CE-BD7B-C1A30AE572FB}"/>
          </ac:spMkLst>
        </pc:spChg>
        <pc:spChg chg="add">
          <ac:chgData name="Eva Hegnar" userId="c0f00668-ecb3-452a-a438-c5a9f3362453" providerId="ADAL" clId="{BBF6BEEE-836D-5F4A-AB30-A52A06C869A2}" dt="2021-01-24T22:24:57.097" v="12624" actId="26606"/>
          <ac:spMkLst>
            <pc:docMk/>
            <pc:sldMk cId="4221150011" sldId="284"/>
            <ac:spMk id="17" creationId="{44ED18C4-67E3-43CE-9EC7-3809C35EE03F}"/>
          </ac:spMkLst>
        </pc:spChg>
        <pc:spChg chg="add">
          <ac:chgData name="Eva Hegnar" userId="c0f00668-ecb3-452a-a438-c5a9f3362453" providerId="ADAL" clId="{BBF6BEEE-836D-5F4A-AB30-A52A06C869A2}" dt="2021-01-24T22:24:57.097" v="12624" actId="26606"/>
          <ac:spMkLst>
            <pc:docMk/>
            <pc:sldMk cId="4221150011" sldId="284"/>
            <ac:spMk id="19" creationId="{FBE714BB-FFC1-4759-9828-5B89BFD783A2}"/>
          </ac:spMkLst>
        </pc:spChg>
        <pc:spChg chg="add">
          <ac:chgData name="Eva Hegnar" userId="c0f00668-ecb3-452a-a438-c5a9f3362453" providerId="ADAL" clId="{BBF6BEEE-836D-5F4A-AB30-A52A06C869A2}" dt="2021-01-24T22:24:57.097" v="12624" actId="26606"/>
          <ac:spMkLst>
            <pc:docMk/>
            <pc:sldMk cId="4221150011" sldId="284"/>
            <ac:spMk id="21" creationId="{8E0541FA-C333-41B0-AC8A-A3423BC48035}"/>
          </ac:spMkLst>
        </pc:spChg>
        <pc:cxnChg chg="add del">
          <ac:chgData name="Eva Hegnar" userId="c0f00668-ecb3-452a-a438-c5a9f3362453" providerId="ADAL" clId="{BBF6BEEE-836D-5F4A-AB30-A52A06C869A2}" dt="2021-01-24T22:24:57.097" v="12624" actId="26606"/>
          <ac:cxnSpMkLst>
            <pc:docMk/>
            <pc:sldMk cId="4221150011" sldId="284"/>
            <ac:cxnSpMk id="12" creationId="{49EC5CA6-6479-49D5-B4B5-5643D26B83CD}"/>
          </ac:cxnSpMkLst>
        </pc:cxnChg>
      </pc:sldChg>
      <pc:sldChg chg="add ord">
        <pc:chgData name="Eva Hegnar" userId="c0f00668-ecb3-452a-a438-c5a9f3362453" providerId="ADAL" clId="{BBF6BEEE-836D-5F4A-AB30-A52A06C869A2}" dt="2021-01-25T07:55:21.722" v="13075" actId="20578"/>
        <pc:sldMkLst>
          <pc:docMk/>
          <pc:sldMk cId="3274790039" sldId="285"/>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88CDC-53E0-4FBC-8137-53B280528E3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C9CD8A-5C93-4F95-B809-4170D7DAF383}">
      <dgm:prSet/>
      <dgm:spPr/>
      <dgm:t>
        <a:bodyPr/>
        <a:lstStyle/>
        <a:p>
          <a:r>
            <a:rPr lang="en-US"/>
            <a:t>Basic Python i Machine Learning</a:t>
          </a:r>
        </a:p>
      </dgm:t>
    </dgm:pt>
    <dgm:pt modelId="{C5C673CD-A666-4EBB-8804-756064EC8D13}" type="parTrans" cxnId="{EA3ABE92-4E3E-4930-A6C1-367101490AF1}">
      <dgm:prSet/>
      <dgm:spPr/>
      <dgm:t>
        <a:bodyPr/>
        <a:lstStyle/>
        <a:p>
          <a:endParaRPr lang="en-US"/>
        </a:p>
      </dgm:t>
    </dgm:pt>
    <dgm:pt modelId="{C84A82A7-409C-41FF-9F44-08DAC726B59F}" type="sibTrans" cxnId="{EA3ABE92-4E3E-4930-A6C1-367101490AF1}">
      <dgm:prSet/>
      <dgm:spPr/>
      <dgm:t>
        <a:bodyPr/>
        <a:lstStyle/>
        <a:p>
          <a:endParaRPr lang="en-US"/>
        </a:p>
      </dgm:t>
    </dgm:pt>
    <dgm:pt modelId="{8E8E8FAF-E023-471D-A874-6F81EFC48E7A}">
      <dgm:prSet/>
      <dgm:spPr/>
      <dgm:t>
        <a:bodyPr/>
        <a:lstStyle/>
        <a:p>
          <a:r>
            <a:rPr lang="en-US"/>
            <a:t>Data Pre-processing</a:t>
          </a:r>
        </a:p>
      </dgm:t>
    </dgm:pt>
    <dgm:pt modelId="{55F1C864-B096-438B-A6E4-85B8E8AE0670}" type="parTrans" cxnId="{459890B1-2FB9-4C59-B4BE-827033EC51F4}">
      <dgm:prSet/>
      <dgm:spPr/>
      <dgm:t>
        <a:bodyPr/>
        <a:lstStyle/>
        <a:p>
          <a:endParaRPr lang="en-US"/>
        </a:p>
      </dgm:t>
    </dgm:pt>
    <dgm:pt modelId="{81E6E1D0-2C08-4FFF-9A58-E70E8D4B28B3}" type="sibTrans" cxnId="{459890B1-2FB9-4C59-B4BE-827033EC51F4}">
      <dgm:prSet/>
      <dgm:spPr/>
      <dgm:t>
        <a:bodyPr/>
        <a:lstStyle/>
        <a:p>
          <a:endParaRPr lang="en-US"/>
        </a:p>
      </dgm:t>
    </dgm:pt>
    <dgm:pt modelId="{477F7BFC-4500-4789-8831-5ED062B95837}">
      <dgm:prSet/>
      <dgm:spPr/>
      <dgm:t>
        <a:bodyPr/>
        <a:lstStyle/>
        <a:p>
          <a:r>
            <a:rPr lang="en-US"/>
            <a:t>Hantera NULL värden</a:t>
          </a:r>
        </a:p>
      </dgm:t>
    </dgm:pt>
    <dgm:pt modelId="{DF798726-4A09-4AB8-84E2-DF96C987F7C6}" type="parTrans" cxnId="{86AE0698-259C-432E-A901-F5DFBFD5D83F}">
      <dgm:prSet/>
      <dgm:spPr/>
      <dgm:t>
        <a:bodyPr/>
        <a:lstStyle/>
        <a:p>
          <a:endParaRPr lang="en-US"/>
        </a:p>
      </dgm:t>
    </dgm:pt>
    <dgm:pt modelId="{34AD5FE4-C25B-48D7-AF5C-C507781D1EC7}" type="sibTrans" cxnId="{86AE0698-259C-432E-A901-F5DFBFD5D83F}">
      <dgm:prSet/>
      <dgm:spPr/>
      <dgm:t>
        <a:bodyPr/>
        <a:lstStyle/>
        <a:p>
          <a:endParaRPr lang="en-US"/>
        </a:p>
      </dgm:t>
    </dgm:pt>
    <dgm:pt modelId="{AB640E06-EA0C-4F1E-B5E9-8390449CC7DF}">
      <dgm:prSet/>
      <dgm:spPr/>
      <dgm:t>
        <a:bodyPr/>
        <a:lstStyle/>
        <a:p>
          <a:r>
            <a:rPr lang="en-US"/>
            <a:t>Feature scaling: normalisering, standarinsering, robust scaler</a:t>
          </a:r>
        </a:p>
      </dgm:t>
    </dgm:pt>
    <dgm:pt modelId="{B74E808F-A652-4AEB-8733-295419E87528}" type="parTrans" cxnId="{E38CA8CC-1EDC-49A0-A1A7-56B58CC8DB85}">
      <dgm:prSet/>
      <dgm:spPr/>
      <dgm:t>
        <a:bodyPr/>
        <a:lstStyle/>
        <a:p>
          <a:endParaRPr lang="en-US"/>
        </a:p>
      </dgm:t>
    </dgm:pt>
    <dgm:pt modelId="{57AD3B30-8717-4AA5-BEA0-36DFC318AE4C}" type="sibTrans" cxnId="{E38CA8CC-1EDC-49A0-A1A7-56B58CC8DB85}">
      <dgm:prSet/>
      <dgm:spPr/>
      <dgm:t>
        <a:bodyPr/>
        <a:lstStyle/>
        <a:p>
          <a:endParaRPr lang="en-US"/>
        </a:p>
      </dgm:t>
    </dgm:pt>
    <dgm:pt modelId="{27E4EED7-197D-4FF2-94F2-BCD3D1BBF7C0}">
      <dgm:prSet/>
      <dgm:spPr/>
      <dgm:t>
        <a:bodyPr/>
        <a:lstStyle/>
        <a:p>
          <a:r>
            <a:rPr lang="en-US" dirty="0"/>
            <a:t>Outliers – </a:t>
          </a:r>
          <a:r>
            <a:rPr lang="en-US" dirty="0" err="1"/>
            <a:t>upptäcka</a:t>
          </a:r>
          <a:r>
            <a:rPr lang="en-US" dirty="0"/>
            <a:t> </a:t>
          </a:r>
          <a:r>
            <a:rPr lang="en-US" dirty="0" err="1"/>
            <a:t>och</a:t>
          </a:r>
          <a:r>
            <a:rPr lang="en-US" dirty="0"/>
            <a:t> </a:t>
          </a:r>
          <a:r>
            <a:rPr lang="en-US" dirty="0" err="1"/>
            <a:t>hantera</a:t>
          </a:r>
          <a:endParaRPr lang="en-US" dirty="0"/>
        </a:p>
      </dgm:t>
    </dgm:pt>
    <dgm:pt modelId="{4A4FF59E-B578-45D2-84D9-49CDECAC491F}" type="parTrans" cxnId="{4931660C-6316-4D5E-94E7-AAE309F1EEC0}">
      <dgm:prSet/>
      <dgm:spPr/>
      <dgm:t>
        <a:bodyPr/>
        <a:lstStyle/>
        <a:p>
          <a:endParaRPr lang="en-US"/>
        </a:p>
      </dgm:t>
    </dgm:pt>
    <dgm:pt modelId="{AC08B0AD-25A6-4286-9CBE-BA073D0E7BE5}" type="sibTrans" cxnId="{4931660C-6316-4D5E-94E7-AAE309F1EEC0}">
      <dgm:prSet/>
      <dgm:spPr/>
      <dgm:t>
        <a:bodyPr/>
        <a:lstStyle/>
        <a:p>
          <a:endParaRPr lang="en-US"/>
        </a:p>
      </dgm:t>
    </dgm:pt>
    <dgm:pt modelId="{6625A813-FEE1-4BE3-8D05-7AE863D0E56A}">
      <dgm:prSet/>
      <dgm:spPr/>
      <dgm:t>
        <a:bodyPr/>
        <a:lstStyle/>
        <a:p>
          <a:r>
            <a:rPr lang="en-US"/>
            <a:t>Övning</a:t>
          </a:r>
        </a:p>
      </dgm:t>
    </dgm:pt>
    <dgm:pt modelId="{CCAE8A7E-64ED-4450-A4FE-9D5983F5E777}" type="parTrans" cxnId="{3DD11837-5A80-405C-8E78-8A30C019484F}">
      <dgm:prSet/>
      <dgm:spPr/>
      <dgm:t>
        <a:bodyPr/>
        <a:lstStyle/>
        <a:p>
          <a:endParaRPr lang="en-US"/>
        </a:p>
      </dgm:t>
    </dgm:pt>
    <dgm:pt modelId="{5199DBCB-483B-4786-9B33-80B28E6F36C4}" type="sibTrans" cxnId="{3DD11837-5A80-405C-8E78-8A30C019484F}">
      <dgm:prSet/>
      <dgm:spPr/>
      <dgm:t>
        <a:bodyPr/>
        <a:lstStyle/>
        <a:p>
          <a:endParaRPr lang="en-US"/>
        </a:p>
      </dgm:t>
    </dgm:pt>
    <dgm:pt modelId="{3BAA9A10-CF1A-413F-90CE-B5B2815CF08A}">
      <dgm:prSet/>
      <dgm:spPr/>
      <dgm:t>
        <a:bodyPr/>
        <a:lstStyle/>
        <a:p>
          <a:r>
            <a:rPr lang="en-US" dirty="0"/>
            <a:t>Natural Language Processing (NLP)</a:t>
          </a:r>
        </a:p>
      </dgm:t>
    </dgm:pt>
    <dgm:pt modelId="{A7ABD68B-2829-4A9E-82E1-DD1F5FDC6695}" type="parTrans" cxnId="{5E0F5F4D-83BF-4677-832F-B3EA250CFDBA}">
      <dgm:prSet/>
      <dgm:spPr/>
      <dgm:t>
        <a:bodyPr/>
        <a:lstStyle/>
        <a:p>
          <a:endParaRPr lang="en-US"/>
        </a:p>
      </dgm:t>
    </dgm:pt>
    <dgm:pt modelId="{3170AB89-78FF-4EE7-BB77-7FDF1190D9C1}" type="sibTrans" cxnId="{5E0F5F4D-83BF-4677-832F-B3EA250CFDBA}">
      <dgm:prSet/>
      <dgm:spPr/>
      <dgm:t>
        <a:bodyPr/>
        <a:lstStyle/>
        <a:p>
          <a:endParaRPr lang="en-US"/>
        </a:p>
      </dgm:t>
    </dgm:pt>
    <dgm:pt modelId="{082628DC-C301-4B28-89F7-A4506027AE69}">
      <dgm:prSet/>
      <dgm:spPr/>
      <dgm:t>
        <a:bodyPr/>
        <a:lstStyle/>
        <a:p>
          <a:r>
            <a:rPr lang="en-US"/>
            <a:t>Spam classifier data – Python</a:t>
          </a:r>
        </a:p>
      </dgm:t>
    </dgm:pt>
    <dgm:pt modelId="{17DCAE20-B543-4863-AC9E-0DDB00294429}" type="parTrans" cxnId="{BC017C9D-622E-4EDA-80D7-3E3AF97576F4}">
      <dgm:prSet/>
      <dgm:spPr/>
      <dgm:t>
        <a:bodyPr/>
        <a:lstStyle/>
        <a:p>
          <a:endParaRPr lang="en-US"/>
        </a:p>
      </dgm:t>
    </dgm:pt>
    <dgm:pt modelId="{6EF36EB9-5596-4A70-8393-4CC450DE654F}" type="sibTrans" cxnId="{BC017C9D-622E-4EDA-80D7-3E3AF97576F4}">
      <dgm:prSet/>
      <dgm:spPr/>
      <dgm:t>
        <a:bodyPr/>
        <a:lstStyle/>
        <a:p>
          <a:endParaRPr lang="en-US"/>
        </a:p>
      </dgm:t>
    </dgm:pt>
    <dgm:pt modelId="{364A8F3A-5E98-443E-A7B9-50F698544495}" type="pres">
      <dgm:prSet presAssocID="{03A88CDC-53E0-4FBC-8137-53B280528E32}" presName="root" presStyleCnt="0">
        <dgm:presLayoutVars>
          <dgm:dir/>
          <dgm:resizeHandles val="exact"/>
        </dgm:presLayoutVars>
      </dgm:prSet>
      <dgm:spPr/>
    </dgm:pt>
    <dgm:pt modelId="{D92996A4-2F32-43F6-A450-9B29B7A328F5}" type="pres">
      <dgm:prSet presAssocID="{BAC9CD8A-5C93-4F95-B809-4170D7DAF383}" presName="compNode" presStyleCnt="0"/>
      <dgm:spPr/>
    </dgm:pt>
    <dgm:pt modelId="{82E19641-57B2-4E18-A765-24316D903CDD}" type="pres">
      <dgm:prSet presAssocID="{BAC9CD8A-5C93-4F95-B809-4170D7DAF383}" presName="bgRect" presStyleLbl="bgShp" presStyleIdx="0" presStyleCnt="8"/>
      <dgm:spPr/>
    </dgm:pt>
    <dgm:pt modelId="{DFA47AC1-E116-4C0A-8C57-83EEB59E6877}" type="pres">
      <dgm:prSet presAssocID="{BAC9CD8A-5C93-4F95-B809-4170D7DAF38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or"/>
        </a:ext>
      </dgm:extLst>
    </dgm:pt>
    <dgm:pt modelId="{F7EC14FB-67B3-4488-AE74-DE79C99F427D}" type="pres">
      <dgm:prSet presAssocID="{BAC9CD8A-5C93-4F95-B809-4170D7DAF383}" presName="spaceRect" presStyleCnt="0"/>
      <dgm:spPr/>
    </dgm:pt>
    <dgm:pt modelId="{4C0EB6BA-BCC1-4DC7-BE56-B04616447E5B}" type="pres">
      <dgm:prSet presAssocID="{BAC9CD8A-5C93-4F95-B809-4170D7DAF383}" presName="parTx" presStyleLbl="revTx" presStyleIdx="0" presStyleCnt="8">
        <dgm:presLayoutVars>
          <dgm:chMax val="0"/>
          <dgm:chPref val="0"/>
        </dgm:presLayoutVars>
      </dgm:prSet>
      <dgm:spPr/>
    </dgm:pt>
    <dgm:pt modelId="{3CC39A43-AE24-48D4-B53A-3C923E4A4404}" type="pres">
      <dgm:prSet presAssocID="{C84A82A7-409C-41FF-9F44-08DAC726B59F}" presName="sibTrans" presStyleCnt="0"/>
      <dgm:spPr/>
    </dgm:pt>
    <dgm:pt modelId="{0D011D0B-BC3B-4337-B2BF-391DD24FA13D}" type="pres">
      <dgm:prSet presAssocID="{8E8E8FAF-E023-471D-A874-6F81EFC48E7A}" presName="compNode" presStyleCnt="0"/>
      <dgm:spPr/>
    </dgm:pt>
    <dgm:pt modelId="{B0CFCA3F-1F36-48A5-BFBE-1FF33E4E0A3B}" type="pres">
      <dgm:prSet presAssocID="{8E8E8FAF-E023-471D-A874-6F81EFC48E7A}" presName="bgRect" presStyleLbl="bgShp" presStyleIdx="1" presStyleCnt="8"/>
      <dgm:spPr/>
    </dgm:pt>
    <dgm:pt modelId="{AD3A0035-747A-4E49-BFF2-CB157B314182}" type="pres">
      <dgm:prSet presAssocID="{8E8E8FAF-E023-471D-A874-6F81EFC48E7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
        </a:ext>
      </dgm:extLst>
    </dgm:pt>
    <dgm:pt modelId="{B5AE747F-A4B4-48C9-AA41-F5A85F30F257}" type="pres">
      <dgm:prSet presAssocID="{8E8E8FAF-E023-471D-A874-6F81EFC48E7A}" presName="spaceRect" presStyleCnt="0"/>
      <dgm:spPr/>
    </dgm:pt>
    <dgm:pt modelId="{5CDE6733-C706-4EAA-8D43-5B36E18DA65E}" type="pres">
      <dgm:prSet presAssocID="{8E8E8FAF-E023-471D-A874-6F81EFC48E7A}" presName="parTx" presStyleLbl="revTx" presStyleIdx="1" presStyleCnt="8">
        <dgm:presLayoutVars>
          <dgm:chMax val="0"/>
          <dgm:chPref val="0"/>
        </dgm:presLayoutVars>
      </dgm:prSet>
      <dgm:spPr/>
    </dgm:pt>
    <dgm:pt modelId="{DD0CEDA9-14C4-47D7-9F16-7D3788930C4E}" type="pres">
      <dgm:prSet presAssocID="{81E6E1D0-2C08-4FFF-9A58-E70E8D4B28B3}" presName="sibTrans" presStyleCnt="0"/>
      <dgm:spPr/>
    </dgm:pt>
    <dgm:pt modelId="{D45B005A-833A-4B09-8E73-E3C2DB871F7F}" type="pres">
      <dgm:prSet presAssocID="{477F7BFC-4500-4789-8831-5ED062B95837}" presName="compNode" presStyleCnt="0"/>
      <dgm:spPr/>
    </dgm:pt>
    <dgm:pt modelId="{CC21E5F6-25FD-4D25-BE6B-42F2F9B7F233}" type="pres">
      <dgm:prSet presAssocID="{477F7BFC-4500-4789-8831-5ED062B95837}" presName="bgRect" presStyleLbl="bgShp" presStyleIdx="2" presStyleCnt="8"/>
      <dgm:spPr/>
    </dgm:pt>
    <dgm:pt modelId="{E8FA0851-2764-47D2-AFD8-ED5919C63BA3}" type="pres">
      <dgm:prSet presAssocID="{477F7BFC-4500-4789-8831-5ED062B9583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ck"/>
        </a:ext>
      </dgm:extLst>
    </dgm:pt>
    <dgm:pt modelId="{651ADD1D-D90D-4389-80CC-D92CE3035B37}" type="pres">
      <dgm:prSet presAssocID="{477F7BFC-4500-4789-8831-5ED062B95837}" presName="spaceRect" presStyleCnt="0"/>
      <dgm:spPr/>
    </dgm:pt>
    <dgm:pt modelId="{5AE9D038-AC55-4808-89D3-FC538A4144B6}" type="pres">
      <dgm:prSet presAssocID="{477F7BFC-4500-4789-8831-5ED062B95837}" presName="parTx" presStyleLbl="revTx" presStyleIdx="2" presStyleCnt="8">
        <dgm:presLayoutVars>
          <dgm:chMax val="0"/>
          <dgm:chPref val="0"/>
        </dgm:presLayoutVars>
      </dgm:prSet>
      <dgm:spPr/>
    </dgm:pt>
    <dgm:pt modelId="{144444A2-D2D0-4D6C-8DB8-D686DAEAE345}" type="pres">
      <dgm:prSet presAssocID="{34AD5FE4-C25B-48D7-AF5C-C507781D1EC7}" presName="sibTrans" presStyleCnt="0"/>
      <dgm:spPr/>
    </dgm:pt>
    <dgm:pt modelId="{7AD40E76-9798-41F0-B90B-023A0E8E495F}" type="pres">
      <dgm:prSet presAssocID="{AB640E06-EA0C-4F1E-B5E9-8390449CC7DF}" presName="compNode" presStyleCnt="0"/>
      <dgm:spPr/>
    </dgm:pt>
    <dgm:pt modelId="{3A86126F-810D-4792-AE8E-57A39BD7FBE4}" type="pres">
      <dgm:prSet presAssocID="{AB640E06-EA0C-4F1E-B5E9-8390449CC7DF}" presName="bgRect" presStyleLbl="bgShp" presStyleIdx="3" presStyleCnt="8"/>
      <dgm:spPr/>
    </dgm:pt>
    <dgm:pt modelId="{2F28A7E2-36CB-4901-BD0E-1587939CB31A}" type="pres">
      <dgm:prSet presAssocID="{AB640E06-EA0C-4F1E-B5E9-8390449CC7D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60BF867-976E-466A-B62E-FC1F3DF793FD}" type="pres">
      <dgm:prSet presAssocID="{AB640E06-EA0C-4F1E-B5E9-8390449CC7DF}" presName="spaceRect" presStyleCnt="0"/>
      <dgm:spPr/>
    </dgm:pt>
    <dgm:pt modelId="{AC2BCB9C-563A-4CF0-9DD6-79C3DD10CA65}" type="pres">
      <dgm:prSet presAssocID="{AB640E06-EA0C-4F1E-B5E9-8390449CC7DF}" presName="parTx" presStyleLbl="revTx" presStyleIdx="3" presStyleCnt="8">
        <dgm:presLayoutVars>
          <dgm:chMax val="0"/>
          <dgm:chPref val="0"/>
        </dgm:presLayoutVars>
      </dgm:prSet>
      <dgm:spPr/>
    </dgm:pt>
    <dgm:pt modelId="{29D22A06-077E-4475-A014-1F1AD83FE5CB}" type="pres">
      <dgm:prSet presAssocID="{57AD3B30-8717-4AA5-BEA0-36DFC318AE4C}" presName="sibTrans" presStyleCnt="0"/>
      <dgm:spPr/>
    </dgm:pt>
    <dgm:pt modelId="{BFB86C3C-4A57-459C-B332-2387CC630DA8}" type="pres">
      <dgm:prSet presAssocID="{27E4EED7-197D-4FF2-94F2-BCD3D1BBF7C0}" presName="compNode" presStyleCnt="0"/>
      <dgm:spPr/>
    </dgm:pt>
    <dgm:pt modelId="{9E9DF1C7-1E04-432F-922F-C5685FBC6184}" type="pres">
      <dgm:prSet presAssocID="{27E4EED7-197D-4FF2-94F2-BCD3D1BBF7C0}" presName="bgRect" presStyleLbl="bgShp" presStyleIdx="4" presStyleCnt="8"/>
      <dgm:spPr/>
    </dgm:pt>
    <dgm:pt modelId="{530D9874-619F-4188-BA5E-A104F0807753}" type="pres">
      <dgm:prSet presAssocID="{27E4EED7-197D-4FF2-94F2-BCD3D1BBF7C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äng"/>
        </a:ext>
      </dgm:extLst>
    </dgm:pt>
    <dgm:pt modelId="{CCB4C7EA-3D39-41D8-A112-17481D654268}" type="pres">
      <dgm:prSet presAssocID="{27E4EED7-197D-4FF2-94F2-BCD3D1BBF7C0}" presName="spaceRect" presStyleCnt="0"/>
      <dgm:spPr/>
    </dgm:pt>
    <dgm:pt modelId="{25E916C1-0203-4EEB-8BB7-AE81BE6F2472}" type="pres">
      <dgm:prSet presAssocID="{27E4EED7-197D-4FF2-94F2-BCD3D1BBF7C0}" presName="parTx" presStyleLbl="revTx" presStyleIdx="4" presStyleCnt="8">
        <dgm:presLayoutVars>
          <dgm:chMax val="0"/>
          <dgm:chPref val="0"/>
        </dgm:presLayoutVars>
      </dgm:prSet>
      <dgm:spPr/>
    </dgm:pt>
    <dgm:pt modelId="{84C558E9-CA11-4179-93A3-1AA1CFF147FA}" type="pres">
      <dgm:prSet presAssocID="{AC08B0AD-25A6-4286-9CBE-BA073D0E7BE5}" presName="sibTrans" presStyleCnt="0"/>
      <dgm:spPr/>
    </dgm:pt>
    <dgm:pt modelId="{BBF6D124-5DE6-4504-A6E1-15B5E6B4A70E}" type="pres">
      <dgm:prSet presAssocID="{6625A813-FEE1-4BE3-8D05-7AE863D0E56A}" presName="compNode" presStyleCnt="0"/>
      <dgm:spPr/>
    </dgm:pt>
    <dgm:pt modelId="{22E14B1A-9AD2-489E-B0A3-717F662AD47D}" type="pres">
      <dgm:prSet presAssocID="{6625A813-FEE1-4BE3-8D05-7AE863D0E56A}" presName="bgRect" presStyleLbl="bgShp" presStyleIdx="5" presStyleCnt="8"/>
      <dgm:spPr/>
    </dgm:pt>
    <dgm:pt modelId="{E350A9A6-E38E-452B-8CE8-9F0FD467C7AE}" type="pres">
      <dgm:prSet presAssocID="{6625A813-FEE1-4BE3-8D05-7AE863D0E56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ör"/>
        </a:ext>
      </dgm:extLst>
    </dgm:pt>
    <dgm:pt modelId="{4BE78CCE-6A05-48FE-B7BD-1B303AE7E3E5}" type="pres">
      <dgm:prSet presAssocID="{6625A813-FEE1-4BE3-8D05-7AE863D0E56A}" presName="spaceRect" presStyleCnt="0"/>
      <dgm:spPr/>
    </dgm:pt>
    <dgm:pt modelId="{F43BD148-61AB-4EB2-8342-B99E25A14A29}" type="pres">
      <dgm:prSet presAssocID="{6625A813-FEE1-4BE3-8D05-7AE863D0E56A}" presName="parTx" presStyleLbl="revTx" presStyleIdx="5" presStyleCnt="8">
        <dgm:presLayoutVars>
          <dgm:chMax val="0"/>
          <dgm:chPref val="0"/>
        </dgm:presLayoutVars>
      </dgm:prSet>
      <dgm:spPr/>
    </dgm:pt>
    <dgm:pt modelId="{A9E2D04F-0667-48C9-9572-2F9511EB79B4}" type="pres">
      <dgm:prSet presAssocID="{5199DBCB-483B-4786-9B33-80B28E6F36C4}" presName="sibTrans" presStyleCnt="0"/>
      <dgm:spPr/>
    </dgm:pt>
    <dgm:pt modelId="{E60C6750-9E6F-4800-815E-A7BAED6374B4}" type="pres">
      <dgm:prSet presAssocID="{3BAA9A10-CF1A-413F-90CE-B5B2815CF08A}" presName="compNode" presStyleCnt="0"/>
      <dgm:spPr/>
    </dgm:pt>
    <dgm:pt modelId="{18E7EB89-C701-43B9-80D0-0935EFDAC57C}" type="pres">
      <dgm:prSet presAssocID="{3BAA9A10-CF1A-413F-90CE-B5B2815CF08A}" presName="bgRect" presStyleLbl="bgShp" presStyleIdx="6" presStyleCnt="8"/>
      <dgm:spPr/>
    </dgm:pt>
    <dgm:pt modelId="{93CA3A96-B9EF-4BFD-9464-8C82FA9E8876}" type="pres">
      <dgm:prSet presAssocID="{3BAA9A10-CF1A-413F-90CE-B5B2815CF08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eciduous tree"/>
        </a:ext>
      </dgm:extLst>
    </dgm:pt>
    <dgm:pt modelId="{EF6D34AC-D480-4A03-A58F-94B2E348296B}" type="pres">
      <dgm:prSet presAssocID="{3BAA9A10-CF1A-413F-90CE-B5B2815CF08A}" presName="spaceRect" presStyleCnt="0"/>
      <dgm:spPr/>
    </dgm:pt>
    <dgm:pt modelId="{68ADDD32-A1D5-4D40-B1A0-6CA3B97A2429}" type="pres">
      <dgm:prSet presAssocID="{3BAA9A10-CF1A-413F-90CE-B5B2815CF08A}" presName="parTx" presStyleLbl="revTx" presStyleIdx="6" presStyleCnt="8">
        <dgm:presLayoutVars>
          <dgm:chMax val="0"/>
          <dgm:chPref val="0"/>
        </dgm:presLayoutVars>
      </dgm:prSet>
      <dgm:spPr/>
    </dgm:pt>
    <dgm:pt modelId="{A1986C88-DC83-42F6-A487-2877C49A5393}" type="pres">
      <dgm:prSet presAssocID="{3170AB89-78FF-4EE7-BB77-7FDF1190D9C1}" presName="sibTrans" presStyleCnt="0"/>
      <dgm:spPr/>
    </dgm:pt>
    <dgm:pt modelId="{61876090-E0D5-4786-B223-34905F254C64}" type="pres">
      <dgm:prSet presAssocID="{082628DC-C301-4B28-89F7-A4506027AE69}" presName="compNode" presStyleCnt="0"/>
      <dgm:spPr/>
    </dgm:pt>
    <dgm:pt modelId="{FDF4E080-6569-432F-B455-4B0FACB5216F}" type="pres">
      <dgm:prSet presAssocID="{082628DC-C301-4B28-89F7-A4506027AE69}" presName="bgRect" presStyleLbl="bgShp" presStyleIdx="7" presStyleCnt="8"/>
      <dgm:spPr/>
    </dgm:pt>
    <dgm:pt modelId="{8005420F-582B-4F5F-89B0-CFF61C3A72CC}" type="pres">
      <dgm:prSet presAssocID="{082628DC-C301-4B28-89F7-A4506027AE6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ilter"/>
        </a:ext>
      </dgm:extLst>
    </dgm:pt>
    <dgm:pt modelId="{45DD7A24-9DE2-444F-8BA1-131252908C4E}" type="pres">
      <dgm:prSet presAssocID="{082628DC-C301-4B28-89F7-A4506027AE69}" presName="spaceRect" presStyleCnt="0"/>
      <dgm:spPr/>
    </dgm:pt>
    <dgm:pt modelId="{22EFD8AA-8E97-4E1A-B153-58005D0F4706}" type="pres">
      <dgm:prSet presAssocID="{082628DC-C301-4B28-89F7-A4506027AE69}" presName="parTx" presStyleLbl="revTx" presStyleIdx="7" presStyleCnt="8">
        <dgm:presLayoutVars>
          <dgm:chMax val="0"/>
          <dgm:chPref val="0"/>
        </dgm:presLayoutVars>
      </dgm:prSet>
      <dgm:spPr/>
    </dgm:pt>
  </dgm:ptLst>
  <dgm:cxnLst>
    <dgm:cxn modelId="{4931660C-6316-4D5E-94E7-AAE309F1EEC0}" srcId="{03A88CDC-53E0-4FBC-8137-53B280528E32}" destId="{27E4EED7-197D-4FF2-94F2-BCD3D1BBF7C0}" srcOrd="4" destOrd="0" parTransId="{4A4FF59E-B578-45D2-84D9-49CDECAC491F}" sibTransId="{AC08B0AD-25A6-4286-9CBE-BA073D0E7BE5}"/>
    <dgm:cxn modelId="{16ABA416-750C-4F34-9F45-368E679D49CA}" type="presOf" srcId="{03A88CDC-53E0-4FBC-8137-53B280528E32}" destId="{364A8F3A-5E98-443E-A7B9-50F698544495}" srcOrd="0" destOrd="0" presId="urn:microsoft.com/office/officeart/2018/2/layout/IconVerticalSolidList"/>
    <dgm:cxn modelId="{2D662127-1169-455B-8F84-D518F709C53C}" type="presOf" srcId="{082628DC-C301-4B28-89F7-A4506027AE69}" destId="{22EFD8AA-8E97-4E1A-B153-58005D0F4706}" srcOrd="0" destOrd="0" presId="urn:microsoft.com/office/officeart/2018/2/layout/IconVerticalSolidList"/>
    <dgm:cxn modelId="{3DD11837-5A80-405C-8E78-8A30C019484F}" srcId="{03A88CDC-53E0-4FBC-8137-53B280528E32}" destId="{6625A813-FEE1-4BE3-8D05-7AE863D0E56A}" srcOrd="5" destOrd="0" parTransId="{CCAE8A7E-64ED-4450-A4FE-9D5983F5E777}" sibTransId="{5199DBCB-483B-4786-9B33-80B28E6F36C4}"/>
    <dgm:cxn modelId="{5E0F5F4D-83BF-4677-832F-B3EA250CFDBA}" srcId="{03A88CDC-53E0-4FBC-8137-53B280528E32}" destId="{3BAA9A10-CF1A-413F-90CE-B5B2815CF08A}" srcOrd="6" destOrd="0" parTransId="{A7ABD68B-2829-4A9E-82E1-DD1F5FDC6695}" sibTransId="{3170AB89-78FF-4EE7-BB77-7FDF1190D9C1}"/>
    <dgm:cxn modelId="{734B024E-B64B-4FD3-A3DF-41D5C60A458B}" type="presOf" srcId="{6625A813-FEE1-4BE3-8D05-7AE863D0E56A}" destId="{F43BD148-61AB-4EB2-8342-B99E25A14A29}" srcOrd="0" destOrd="0" presId="urn:microsoft.com/office/officeart/2018/2/layout/IconVerticalSolidList"/>
    <dgm:cxn modelId="{23706A53-824A-4B7E-AC64-55249425B6FF}" type="presOf" srcId="{3BAA9A10-CF1A-413F-90CE-B5B2815CF08A}" destId="{68ADDD32-A1D5-4D40-B1A0-6CA3B97A2429}" srcOrd="0" destOrd="0" presId="urn:microsoft.com/office/officeart/2018/2/layout/IconVerticalSolidList"/>
    <dgm:cxn modelId="{2FDA315B-46F2-472C-9694-A60806AB9996}" type="presOf" srcId="{27E4EED7-197D-4FF2-94F2-BCD3D1BBF7C0}" destId="{25E916C1-0203-4EEB-8BB7-AE81BE6F2472}" srcOrd="0" destOrd="0" presId="urn:microsoft.com/office/officeart/2018/2/layout/IconVerticalSolidList"/>
    <dgm:cxn modelId="{F59E855E-A361-4591-A6B3-709822DF1345}" type="presOf" srcId="{BAC9CD8A-5C93-4F95-B809-4170D7DAF383}" destId="{4C0EB6BA-BCC1-4DC7-BE56-B04616447E5B}" srcOrd="0" destOrd="0" presId="urn:microsoft.com/office/officeart/2018/2/layout/IconVerticalSolidList"/>
    <dgm:cxn modelId="{44AB3477-7BF0-4C89-B9F3-5EE04D1BB6FB}" type="presOf" srcId="{477F7BFC-4500-4789-8831-5ED062B95837}" destId="{5AE9D038-AC55-4808-89D3-FC538A4144B6}" srcOrd="0" destOrd="0" presId="urn:microsoft.com/office/officeart/2018/2/layout/IconVerticalSolidList"/>
    <dgm:cxn modelId="{EA3ABE92-4E3E-4930-A6C1-367101490AF1}" srcId="{03A88CDC-53E0-4FBC-8137-53B280528E32}" destId="{BAC9CD8A-5C93-4F95-B809-4170D7DAF383}" srcOrd="0" destOrd="0" parTransId="{C5C673CD-A666-4EBB-8804-756064EC8D13}" sibTransId="{C84A82A7-409C-41FF-9F44-08DAC726B59F}"/>
    <dgm:cxn modelId="{86AE0698-259C-432E-A901-F5DFBFD5D83F}" srcId="{03A88CDC-53E0-4FBC-8137-53B280528E32}" destId="{477F7BFC-4500-4789-8831-5ED062B95837}" srcOrd="2" destOrd="0" parTransId="{DF798726-4A09-4AB8-84E2-DF96C987F7C6}" sibTransId="{34AD5FE4-C25B-48D7-AF5C-C507781D1EC7}"/>
    <dgm:cxn modelId="{BC017C9D-622E-4EDA-80D7-3E3AF97576F4}" srcId="{03A88CDC-53E0-4FBC-8137-53B280528E32}" destId="{082628DC-C301-4B28-89F7-A4506027AE69}" srcOrd="7" destOrd="0" parTransId="{17DCAE20-B543-4863-AC9E-0DDB00294429}" sibTransId="{6EF36EB9-5596-4A70-8393-4CC450DE654F}"/>
    <dgm:cxn modelId="{E07E83A3-884F-4D38-9EE5-3C3C8038C189}" type="presOf" srcId="{8E8E8FAF-E023-471D-A874-6F81EFC48E7A}" destId="{5CDE6733-C706-4EAA-8D43-5B36E18DA65E}" srcOrd="0" destOrd="0" presId="urn:microsoft.com/office/officeart/2018/2/layout/IconVerticalSolidList"/>
    <dgm:cxn modelId="{459890B1-2FB9-4C59-B4BE-827033EC51F4}" srcId="{03A88CDC-53E0-4FBC-8137-53B280528E32}" destId="{8E8E8FAF-E023-471D-A874-6F81EFC48E7A}" srcOrd="1" destOrd="0" parTransId="{55F1C864-B096-438B-A6E4-85B8E8AE0670}" sibTransId="{81E6E1D0-2C08-4FFF-9A58-E70E8D4B28B3}"/>
    <dgm:cxn modelId="{E38CA8CC-1EDC-49A0-A1A7-56B58CC8DB85}" srcId="{03A88CDC-53E0-4FBC-8137-53B280528E32}" destId="{AB640E06-EA0C-4F1E-B5E9-8390449CC7DF}" srcOrd="3" destOrd="0" parTransId="{B74E808F-A652-4AEB-8733-295419E87528}" sibTransId="{57AD3B30-8717-4AA5-BEA0-36DFC318AE4C}"/>
    <dgm:cxn modelId="{E45004F3-6A15-4E74-8EF9-A698F74895D9}" type="presOf" srcId="{AB640E06-EA0C-4F1E-B5E9-8390449CC7DF}" destId="{AC2BCB9C-563A-4CF0-9DD6-79C3DD10CA65}" srcOrd="0" destOrd="0" presId="urn:microsoft.com/office/officeart/2018/2/layout/IconVerticalSolidList"/>
    <dgm:cxn modelId="{19A6F119-ADAB-490F-B386-B0E4A8674B79}" type="presParOf" srcId="{364A8F3A-5E98-443E-A7B9-50F698544495}" destId="{D92996A4-2F32-43F6-A450-9B29B7A328F5}" srcOrd="0" destOrd="0" presId="urn:microsoft.com/office/officeart/2018/2/layout/IconVerticalSolidList"/>
    <dgm:cxn modelId="{24EE33BB-745C-4773-BD1B-377F90EC1AC3}" type="presParOf" srcId="{D92996A4-2F32-43F6-A450-9B29B7A328F5}" destId="{82E19641-57B2-4E18-A765-24316D903CDD}" srcOrd="0" destOrd="0" presId="urn:microsoft.com/office/officeart/2018/2/layout/IconVerticalSolidList"/>
    <dgm:cxn modelId="{B6C77BB9-A9BB-4AF3-926B-9EA5F8B5BDE3}" type="presParOf" srcId="{D92996A4-2F32-43F6-A450-9B29B7A328F5}" destId="{DFA47AC1-E116-4C0A-8C57-83EEB59E6877}" srcOrd="1" destOrd="0" presId="urn:microsoft.com/office/officeart/2018/2/layout/IconVerticalSolidList"/>
    <dgm:cxn modelId="{72E5DBCD-508A-46A8-8E59-7A0D39DFA58E}" type="presParOf" srcId="{D92996A4-2F32-43F6-A450-9B29B7A328F5}" destId="{F7EC14FB-67B3-4488-AE74-DE79C99F427D}" srcOrd="2" destOrd="0" presId="urn:microsoft.com/office/officeart/2018/2/layout/IconVerticalSolidList"/>
    <dgm:cxn modelId="{F7E389AD-3E55-4B3A-8EE6-7C9683C67B06}" type="presParOf" srcId="{D92996A4-2F32-43F6-A450-9B29B7A328F5}" destId="{4C0EB6BA-BCC1-4DC7-BE56-B04616447E5B}" srcOrd="3" destOrd="0" presId="urn:microsoft.com/office/officeart/2018/2/layout/IconVerticalSolidList"/>
    <dgm:cxn modelId="{84CA4BBB-5D75-4444-9922-9D171C66329B}" type="presParOf" srcId="{364A8F3A-5E98-443E-A7B9-50F698544495}" destId="{3CC39A43-AE24-48D4-B53A-3C923E4A4404}" srcOrd="1" destOrd="0" presId="urn:microsoft.com/office/officeart/2018/2/layout/IconVerticalSolidList"/>
    <dgm:cxn modelId="{13A48498-C929-42A3-8FA0-3D9E3C3D58C6}" type="presParOf" srcId="{364A8F3A-5E98-443E-A7B9-50F698544495}" destId="{0D011D0B-BC3B-4337-B2BF-391DD24FA13D}" srcOrd="2" destOrd="0" presId="urn:microsoft.com/office/officeart/2018/2/layout/IconVerticalSolidList"/>
    <dgm:cxn modelId="{0098F453-054A-4658-8062-CEBBE96BC8A2}" type="presParOf" srcId="{0D011D0B-BC3B-4337-B2BF-391DD24FA13D}" destId="{B0CFCA3F-1F36-48A5-BFBE-1FF33E4E0A3B}" srcOrd="0" destOrd="0" presId="urn:microsoft.com/office/officeart/2018/2/layout/IconVerticalSolidList"/>
    <dgm:cxn modelId="{22D9EDA7-3A6B-45A6-BE47-B554986E4D82}" type="presParOf" srcId="{0D011D0B-BC3B-4337-B2BF-391DD24FA13D}" destId="{AD3A0035-747A-4E49-BFF2-CB157B314182}" srcOrd="1" destOrd="0" presId="urn:microsoft.com/office/officeart/2018/2/layout/IconVerticalSolidList"/>
    <dgm:cxn modelId="{6F6F16AD-09EC-41FD-9653-CFFC2F02A58C}" type="presParOf" srcId="{0D011D0B-BC3B-4337-B2BF-391DD24FA13D}" destId="{B5AE747F-A4B4-48C9-AA41-F5A85F30F257}" srcOrd="2" destOrd="0" presId="urn:microsoft.com/office/officeart/2018/2/layout/IconVerticalSolidList"/>
    <dgm:cxn modelId="{89CFD6B3-0DF1-4FED-96DB-80D1607AE81E}" type="presParOf" srcId="{0D011D0B-BC3B-4337-B2BF-391DD24FA13D}" destId="{5CDE6733-C706-4EAA-8D43-5B36E18DA65E}" srcOrd="3" destOrd="0" presId="urn:microsoft.com/office/officeart/2018/2/layout/IconVerticalSolidList"/>
    <dgm:cxn modelId="{BFE28935-136C-417A-A518-95E36F41AF24}" type="presParOf" srcId="{364A8F3A-5E98-443E-A7B9-50F698544495}" destId="{DD0CEDA9-14C4-47D7-9F16-7D3788930C4E}" srcOrd="3" destOrd="0" presId="urn:microsoft.com/office/officeart/2018/2/layout/IconVerticalSolidList"/>
    <dgm:cxn modelId="{C9A5D4DE-F6E9-4C2D-A291-9C14ABD68AFB}" type="presParOf" srcId="{364A8F3A-5E98-443E-A7B9-50F698544495}" destId="{D45B005A-833A-4B09-8E73-E3C2DB871F7F}" srcOrd="4" destOrd="0" presId="urn:microsoft.com/office/officeart/2018/2/layout/IconVerticalSolidList"/>
    <dgm:cxn modelId="{BA2C92B0-B763-4EDE-BF59-09946C019AE2}" type="presParOf" srcId="{D45B005A-833A-4B09-8E73-E3C2DB871F7F}" destId="{CC21E5F6-25FD-4D25-BE6B-42F2F9B7F233}" srcOrd="0" destOrd="0" presId="urn:microsoft.com/office/officeart/2018/2/layout/IconVerticalSolidList"/>
    <dgm:cxn modelId="{3538F023-8430-48FC-8722-547EB7C7BB2B}" type="presParOf" srcId="{D45B005A-833A-4B09-8E73-E3C2DB871F7F}" destId="{E8FA0851-2764-47D2-AFD8-ED5919C63BA3}" srcOrd="1" destOrd="0" presId="urn:microsoft.com/office/officeart/2018/2/layout/IconVerticalSolidList"/>
    <dgm:cxn modelId="{57993DDE-1B80-4231-9AAF-8C3F55785BEA}" type="presParOf" srcId="{D45B005A-833A-4B09-8E73-E3C2DB871F7F}" destId="{651ADD1D-D90D-4389-80CC-D92CE3035B37}" srcOrd="2" destOrd="0" presId="urn:microsoft.com/office/officeart/2018/2/layout/IconVerticalSolidList"/>
    <dgm:cxn modelId="{69CFCE33-805F-48BA-B943-90E083744D75}" type="presParOf" srcId="{D45B005A-833A-4B09-8E73-E3C2DB871F7F}" destId="{5AE9D038-AC55-4808-89D3-FC538A4144B6}" srcOrd="3" destOrd="0" presId="urn:microsoft.com/office/officeart/2018/2/layout/IconVerticalSolidList"/>
    <dgm:cxn modelId="{78F09CCF-83C4-48B5-84BF-E82FA34266AC}" type="presParOf" srcId="{364A8F3A-5E98-443E-A7B9-50F698544495}" destId="{144444A2-D2D0-4D6C-8DB8-D686DAEAE345}" srcOrd="5" destOrd="0" presId="urn:microsoft.com/office/officeart/2018/2/layout/IconVerticalSolidList"/>
    <dgm:cxn modelId="{6BA326CF-D453-4C4F-8902-6531AA387654}" type="presParOf" srcId="{364A8F3A-5E98-443E-A7B9-50F698544495}" destId="{7AD40E76-9798-41F0-B90B-023A0E8E495F}" srcOrd="6" destOrd="0" presId="urn:microsoft.com/office/officeart/2018/2/layout/IconVerticalSolidList"/>
    <dgm:cxn modelId="{2EF90B6F-0A1F-4EBE-AFE1-A598D5EDF163}" type="presParOf" srcId="{7AD40E76-9798-41F0-B90B-023A0E8E495F}" destId="{3A86126F-810D-4792-AE8E-57A39BD7FBE4}" srcOrd="0" destOrd="0" presId="urn:microsoft.com/office/officeart/2018/2/layout/IconVerticalSolidList"/>
    <dgm:cxn modelId="{785680D2-7B6B-4FDA-A98E-DD0A4CBD2323}" type="presParOf" srcId="{7AD40E76-9798-41F0-B90B-023A0E8E495F}" destId="{2F28A7E2-36CB-4901-BD0E-1587939CB31A}" srcOrd="1" destOrd="0" presId="urn:microsoft.com/office/officeart/2018/2/layout/IconVerticalSolidList"/>
    <dgm:cxn modelId="{353D119A-E105-4979-8371-66AF62FD4CDA}" type="presParOf" srcId="{7AD40E76-9798-41F0-B90B-023A0E8E495F}" destId="{060BF867-976E-466A-B62E-FC1F3DF793FD}" srcOrd="2" destOrd="0" presId="urn:microsoft.com/office/officeart/2018/2/layout/IconVerticalSolidList"/>
    <dgm:cxn modelId="{EEEA0787-C4FF-4BB7-A6C2-2109D225820B}" type="presParOf" srcId="{7AD40E76-9798-41F0-B90B-023A0E8E495F}" destId="{AC2BCB9C-563A-4CF0-9DD6-79C3DD10CA65}" srcOrd="3" destOrd="0" presId="urn:microsoft.com/office/officeart/2018/2/layout/IconVerticalSolidList"/>
    <dgm:cxn modelId="{E8CA24DA-328F-4D69-9DF2-BD2463F6762B}" type="presParOf" srcId="{364A8F3A-5E98-443E-A7B9-50F698544495}" destId="{29D22A06-077E-4475-A014-1F1AD83FE5CB}" srcOrd="7" destOrd="0" presId="urn:microsoft.com/office/officeart/2018/2/layout/IconVerticalSolidList"/>
    <dgm:cxn modelId="{EB895C14-5132-4B68-B05F-AADA9119BB96}" type="presParOf" srcId="{364A8F3A-5E98-443E-A7B9-50F698544495}" destId="{BFB86C3C-4A57-459C-B332-2387CC630DA8}" srcOrd="8" destOrd="0" presId="urn:microsoft.com/office/officeart/2018/2/layout/IconVerticalSolidList"/>
    <dgm:cxn modelId="{6B3045DF-D9BC-4767-B8E4-7A5FFFD8BA00}" type="presParOf" srcId="{BFB86C3C-4A57-459C-B332-2387CC630DA8}" destId="{9E9DF1C7-1E04-432F-922F-C5685FBC6184}" srcOrd="0" destOrd="0" presId="urn:microsoft.com/office/officeart/2018/2/layout/IconVerticalSolidList"/>
    <dgm:cxn modelId="{970032A1-2E7F-4924-8248-8FB9F0B641A8}" type="presParOf" srcId="{BFB86C3C-4A57-459C-B332-2387CC630DA8}" destId="{530D9874-619F-4188-BA5E-A104F0807753}" srcOrd="1" destOrd="0" presId="urn:microsoft.com/office/officeart/2018/2/layout/IconVerticalSolidList"/>
    <dgm:cxn modelId="{B951AA3E-FE52-43FC-B313-C93BC77EA9ED}" type="presParOf" srcId="{BFB86C3C-4A57-459C-B332-2387CC630DA8}" destId="{CCB4C7EA-3D39-41D8-A112-17481D654268}" srcOrd="2" destOrd="0" presId="urn:microsoft.com/office/officeart/2018/2/layout/IconVerticalSolidList"/>
    <dgm:cxn modelId="{BA620AF5-0CDE-45E4-A338-06126873C166}" type="presParOf" srcId="{BFB86C3C-4A57-459C-B332-2387CC630DA8}" destId="{25E916C1-0203-4EEB-8BB7-AE81BE6F2472}" srcOrd="3" destOrd="0" presId="urn:microsoft.com/office/officeart/2018/2/layout/IconVerticalSolidList"/>
    <dgm:cxn modelId="{45DB32C8-414D-4AF2-869E-D71ECDCB62DE}" type="presParOf" srcId="{364A8F3A-5E98-443E-A7B9-50F698544495}" destId="{84C558E9-CA11-4179-93A3-1AA1CFF147FA}" srcOrd="9" destOrd="0" presId="urn:microsoft.com/office/officeart/2018/2/layout/IconVerticalSolidList"/>
    <dgm:cxn modelId="{ACC0F36A-52E3-4833-887A-CB4E5C6ADCBD}" type="presParOf" srcId="{364A8F3A-5E98-443E-A7B9-50F698544495}" destId="{BBF6D124-5DE6-4504-A6E1-15B5E6B4A70E}" srcOrd="10" destOrd="0" presId="urn:microsoft.com/office/officeart/2018/2/layout/IconVerticalSolidList"/>
    <dgm:cxn modelId="{E7E61E14-2AAD-430E-8955-B47B9B686330}" type="presParOf" srcId="{BBF6D124-5DE6-4504-A6E1-15B5E6B4A70E}" destId="{22E14B1A-9AD2-489E-B0A3-717F662AD47D}" srcOrd="0" destOrd="0" presId="urn:microsoft.com/office/officeart/2018/2/layout/IconVerticalSolidList"/>
    <dgm:cxn modelId="{EADA86BE-4AA1-4437-8455-EEB838350F37}" type="presParOf" srcId="{BBF6D124-5DE6-4504-A6E1-15B5E6B4A70E}" destId="{E350A9A6-E38E-452B-8CE8-9F0FD467C7AE}" srcOrd="1" destOrd="0" presId="urn:microsoft.com/office/officeart/2018/2/layout/IconVerticalSolidList"/>
    <dgm:cxn modelId="{F8E64974-2302-4751-96E9-C3D61B5ABC5C}" type="presParOf" srcId="{BBF6D124-5DE6-4504-A6E1-15B5E6B4A70E}" destId="{4BE78CCE-6A05-48FE-B7BD-1B303AE7E3E5}" srcOrd="2" destOrd="0" presId="urn:microsoft.com/office/officeart/2018/2/layout/IconVerticalSolidList"/>
    <dgm:cxn modelId="{E4E5347F-BE30-4580-970F-63BA771AB932}" type="presParOf" srcId="{BBF6D124-5DE6-4504-A6E1-15B5E6B4A70E}" destId="{F43BD148-61AB-4EB2-8342-B99E25A14A29}" srcOrd="3" destOrd="0" presId="urn:microsoft.com/office/officeart/2018/2/layout/IconVerticalSolidList"/>
    <dgm:cxn modelId="{BD046516-393C-4161-BCDE-432B5B2DB521}" type="presParOf" srcId="{364A8F3A-5E98-443E-A7B9-50F698544495}" destId="{A9E2D04F-0667-48C9-9572-2F9511EB79B4}" srcOrd="11" destOrd="0" presId="urn:microsoft.com/office/officeart/2018/2/layout/IconVerticalSolidList"/>
    <dgm:cxn modelId="{CE0D6763-E803-4A9E-A930-41A72BB4AFF9}" type="presParOf" srcId="{364A8F3A-5E98-443E-A7B9-50F698544495}" destId="{E60C6750-9E6F-4800-815E-A7BAED6374B4}" srcOrd="12" destOrd="0" presId="urn:microsoft.com/office/officeart/2018/2/layout/IconVerticalSolidList"/>
    <dgm:cxn modelId="{8E5EF984-3C2F-4BB4-8C1A-51F615E6E6F3}" type="presParOf" srcId="{E60C6750-9E6F-4800-815E-A7BAED6374B4}" destId="{18E7EB89-C701-43B9-80D0-0935EFDAC57C}" srcOrd="0" destOrd="0" presId="urn:microsoft.com/office/officeart/2018/2/layout/IconVerticalSolidList"/>
    <dgm:cxn modelId="{D03D5A86-A09F-4FFD-BA02-C9443311D376}" type="presParOf" srcId="{E60C6750-9E6F-4800-815E-A7BAED6374B4}" destId="{93CA3A96-B9EF-4BFD-9464-8C82FA9E8876}" srcOrd="1" destOrd="0" presId="urn:microsoft.com/office/officeart/2018/2/layout/IconVerticalSolidList"/>
    <dgm:cxn modelId="{CE1F2082-EBD4-4141-A13C-207B6C8739AE}" type="presParOf" srcId="{E60C6750-9E6F-4800-815E-A7BAED6374B4}" destId="{EF6D34AC-D480-4A03-A58F-94B2E348296B}" srcOrd="2" destOrd="0" presId="urn:microsoft.com/office/officeart/2018/2/layout/IconVerticalSolidList"/>
    <dgm:cxn modelId="{8745B4B5-4FC7-4E8D-AECB-ECC99D1BCC03}" type="presParOf" srcId="{E60C6750-9E6F-4800-815E-A7BAED6374B4}" destId="{68ADDD32-A1D5-4D40-B1A0-6CA3B97A2429}" srcOrd="3" destOrd="0" presId="urn:microsoft.com/office/officeart/2018/2/layout/IconVerticalSolidList"/>
    <dgm:cxn modelId="{C511807E-B9FE-45DA-8F32-0FAA19EBAC57}" type="presParOf" srcId="{364A8F3A-5E98-443E-A7B9-50F698544495}" destId="{A1986C88-DC83-42F6-A487-2877C49A5393}" srcOrd="13" destOrd="0" presId="urn:microsoft.com/office/officeart/2018/2/layout/IconVerticalSolidList"/>
    <dgm:cxn modelId="{65764564-5C01-4755-B0E9-3D202FC51E29}" type="presParOf" srcId="{364A8F3A-5E98-443E-A7B9-50F698544495}" destId="{61876090-E0D5-4786-B223-34905F254C64}" srcOrd="14" destOrd="0" presId="urn:microsoft.com/office/officeart/2018/2/layout/IconVerticalSolidList"/>
    <dgm:cxn modelId="{A7D40857-41FB-42DC-BDBA-CD0B586D7A78}" type="presParOf" srcId="{61876090-E0D5-4786-B223-34905F254C64}" destId="{FDF4E080-6569-432F-B455-4B0FACB5216F}" srcOrd="0" destOrd="0" presId="urn:microsoft.com/office/officeart/2018/2/layout/IconVerticalSolidList"/>
    <dgm:cxn modelId="{433F86BE-9551-4FDC-91E0-44FB3E170F78}" type="presParOf" srcId="{61876090-E0D5-4786-B223-34905F254C64}" destId="{8005420F-582B-4F5F-89B0-CFF61C3A72CC}" srcOrd="1" destOrd="0" presId="urn:microsoft.com/office/officeart/2018/2/layout/IconVerticalSolidList"/>
    <dgm:cxn modelId="{9EEB2C96-F9D6-4B7B-9520-44E9919BA87E}" type="presParOf" srcId="{61876090-E0D5-4786-B223-34905F254C64}" destId="{45DD7A24-9DE2-444F-8BA1-131252908C4E}" srcOrd="2" destOrd="0" presId="urn:microsoft.com/office/officeart/2018/2/layout/IconVerticalSolidList"/>
    <dgm:cxn modelId="{CA5B7BDE-6617-4D1D-800F-243A99F1EA38}" type="presParOf" srcId="{61876090-E0D5-4786-B223-34905F254C64}" destId="{22EFD8AA-8E97-4E1A-B153-58005D0F47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19641-57B2-4E18-A765-24316D903CDD}">
      <dsp:nvSpPr>
        <dsp:cNvPr id="0" name=""/>
        <dsp:cNvSpPr/>
      </dsp:nvSpPr>
      <dsp:spPr>
        <a:xfrm>
          <a:off x="0" y="454"/>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47AC1-E116-4C0A-8C57-83EEB59E6877}">
      <dsp:nvSpPr>
        <dsp:cNvPr id="0" name=""/>
        <dsp:cNvSpPr/>
      </dsp:nvSpPr>
      <dsp:spPr>
        <a:xfrm>
          <a:off x="115561" y="86409"/>
          <a:ext cx="210111" cy="210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0EB6BA-BCC1-4DC7-BE56-B04616447E5B}">
      <dsp:nvSpPr>
        <dsp:cNvPr id="0" name=""/>
        <dsp:cNvSpPr/>
      </dsp:nvSpPr>
      <dsp:spPr>
        <a:xfrm>
          <a:off x="441233" y="454"/>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Basic Python i Machine Learning</a:t>
          </a:r>
        </a:p>
      </dsp:txBody>
      <dsp:txXfrm>
        <a:off x="441233" y="454"/>
        <a:ext cx="9617166" cy="382020"/>
      </dsp:txXfrm>
    </dsp:sp>
    <dsp:sp modelId="{B0CFCA3F-1F36-48A5-BFBE-1FF33E4E0A3B}">
      <dsp:nvSpPr>
        <dsp:cNvPr id="0" name=""/>
        <dsp:cNvSpPr/>
      </dsp:nvSpPr>
      <dsp:spPr>
        <a:xfrm>
          <a:off x="0" y="477980"/>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A0035-747A-4E49-BFF2-CB157B314182}">
      <dsp:nvSpPr>
        <dsp:cNvPr id="0" name=""/>
        <dsp:cNvSpPr/>
      </dsp:nvSpPr>
      <dsp:spPr>
        <a:xfrm>
          <a:off x="115561" y="563935"/>
          <a:ext cx="210111" cy="210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DE6733-C706-4EAA-8D43-5B36E18DA65E}">
      <dsp:nvSpPr>
        <dsp:cNvPr id="0" name=""/>
        <dsp:cNvSpPr/>
      </dsp:nvSpPr>
      <dsp:spPr>
        <a:xfrm>
          <a:off x="441233" y="477980"/>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Data Pre-processing</a:t>
          </a:r>
        </a:p>
      </dsp:txBody>
      <dsp:txXfrm>
        <a:off x="441233" y="477980"/>
        <a:ext cx="9617166" cy="382020"/>
      </dsp:txXfrm>
    </dsp:sp>
    <dsp:sp modelId="{CC21E5F6-25FD-4D25-BE6B-42F2F9B7F233}">
      <dsp:nvSpPr>
        <dsp:cNvPr id="0" name=""/>
        <dsp:cNvSpPr/>
      </dsp:nvSpPr>
      <dsp:spPr>
        <a:xfrm>
          <a:off x="0" y="955506"/>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A0851-2764-47D2-AFD8-ED5919C63BA3}">
      <dsp:nvSpPr>
        <dsp:cNvPr id="0" name=""/>
        <dsp:cNvSpPr/>
      </dsp:nvSpPr>
      <dsp:spPr>
        <a:xfrm>
          <a:off x="115561" y="1041461"/>
          <a:ext cx="210111" cy="210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E9D038-AC55-4808-89D3-FC538A4144B6}">
      <dsp:nvSpPr>
        <dsp:cNvPr id="0" name=""/>
        <dsp:cNvSpPr/>
      </dsp:nvSpPr>
      <dsp:spPr>
        <a:xfrm>
          <a:off x="441233" y="955506"/>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Hantera NULL värden</a:t>
          </a:r>
        </a:p>
      </dsp:txBody>
      <dsp:txXfrm>
        <a:off x="441233" y="955506"/>
        <a:ext cx="9617166" cy="382020"/>
      </dsp:txXfrm>
    </dsp:sp>
    <dsp:sp modelId="{3A86126F-810D-4792-AE8E-57A39BD7FBE4}">
      <dsp:nvSpPr>
        <dsp:cNvPr id="0" name=""/>
        <dsp:cNvSpPr/>
      </dsp:nvSpPr>
      <dsp:spPr>
        <a:xfrm>
          <a:off x="0" y="1433032"/>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8A7E2-36CB-4901-BD0E-1587939CB31A}">
      <dsp:nvSpPr>
        <dsp:cNvPr id="0" name=""/>
        <dsp:cNvSpPr/>
      </dsp:nvSpPr>
      <dsp:spPr>
        <a:xfrm>
          <a:off x="115561" y="1518987"/>
          <a:ext cx="210111" cy="210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2BCB9C-563A-4CF0-9DD6-79C3DD10CA65}">
      <dsp:nvSpPr>
        <dsp:cNvPr id="0" name=""/>
        <dsp:cNvSpPr/>
      </dsp:nvSpPr>
      <dsp:spPr>
        <a:xfrm>
          <a:off x="441233" y="1433032"/>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Feature scaling: normalisering, standarinsering, robust scaler</a:t>
          </a:r>
        </a:p>
      </dsp:txBody>
      <dsp:txXfrm>
        <a:off x="441233" y="1433032"/>
        <a:ext cx="9617166" cy="382020"/>
      </dsp:txXfrm>
    </dsp:sp>
    <dsp:sp modelId="{9E9DF1C7-1E04-432F-922F-C5685FBC6184}">
      <dsp:nvSpPr>
        <dsp:cNvPr id="0" name=""/>
        <dsp:cNvSpPr/>
      </dsp:nvSpPr>
      <dsp:spPr>
        <a:xfrm>
          <a:off x="0" y="1910558"/>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D9874-619F-4188-BA5E-A104F0807753}">
      <dsp:nvSpPr>
        <dsp:cNvPr id="0" name=""/>
        <dsp:cNvSpPr/>
      </dsp:nvSpPr>
      <dsp:spPr>
        <a:xfrm>
          <a:off x="115561" y="1996513"/>
          <a:ext cx="210111" cy="210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E916C1-0203-4EEB-8BB7-AE81BE6F2472}">
      <dsp:nvSpPr>
        <dsp:cNvPr id="0" name=""/>
        <dsp:cNvSpPr/>
      </dsp:nvSpPr>
      <dsp:spPr>
        <a:xfrm>
          <a:off x="441233" y="1910558"/>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dirty="0"/>
            <a:t>Outliers – </a:t>
          </a:r>
          <a:r>
            <a:rPr lang="en-US" sz="1600" kern="1200" dirty="0" err="1"/>
            <a:t>upptäcka</a:t>
          </a:r>
          <a:r>
            <a:rPr lang="en-US" sz="1600" kern="1200" dirty="0"/>
            <a:t> </a:t>
          </a:r>
          <a:r>
            <a:rPr lang="en-US" sz="1600" kern="1200" dirty="0" err="1"/>
            <a:t>och</a:t>
          </a:r>
          <a:r>
            <a:rPr lang="en-US" sz="1600" kern="1200" dirty="0"/>
            <a:t> </a:t>
          </a:r>
          <a:r>
            <a:rPr lang="en-US" sz="1600" kern="1200" dirty="0" err="1"/>
            <a:t>hantera</a:t>
          </a:r>
          <a:endParaRPr lang="en-US" sz="1600" kern="1200" dirty="0"/>
        </a:p>
      </dsp:txBody>
      <dsp:txXfrm>
        <a:off x="441233" y="1910558"/>
        <a:ext cx="9617166" cy="382020"/>
      </dsp:txXfrm>
    </dsp:sp>
    <dsp:sp modelId="{22E14B1A-9AD2-489E-B0A3-717F662AD47D}">
      <dsp:nvSpPr>
        <dsp:cNvPr id="0" name=""/>
        <dsp:cNvSpPr/>
      </dsp:nvSpPr>
      <dsp:spPr>
        <a:xfrm>
          <a:off x="0" y="2388084"/>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0A9A6-E38E-452B-8CE8-9F0FD467C7AE}">
      <dsp:nvSpPr>
        <dsp:cNvPr id="0" name=""/>
        <dsp:cNvSpPr/>
      </dsp:nvSpPr>
      <dsp:spPr>
        <a:xfrm>
          <a:off x="115561" y="2474039"/>
          <a:ext cx="210111" cy="210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3BD148-61AB-4EB2-8342-B99E25A14A29}">
      <dsp:nvSpPr>
        <dsp:cNvPr id="0" name=""/>
        <dsp:cNvSpPr/>
      </dsp:nvSpPr>
      <dsp:spPr>
        <a:xfrm>
          <a:off x="441233" y="2388084"/>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Övning</a:t>
          </a:r>
        </a:p>
      </dsp:txBody>
      <dsp:txXfrm>
        <a:off x="441233" y="2388084"/>
        <a:ext cx="9617166" cy="382020"/>
      </dsp:txXfrm>
    </dsp:sp>
    <dsp:sp modelId="{18E7EB89-C701-43B9-80D0-0935EFDAC57C}">
      <dsp:nvSpPr>
        <dsp:cNvPr id="0" name=""/>
        <dsp:cNvSpPr/>
      </dsp:nvSpPr>
      <dsp:spPr>
        <a:xfrm>
          <a:off x="0" y="2865610"/>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A3A96-B9EF-4BFD-9464-8C82FA9E8876}">
      <dsp:nvSpPr>
        <dsp:cNvPr id="0" name=""/>
        <dsp:cNvSpPr/>
      </dsp:nvSpPr>
      <dsp:spPr>
        <a:xfrm>
          <a:off x="115561" y="2951565"/>
          <a:ext cx="210111" cy="21011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ADDD32-A1D5-4D40-B1A0-6CA3B97A2429}">
      <dsp:nvSpPr>
        <dsp:cNvPr id="0" name=""/>
        <dsp:cNvSpPr/>
      </dsp:nvSpPr>
      <dsp:spPr>
        <a:xfrm>
          <a:off x="441233" y="2865610"/>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dirty="0"/>
            <a:t>Natural Language Processing (NLP)</a:t>
          </a:r>
        </a:p>
      </dsp:txBody>
      <dsp:txXfrm>
        <a:off x="441233" y="2865610"/>
        <a:ext cx="9617166" cy="382020"/>
      </dsp:txXfrm>
    </dsp:sp>
    <dsp:sp modelId="{FDF4E080-6569-432F-B455-4B0FACB5216F}">
      <dsp:nvSpPr>
        <dsp:cNvPr id="0" name=""/>
        <dsp:cNvSpPr/>
      </dsp:nvSpPr>
      <dsp:spPr>
        <a:xfrm>
          <a:off x="0" y="3343136"/>
          <a:ext cx="10058399" cy="3820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5420F-582B-4F5F-89B0-CFF61C3A72CC}">
      <dsp:nvSpPr>
        <dsp:cNvPr id="0" name=""/>
        <dsp:cNvSpPr/>
      </dsp:nvSpPr>
      <dsp:spPr>
        <a:xfrm>
          <a:off x="115561" y="3429091"/>
          <a:ext cx="210111" cy="21011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FD8AA-8E97-4E1A-B153-58005D0F4706}">
      <dsp:nvSpPr>
        <dsp:cNvPr id="0" name=""/>
        <dsp:cNvSpPr/>
      </dsp:nvSpPr>
      <dsp:spPr>
        <a:xfrm>
          <a:off x="441233" y="3343136"/>
          <a:ext cx="9617166" cy="38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431" tIns="40431" rIns="40431" bIns="40431" numCol="1" spcCol="1270" anchor="ctr" anchorCtr="0">
          <a:noAutofit/>
        </a:bodyPr>
        <a:lstStyle/>
        <a:p>
          <a:pPr marL="0" lvl="0" indent="0" algn="l" defTabSz="711200">
            <a:lnSpc>
              <a:spcPct val="90000"/>
            </a:lnSpc>
            <a:spcBef>
              <a:spcPct val="0"/>
            </a:spcBef>
            <a:spcAft>
              <a:spcPct val="35000"/>
            </a:spcAft>
            <a:buNone/>
          </a:pPr>
          <a:r>
            <a:rPr lang="en-US" sz="1600" kern="1200"/>
            <a:t>Spam classifier data – Python</a:t>
          </a:r>
        </a:p>
      </dsp:txBody>
      <dsp:txXfrm>
        <a:off x="441233" y="3343136"/>
        <a:ext cx="9617166" cy="3820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560A13A-DB3F-4AD5-B6AF-BDA0278A0A39}" type="datetimeFigureOut">
              <a:rPr lang="sv-SE" smtClean="0"/>
              <a:t>2021-01-21</a:t>
            </a:fld>
            <a:endParaRPr lang="sv-SE"/>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sv-SE"/>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160455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1560A13A-DB3F-4AD5-B6AF-BDA0278A0A39}" type="datetimeFigureOut">
              <a:rPr lang="sv-SE" smtClean="0"/>
              <a:t>2021-01-21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67120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1560A13A-DB3F-4AD5-B6AF-BDA0278A0A39}" type="datetimeFigureOut">
              <a:rPr lang="sv-SE" smtClean="0"/>
              <a:t>2021-01-21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21200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1560A13A-DB3F-4AD5-B6AF-BDA0278A0A39}" type="datetimeFigureOut">
              <a:rPr lang="sv-SE" smtClean="0"/>
              <a:t>2021-01-21</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72793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560A13A-DB3F-4AD5-B6AF-BDA0278A0A39}" type="datetimeFigureOut">
              <a:rPr lang="sv-SE" smtClean="0"/>
              <a:t>2021-01-21</a:t>
            </a:fld>
            <a:endParaRPr lang="sv-SE"/>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sv-SE"/>
          </a:p>
        </p:txBody>
      </p:sp>
      <p:sp>
        <p:nvSpPr>
          <p:cNvPr id="6" name="Slide Number Placeholder 5"/>
          <p:cNvSpPr>
            <a:spLocks noGrp="1"/>
          </p:cNvSpPr>
          <p:nvPr>
            <p:ph type="sldNum" sz="quarter" idx="12"/>
          </p:nvPr>
        </p:nvSpPr>
        <p:spPr>
          <a:xfrm>
            <a:off x="8604504" y="5211060"/>
            <a:ext cx="2112264" cy="228600"/>
          </a:xfrm>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0949720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1560A13A-DB3F-4AD5-B6AF-BDA0278A0A39}" type="datetimeFigureOut">
              <a:rPr lang="sv-SE" smtClean="0"/>
              <a:t>2021-01-21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2244171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1560A13A-DB3F-4AD5-B6AF-BDA0278A0A39}" type="datetimeFigureOut">
              <a:rPr lang="sv-SE" smtClean="0"/>
              <a:t>2021-01-21</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97422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1560A13A-DB3F-4AD5-B6AF-BDA0278A0A39}" type="datetimeFigureOut">
              <a:rPr lang="sv-SE" smtClean="0"/>
              <a:t>2021-01-21</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12466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0A13A-DB3F-4AD5-B6AF-BDA0278A0A39}" type="datetimeFigureOut">
              <a:rPr lang="sv-SE" smtClean="0"/>
              <a:t>2021-01-21</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0303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ext med bildtext">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sv-SE"/>
              <a:t>Klicka här för att ändra mall för rubrikformat</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8" name="Date Placeholder 7"/>
          <p:cNvSpPr>
            <a:spLocks noGrp="1"/>
          </p:cNvSpPr>
          <p:nvPr>
            <p:ph type="dt" sz="half" idx="10"/>
          </p:nvPr>
        </p:nvSpPr>
        <p:spPr/>
        <p:txBody>
          <a:bodyPr/>
          <a:lstStyle/>
          <a:p>
            <a:fld id="{1560A13A-DB3F-4AD5-B6AF-BDA0278A0A39}" type="datetimeFigureOut">
              <a:rPr lang="sv-SE" smtClean="0"/>
              <a:t>2021-01-21</a:t>
            </a:fld>
            <a:endParaRPr lang="sv-SE"/>
          </a:p>
        </p:txBody>
      </p:sp>
      <p:sp>
        <p:nvSpPr>
          <p:cNvPr id="9" name="Footer Placeholder 8"/>
          <p:cNvSpPr>
            <a:spLocks noGrp="1"/>
          </p:cNvSpPr>
          <p:nvPr>
            <p:ph type="ftr" sz="quarter" idx="11"/>
          </p:nvPr>
        </p:nvSpPr>
        <p:spPr/>
        <p:txBody>
          <a:bodyPr/>
          <a:lstStyle>
            <a:lvl1pPr algn="r">
              <a:defRPr/>
            </a:lvl1pPr>
          </a:lstStyle>
          <a:p>
            <a:endParaRPr lang="sv-SE"/>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7C2F05B-BAF9-488D-83DE-20A7CCFAC190}" type="slidenum">
              <a:rPr lang="sv-SE" smtClean="0"/>
              <a:t>‹#›</a:t>
            </a:fld>
            <a:endParaRPr lang="sv-SE"/>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38922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560A13A-DB3F-4AD5-B6AF-BDA0278A0A39}" type="datetimeFigureOut">
              <a:rPr lang="sv-SE" smtClean="0"/>
              <a:t>2021-01-21</a:t>
            </a:fld>
            <a:endParaRPr lang="sv-SE"/>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sv-SE"/>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7C2F05B-BAF9-488D-83DE-20A7CCFAC190}" type="slidenum">
              <a:rPr lang="sv-SE" smtClean="0"/>
              <a:t>‹#›</a:t>
            </a:fld>
            <a:endParaRPr lang="sv-SE"/>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461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560A13A-DB3F-4AD5-B6AF-BDA0278A0A39}" type="datetimeFigureOut">
              <a:rPr lang="sv-SE" smtClean="0"/>
              <a:t>2021-01-21</a:t>
            </a:fld>
            <a:endParaRPr lang="sv-SE"/>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sv-SE"/>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88488175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datasets.load_boston.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simple-machine-learning-model-in-python-in-5-lines-of-code-fe03d72e78c6"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www.w3schools.com/python/python_ml_getting_started.asp" TargetMode="External"/><Relationship Id="rId4" Type="http://schemas.openxmlformats.org/officeDocument/2006/relationships/hyperlink" Target="https://machinelearningmastery.com/machine-learning-in-python-step-by-ste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a:t>Lektion 7</a:t>
            </a:r>
            <a:br>
              <a:rPr lang="sv-SE" dirty="0"/>
            </a:br>
            <a:r>
              <a:rPr lang="sv-SE" sz="6000" dirty="0"/>
              <a:t>data pre-</a:t>
            </a:r>
            <a:r>
              <a:rPr lang="sv-SE" sz="6000" dirty="0" err="1"/>
              <a:t>processing</a:t>
            </a:r>
            <a:endParaRPr lang="sv-SE" sz="6000" dirty="0"/>
          </a:p>
        </p:txBody>
      </p:sp>
      <p:sp>
        <p:nvSpPr>
          <p:cNvPr id="3" name="Underrubrik 2"/>
          <p:cNvSpPr>
            <a:spLocks noGrp="1"/>
          </p:cNvSpPr>
          <p:nvPr>
            <p:ph type="subTitle" idx="1"/>
          </p:nvPr>
        </p:nvSpPr>
        <p:spPr/>
        <p:txBody>
          <a:bodyPr>
            <a:normAutofit fontScale="92500" lnSpcReduction="20000"/>
          </a:bodyPr>
          <a:lstStyle/>
          <a:p>
            <a:r>
              <a:rPr lang="sv-SE" dirty="0"/>
              <a:t>Prediktiv analys</a:t>
            </a:r>
          </a:p>
          <a:p>
            <a:r>
              <a:rPr lang="sv-SE" dirty="0"/>
              <a:t>Eva </a:t>
            </a:r>
            <a:r>
              <a:rPr lang="sv-SE" dirty="0" err="1"/>
              <a:t>Hegnar</a:t>
            </a:r>
            <a:endParaRPr lang="sv-SE" dirty="0"/>
          </a:p>
        </p:txBody>
      </p:sp>
    </p:spTree>
    <p:extLst>
      <p:ext uri="{BB962C8B-B14F-4D97-AF65-F5344CB8AC3E}">
        <p14:creationId xmlns:p14="http://schemas.microsoft.com/office/powerpoint/2010/main" val="319437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204C72-3E07-9A40-BCC6-7E2A46721185}"/>
              </a:ext>
            </a:extLst>
          </p:cNvPr>
          <p:cNvSpPr>
            <a:spLocks noGrp="1"/>
          </p:cNvSpPr>
          <p:nvPr>
            <p:ph type="title"/>
          </p:nvPr>
        </p:nvSpPr>
        <p:spPr/>
        <p:txBody>
          <a:bodyPr/>
          <a:lstStyle/>
          <a:p>
            <a:r>
              <a:rPr lang="sv-SE" dirty="0"/>
              <a:t>Feature </a:t>
            </a:r>
            <a:r>
              <a:rPr lang="sv-SE" dirty="0" err="1"/>
              <a:t>scaling</a:t>
            </a:r>
            <a:endParaRPr lang="sv-SE" dirty="0"/>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F989084D-C308-9F4F-AB59-246C59170E07}"/>
                  </a:ext>
                </a:extLst>
              </p:cNvPr>
              <p:cNvSpPr>
                <a:spLocks noGrp="1"/>
              </p:cNvSpPr>
              <p:nvPr>
                <p:ph idx="1"/>
              </p:nvPr>
            </p:nvSpPr>
            <p:spPr>
              <a:xfrm>
                <a:off x="1066800" y="2103119"/>
                <a:ext cx="10058400" cy="4320829"/>
              </a:xfrm>
            </p:spPr>
            <p:txBody>
              <a:bodyPr>
                <a:normAutofit fontScale="85000" lnSpcReduction="20000"/>
              </a:bodyPr>
              <a:lstStyle/>
              <a:p>
                <a:r>
                  <a:rPr lang="sv-SE" b="1" dirty="0"/>
                  <a:t>Standardization </a:t>
                </a:r>
                <a:r>
                  <a:rPr lang="sv-SE" dirty="0"/>
                  <a:t>– Skalar värden så de har en distribution med </a:t>
                </a:r>
                <a:r>
                  <a:rPr lang="sv-SE" dirty="0" err="1"/>
                  <a:t>mean</a:t>
                </a:r>
                <a:r>
                  <a:rPr lang="sv-SE" dirty="0"/>
                  <a:t>=0 och varians=1, så koncentrerad kring 0.</a:t>
                </a:r>
              </a:p>
              <a:p>
                <a:pPr marL="0" indent="0">
                  <a:buNone/>
                </a:pPr>
                <a:endParaRPr lang="sv-SE" dirty="0"/>
              </a:p>
              <a:p>
                <a:pPr marL="0" indent="0">
                  <a:buNone/>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𝑥</m:t>
                          </m:r>
                        </m:e>
                        <m:sub>
                          <m:r>
                            <a:rPr lang="sv-SE" b="0" i="1" smtClean="0">
                              <a:latin typeface="Cambria Math" panose="02040503050406030204" pitchFamily="18" charset="0"/>
                            </a:rPr>
                            <m:t>𝑛𝑒𝑤</m:t>
                          </m:r>
                        </m:sub>
                      </m:sSub>
                      <m:r>
                        <a:rPr lang="sv-SE" b="0" i="1" smtClean="0">
                          <a:latin typeface="Cambria Math" panose="02040503050406030204" pitchFamily="18" charset="0"/>
                        </a:rPr>
                        <m:t>= </m:t>
                      </m:r>
                      <m:f>
                        <m:fPr>
                          <m:ctrlPr>
                            <a:rPr lang="sv-SE" b="0" i="1" smtClean="0">
                              <a:latin typeface="Cambria Math" panose="02040503050406030204" pitchFamily="18" charset="0"/>
                            </a:rPr>
                          </m:ctrlPr>
                        </m:fPr>
                        <m:num>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𝑚𝑒𝑎𝑛</m:t>
                          </m:r>
                          <m:r>
                            <a:rPr lang="sv-SE" b="0" i="1" smtClean="0">
                              <a:latin typeface="Cambria Math" panose="02040503050406030204" pitchFamily="18" charset="0"/>
                            </a:rPr>
                            <m:t>(</m:t>
                          </m:r>
                          <m:r>
                            <a:rPr lang="sv-SE" b="0" i="1" smtClean="0">
                              <a:latin typeface="Cambria Math" panose="02040503050406030204" pitchFamily="18" charset="0"/>
                            </a:rPr>
                            <m:t>𝑑𝑎𝑡𝑎</m:t>
                          </m:r>
                          <m:r>
                            <a:rPr lang="sv-SE" b="0" i="1" smtClean="0">
                              <a:latin typeface="Cambria Math" panose="02040503050406030204" pitchFamily="18" charset="0"/>
                            </a:rPr>
                            <m:t>)</m:t>
                          </m:r>
                        </m:num>
                        <m:den>
                          <m:r>
                            <a:rPr lang="sv-SE" b="0" i="1" smtClean="0">
                              <a:latin typeface="Cambria Math" panose="02040503050406030204" pitchFamily="18" charset="0"/>
                            </a:rPr>
                            <m:t>𝑠𝑡𝑑</m:t>
                          </m:r>
                          <m:r>
                            <a:rPr lang="sv-SE" b="0" i="1" smtClean="0">
                              <a:latin typeface="Cambria Math" panose="02040503050406030204" pitchFamily="18" charset="0"/>
                            </a:rPr>
                            <m:t>(</m:t>
                          </m:r>
                          <m:r>
                            <a:rPr lang="sv-SE" b="0" i="1" smtClean="0">
                              <a:latin typeface="Cambria Math" panose="02040503050406030204" pitchFamily="18" charset="0"/>
                            </a:rPr>
                            <m:t>𝑑𝑎𝑡𝑎</m:t>
                          </m:r>
                          <m:r>
                            <a:rPr lang="sv-SE" b="0" i="1" smtClean="0">
                              <a:latin typeface="Cambria Math" panose="02040503050406030204" pitchFamily="18" charset="0"/>
                            </a:rPr>
                            <m:t>)</m:t>
                          </m:r>
                        </m:den>
                      </m:f>
                      <m:r>
                        <a:rPr lang="sv-SE" b="0" i="1" smtClean="0">
                          <a:latin typeface="Cambria Math" panose="02040503050406030204" pitchFamily="18" charset="0"/>
                        </a:rPr>
                        <m:t>= </m:t>
                      </m:r>
                      <m:f>
                        <m:fPr>
                          <m:ctrlPr>
                            <a:rPr lang="sv-SE" b="0" i="1" smtClean="0">
                              <a:latin typeface="Cambria Math" panose="02040503050406030204" pitchFamily="18" charset="0"/>
                            </a:rPr>
                          </m:ctrlPr>
                        </m:fPr>
                        <m:num>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𝜇</m:t>
                          </m:r>
                        </m:num>
                        <m:den>
                          <m:r>
                            <a:rPr lang="sv-SE" b="0" i="1" smtClean="0">
                              <a:latin typeface="Cambria Math" panose="02040503050406030204" pitchFamily="18" charset="0"/>
                              <a:ea typeface="Cambria Math" panose="02040503050406030204" pitchFamily="18" charset="0"/>
                            </a:rPr>
                            <m:t>𝜎</m:t>
                          </m:r>
                        </m:den>
                      </m:f>
                    </m:oMath>
                  </m:oMathPara>
                </a14:m>
                <a:endParaRPr lang="sv-SE" dirty="0"/>
              </a:p>
              <a:p>
                <a:pPr marL="0" indent="0">
                  <a:buNone/>
                </a:pPr>
                <a:r>
                  <a:rPr lang="sv-SE" dirty="0" err="1"/>
                  <a:t>Std</a:t>
                </a:r>
                <a:r>
                  <a:rPr lang="sv-SE" dirty="0"/>
                  <a:t> = standard deviation. Berättar som spridning i av värden till features</a:t>
                </a:r>
              </a:p>
              <a:p>
                <a:pPr marL="0" indent="0">
                  <a:buNone/>
                </a:pPr>
                <a:endParaRPr lang="sv-SE" i="1" dirty="0"/>
              </a:p>
              <a:p>
                <a:pPr marL="0" indent="0">
                  <a:buNone/>
                </a:pPr>
                <a:r>
                  <a:rPr lang="sv-SE" i="1" dirty="0"/>
                  <a:t>Exempel: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𝑑𝑎𝑡𝑎</m:t>
                      </m:r>
                      <m:r>
                        <a:rPr lang="sv-SE" b="0" i="1" smtClean="0">
                          <a:latin typeface="Cambria Math" panose="02040503050406030204" pitchFamily="18" charset="0"/>
                        </a:rPr>
                        <m:t>=</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76, 84, 69</m:t>
                          </m:r>
                        </m:e>
                      </m:d>
                    </m:oMath>
                  </m:oMathPara>
                </a14:m>
                <a:endParaRPr lang="sv-SE" b="0" dirty="0"/>
              </a:p>
              <a:p>
                <a:pPr marL="0" indent="0">
                  <a:buNone/>
                </a:pPr>
                <a:endParaRPr lang="sv-SE" b="0" dirty="0"/>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𝑚𝑒𝑎𝑛</m:t>
                      </m:r>
                      <m:r>
                        <a:rPr lang="sv-SE" b="0" i="1" smtClean="0">
                          <a:latin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𝜇</m:t>
                      </m:r>
                      <m:r>
                        <a:rPr lang="sv-SE" b="0" i="1" smtClean="0">
                          <a:latin typeface="Cambria Math" panose="02040503050406030204" pitchFamily="18" charset="0"/>
                          <a:ea typeface="Cambria Math" panose="02040503050406030204" pitchFamily="18" charset="0"/>
                        </a:rPr>
                        <m:t>=</m:t>
                      </m:r>
                      <m:f>
                        <m:fPr>
                          <m:ctrlPr>
                            <a:rPr lang="sv-SE" b="0" i="1" smtClean="0">
                              <a:latin typeface="Cambria Math" panose="02040503050406030204" pitchFamily="18" charset="0"/>
                              <a:ea typeface="Cambria Math" panose="02040503050406030204" pitchFamily="18" charset="0"/>
                            </a:rPr>
                          </m:ctrlPr>
                        </m:fPr>
                        <m:num>
                          <m:nary>
                            <m:naryPr>
                              <m:chr m:val="∑"/>
                              <m:subHide m:val="on"/>
                              <m:supHide m:val="on"/>
                              <m:ctrlPr>
                                <a:rPr lang="sv-SE" b="0" i="1" smtClean="0">
                                  <a:latin typeface="Cambria Math" panose="02040503050406030204" pitchFamily="18" charset="0"/>
                                  <a:ea typeface="Cambria Math" panose="02040503050406030204" pitchFamily="18" charset="0"/>
                                </a:rPr>
                              </m:ctrlPr>
                            </m:naryPr>
                            <m:sub/>
                            <m:sup/>
                            <m:e>
                              <m:sSub>
                                <m:sSubPr>
                                  <m:ctrlPr>
                                    <a:rPr lang="sv-SE" b="0" i="1" smtClean="0">
                                      <a:latin typeface="Cambria Math" panose="02040503050406030204" pitchFamily="18" charset="0"/>
                                      <a:ea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𝑥</m:t>
                                  </m:r>
                                </m:e>
                                <m:sub>
                                  <m:r>
                                    <a:rPr lang="sv-SE" b="0" i="1" smtClean="0">
                                      <a:latin typeface="Cambria Math" panose="02040503050406030204" pitchFamily="18" charset="0"/>
                                      <a:ea typeface="Cambria Math" panose="02040503050406030204" pitchFamily="18" charset="0"/>
                                    </a:rPr>
                                    <m:t>𝑖</m:t>
                                  </m:r>
                                </m:sub>
                              </m:sSub>
                            </m:e>
                          </m:nary>
                        </m:num>
                        <m:den>
                          <m:r>
                            <a:rPr lang="sv-SE" b="0" i="1" smtClean="0">
                              <a:latin typeface="Cambria Math" panose="02040503050406030204" pitchFamily="18" charset="0"/>
                              <a:ea typeface="Cambria Math" panose="02040503050406030204" pitchFamily="18" charset="0"/>
                            </a:rPr>
                            <m:t>𝑛</m:t>
                          </m:r>
                        </m:den>
                      </m:f>
                      <m:r>
                        <a:rPr lang="sv-SE" b="0" i="1" smtClean="0">
                          <a:latin typeface="Cambria Math" panose="02040503050406030204" pitchFamily="18" charset="0"/>
                          <a:ea typeface="Cambria Math" panose="02040503050406030204" pitchFamily="18" charset="0"/>
                        </a:rPr>
                        <m:t>= </m:t>
                      </m:r>
                      <m:f>
                        <m:fPr>
                          <m:ctrlPr>
                            <a:rPr lang="sv-SE" b="0" i="1" smtClean="0">
                              <a:latin typeface="Cambria Math" panose="02040503050406030204" pitchFamily="18" charset="0"/>
                              <a:ea typeface="Cambria Math" panose="02040503050406030204" pitchFamily="18" charset="0"/>
                            </a:rPr>
                          </m:ctrlPr>
                        </m:fPr>
                        <m:num>
                          <m:r>
                            <a:rPr lang="sv-SE" b="0" i="1" smtClean="0">
                              <a:latin typeface="Cambria Math" panose="02040503050406030204" pitchFamily="18" charset="0"/>
                              <a:ea typeface="Cambria Math" panose="02040503050406030204" pitchFamily="18" charset="0"/>
                            </a:rPr>
                            <m:t>76+84+69</m:t>
                          </m:r>
                        </m:num>
                        <m:den>
                          <m:r>
                            <a:rPr lang="sv-SE" b="0" i="1" smtClean="0">
                              <a:latin typeface="Cambria Math" panose="02040503050406030204" pitchFamily="18" charset="0"/>
                              <a:ea typeface="Cambria Math" panose="02040503050406030204" pitchFamily="18" charset="0"/>
                            </a:rPr>
                            <m:t>3</m:t>
                          </m:r>
                        </m:den>
                      </m:f>
                      <m:r>
                        <a:rPr lang="sv-SE" b="0" i="1" smtClean="0">
                          <a:latin typeface="Cambria Math" panose="02040503050406030204" pitchFamily="18" charset="0"/>
                          <a:ea typeface="Cambria Math" panose="02040503050406030204" pitchFamily="18" charset="0"/>
                        </a:rPr>
                        <m:t>=76.3</m:t>
                      </m:r>
                    </m:oMath>
                  </m:oMathPara>
                </a14:m>
                <a:endParaRPr lang="sv-SE"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𝑠𝑡𝑑</m:t>
                      </m:r>
                      <m:r>
                        <a:rPr lang="sv-SE" b="0" i="1" smtClean="0">
                          <a:latin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𝜎</m:t>
                      </m:r>
                      <m:r>
                        <a:rPr lang="sv-SE" b="0" i="1" smtClean="0">
                          <a:latin typeface="Cambria Math" panose="02040503050406030204" pitchFamily="18" charset="0"/>
                          <a:ea typeface="Cambria Math" panose="02040503050406030204" pitchFamily="18" charset="0"/>
                        </a:rPr>
                        <m:t>=</m:t>
                      </m:r>
                      <m:rad>
                        <m:radPr>
                          <m:degHide m:val="on"/>
                          <m:ctrlPr>
                            <a:rPr lang="sv-SE" b="0" i="1" smtClean="0">
                              <a:latin typeface="Cambria Math" panose="02040503050406030204" pitchFamily="18" charset="0"/>
                              <a:ea typeface="Cambria Math" panose="02040503050406030204" pitchFamily="18" charset="0"/>
                            </a:rPr>
                          </m:ctrlPr>
                        </m:radPr>
                        <m:deg/>
                        <m:e>
                          <m:f>
                            <m:fPr>
                              <m:ctrlPr>
                                <a:rPr lang="sv-SE" b="0" i="1" smtClean="0">
                                  <a:latin typeface="Cambria Math" panose="02040503050406030204" pitchFamily="18" charset="0"/>
                                  <a:ea typeface="Cambria Math" panose="02040503050406030204" pitchFamily="18" charset="0"/>
                                </a:rPr>
                              </m:ctrlPr>
                            </m:fPr>
                            <m:num>
                              <m:nary>
                                <m:naryPr>
                                  <m:chr m:val="∑"/>
                                  <m:subHide m:val="on"/>
                                  <m:supHide m:val="on"/>
                                  <m:ctrlPr>
                                    <a:rPr lang="sv-SE" b="0" i="1" smtClean="0">
                                      <a:latin typeface="Cambria Math" panose="02040503050406030204" pitchFamily="18" charset="0"/>
                                      <a:ea typeface="Cambria Math" panose="02040503050406030204" pitchFamily="18" charset="0"/>
                                    </a:rPr>
                                  </m:ctrlPr>
                                </m:naryPr>
                                <m:sub/>
                                <m:sup/>
                                <m:e>
                                  <m:sSup>
                                    <m:sSupPr>
                                      <m:ctrlPr>
                                        <a:rPr lang="sv-SE" b="0" i="1" smtClean="0">
                                          <a:latin typeface="Cambria Math" panose="02040503050406030204" pitchFamily="18" charset="0"/>
                                          <a:ea typeface="Cambria Math" panose="02040503050406030204" pitchFamily="18" charset="0"/>
                                        </a:rPr>
                                      </m:ctrlPr>
                                    </m:sSupPr>
                                    <m:e>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𝑥</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𝜇</m:t>
                                          </m:r>
                                        </m:e>
                                      </m:d>
                                    </m:e>
                                    <m:sup>
                                      <m:r>
                                        <a:rPr lang="sv-SE" b="0" i="1" smtClean="0">
                                          <a:latin typeface="Cambria Math" panose="02040503050406030204" pitchFamily="18" charset="0"/>
                                          <a:ea typeface="Cambria Math" panose="02040503050406030204" pitchFamily="18" charset="0"/>
                                        </a:rPr>
                                        <m:t>2</m:t>
                                      </m:r>
                                    </m:sup>
                                  </m:sSup>
                                </m:e>
                              </m:nary>
                            </m:num>
                            <m:den>
                              <m:r>
                                <a:rPr lang="sv-SE" b="0" i="1" smtClean="0">
                                  <a:latin typeface="Cambria Math" panose="02040503050406030204" pitchFamily="18" charset="0"/>
                                  <a:ea typeface="Cambria Math" panose="02040503050406030204" pitchFamily="18" charset="0"/>
                                </a:rPr>
                                <m:t>𝑛</m:t>
                              </m:r>
                              <m:r>
                                <a:rPr lang="sv-SE" b="0" i="1" smtClean="0">
                                  <a:latin typeface="Cambria Math" panose="02040503050406030204" pitchFamily="18" charset="0"/>
                                  <a:ea typeface="Cambria Math" panose="02040503050406030204" pitchFamily="18" charset="0"/>
                                </a:rPr>
                                <m:t>−1</m:t>
                              </m:r>
                            </m:den>
                          </m:f>
                        </m:e>
                      </m:rad>
                      <m:r>
                        <a:rPr lang="sv-SE" b="0" i="1" smtClean="0">
                          <a:latin typeface="Cambria Math" panose="02040503050406030204" pitchFamily="18" charset="0"/>
                          <a:ea typeface="Cambria Math" panose="02040503050406030204" pitchFamily="18" charset="0"/>
                        </a:rPr>
                        <m:t>=</m:t>
                      </m:r>
                      <m:rad>
                        <m:radPr>
                          <m:degHide m:val="on"/>
                          <m:ctrlPr>
                            <a:rPr lang="sv-SE" b="0" i="1" smtClean="0">
                              <a:latin typeface="Cambria Math" panose="02040503050406030204" pitchFamily="18" charset="0"/>
                              <a:ea typeface="Cambria Math" panose="02040503050406030204" pitchFamily="18" charset="0"/>
                            </a:rPr>
                          </m:ctrlPr>
                        </m:radPr>
                        <m:deg/>
                        <m:e>
                          <m:f>
                            <m:fPr>
                              <m:ctrlPr>
                                <a:rPr lang="sv-SE" b="0" i="1" smtClean="0">
                                  <a:latin typeface="Cambria Math" panose="02040503050406030204" pitchFamily="18" charset="0"/>
                                  <a:ea typeface="Cambria Math" panose="02040503050406030204" pitchFamily="18" charset="0"/>
                                </a:rPr>
                              </m:ctrlPr>
                            </m:fPr>
                            <m:num>
                              <m:sSup>
                                <m:sSupPr>
                                  <m:ctrlPr>
                                    <a:rPr lang="sv-SE" b="0" i="1" smtClean="0">
                                      <a:latin typeface="Cambria Math" panose="02040503050406030204" pitchFamily="18" charset="0"/>
                                      <a:ea typeface="Cambria Math" panose="02040503050406030204" pitchFamily="18" charset="0"/>
                                    </a:rPr>
                                  </m:ctrlPr>
                                </m:sSupPr>
                                <m:e>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76−76.3</m:t>
                                      </m:r>
                                    </m:e>
                                  </m:d>
                                </m:e>
                                <m:sup>
                                  <m:r>
                                    <a:rPr lang="sv-SE" b="0" i="1" smtClean="0">
                                      <a:latin typeface="Cambria Math" panose="02040503050406030204" pitchFamily="18" charset="0"/>
                                      <a:ea typeface="Cambria Math" panose="02040503050406030204" pitchFamily="18" charset="0"/>
                                    </a:rPr>
                                    <m:t>2</m:t>
                                  </m:r>
                                </m:sup>
                              </m:sSup>
                              <m:r>
                                <a:rPr lang="sv-SE" b="0" i="1" smtClean="0">
                                  <a:latin typeface="Cambria Math" panose="02040503050406030204" pitchFamily="18" charset="0"/>
                                  <a:ea typeface="Cambria Math" panose="02040503050406030204" pitchFamily="18" charset="0"/>
                                </a:rPr>
                                <m:t>+</m:t>
                              </m:r>
                              <m:sSup>
                                <m:sSupPr>
                                  <m:ctrlPr>
                                    <a:rPr lang="sv-SE" b="0" i="1" smtClean="0">
                                      <a:latin typeface="Cambria Math" panose="02040503050406030204" pitchFamily="18" charset="0"/>
                                      <a:ea typeface="Cambria Math" panose="02040503050406030204" pitchFamily="18" charset="0"/>
                                    </a:rPr>
                                  </m:ctrlPr>
                                </m:sSupPr>
                                <m:e>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84−76.3</m:t>
                                      </m:r>
                                    </m:e>
                                  </m:d>
                                </m:e>
                                <m:sup>
                                  <m:r>
                                    <a:rPr lang="sv-SE" b="0" i="1" smtClean="0">
                                      <a:latin typeface="Cambria Math" panose="02040503050406030204" pitchFamily="18" charset="0"/>
                                      <a:ea typeface="Cambria Math" panose="02040503050406030204" pitchFamily="18" charset="0"/>
                                    </a:rPr>
                                    <m:t>2</m:t>
                                  </m:r>
                                </m:sup>
                              </m:sSup>
                              <m:r>
                                <a:rPr lang="sv-SE" b="0" i="1" smtClean="0">
                                  <a:latin typeface="Cambria Math" panose="02040503050406030204" pitchFamily="18" charset="0"/>
                                  <a:ea typeface="Cambria Math" panose="02040503050406030204" pitchFamily="18" charset="0"/>
                                </a:rPr>
                                <m:t>+</m:t>
                              </m:r>
                              <m:sSup>
                                <m:sSupPr>
                                  <m:ctrlPr>
                                    <a:rPr lang="sv-SE" b="0" i="1" smtClean="0">
                                      <a:latin typeface="Cambria Math" panose="02040503050406030204" pitchFamily="18" charset="0"/>
                                      <a:ea typeface="Cambria Math" panose="02040503050406030204" pitchFamily="18" charset="0"/>
                                    </a:rPr>
                                  </m:ctrlPr>
                                </m:sSupPr>
                                <m:e>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69−76.3</m:t>
                                      </m:r>
                                    </m:e>
                                  </m:d>
                                </m:e>
                                <m:sup>
                                  <m:r>
                                    <a:rPr lang="sv-SE" b="0" i="1" smtClean="0">
                                      <a:latin typeface="Cambria Math" panose="02040503050406030204" pitchFamily="18" charset="0"/>
                                      <a:ea typeface="Cambria Math" panose="02040503050406030204" pitchFamily="18" charset="0"/>
                                    </a:rPr>
                                    <m:t>2</m:t>
                                  </m:r>
                                </m:sup>
                              </m:sSup>
                            </m:num>
                            <m:den>
                              <m:r>
                                <a:rPr lang="sv-SE" b="0" i="1" smtClean="0">
                                  <a:latin typeface="Cambria Math" panose="02040503050406030204" pitchFamily="18" charset="0"/>
                                  <a:ea typeface="Cambria Math" panose="02040503050406030204" pitchFamily="18" charset="0"/>
                                </a:rPr>
                                <m:t>2</m:t>
                              </m:r>
                            </m:den>
                          </m:f>
                        </m:e>
                      </m:rad>
                      <m:r>
                        <a:rPr lang="sv-SE" b="0" i="1" smtClean="0">
                          <a:latin typeface="Cambria Math" panose="02040503050406030204" pitchFamily="18" charset="0"/>
                          <a:ea typeface="Cambria Math" panose="02040503050406030204" pitchFamily="18" charset="0"/>
                        </a:rPr>
                        <m:t>=</m:t>
                      </m:r>
                      <m:rad>
                        <m:radPr>
                          <m:degHide m:val="on"/>
                          <m:ctrlPr>
                            <a:rPr lang="sv-SE" b="0" i="1" smtClean="0">
                              <a:latin typeface="Cambria Math" panose="02040503050406030204" pitchFamily="18" charset="0"/>
                              <a:ea typeface="Cambria Math" panose="02040503050406030204" pitchFamily="18" charset="0"/>
                            </a:rPr>
                          </m:ctrlPr>
                        </m:radPr>
                        <m:deg/>
                        <m:e>
                          <m:f>
                            <m:fPr>
                              <m:ctrlPr>
                                <a:rPr lang="sv-SE" b="0" i="1" smtClean="0">
                                  <a:latin typeface="Cambria Math" panose="02040503050406030204" pitchFamily="18" charset="0"/>
                                  <a:ea typeface="Cambria Math" panose="02040503050406030204" pitchFamily="18" charset="0"/>
                                </a:rPr>
                              </m:ctrlPr>
                            </m:fPr>
                            <m:num>
                              <m:r>
                                <a:rPr lang="sv-SE" b="0" i="1" smtClean="0">
                                  <a:latin typeface="Cambria Math" panose="02040503050406030204" pitchFamily="18" charset="0"/>
                                  <a:ea typeface="Cambria Math" panose="02040503050406030204" pitchFamily="18" charset="0"/>
                                </a:rPr>
                                <m:t>112.7</m:t>
                              </m:r>
                            </m:num>
                            <m:den>
                              <m:r>
                                <a:rPr lang="sv-SE" b="0" i="1" smtClean="0">
                                  <a:latin typeface="Cambria Math" panose="02040503050406030204" pitchFamily="18" charset="0"/>
                                  <a:ea typeface="Cambria Math" panose="02040503050406030204" pitchFamily="18" charset="0"/>
                                </a:rPr>
                                <m:t>2</m:t>
                              </m:r>
                            </m:den>
                          </m:f>
                        </m:e>
                      </m:rad>
                      <m:r>
                        <a:rPr lang="sv-SE" b="0" i="1" smtClean="0">
                          <a:latin typeface="Cambria Math" panose="02040503050406030204" pitchFamily="18" charset="0"/>
                          <a:ea typeface="Cambria Math" panose="02040503050406030204" pitchFamily="18" charset="0"/>
                        </a:rPr>
                        <m:t>=7.5</m:t>
                      </m:r>
                    </m:oMath>
                  </m:oMathPara>
                </a14:m>
                <a:endParaRPr lang="sv-SE" b="0" dirty="0"/>
              </a:p>
              <a:p>
                <a:pPr marL="0" indent="0">
                  <a:buNone/>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𝑥</m:t>
                          </m:r>
                        </m:e>
                        <m:sub>
                          <m:r>
                            <a:rPr lang="sv-SE" b="0" i="1" smtClean="0">
                              <a:latin typeface="Cambria Math" panose="02040503050406030204" pitchFamily="18" charset="0"/>
                            </a:rPr>
                            <m:t>𝑛𝑒𝑤</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i="1">
                              <a:latin typeface="Cambria Math" panose="02040503050406030204" pitchFamily="18" charset="0"/>
                            </a:rPr>
                            <m:t>76−76</m:t>
                          </m:r>
                          <m:r>
                            <a:rPr lang="sv-SE" b="0" i="1" smtClean="0">
                              <a:latin typeface="Cambria Math" panose="02040503050406030204" pitchFamily="18" charset="0"/>
                            </a:rPr>
                            <m:t>.3</m:t>
                          </m:r>
                        </m:num>
                        <m:den>
                          <m:r>
                            <a:rPr lang="sv-SE" b="0" i="1" smtClean="0">
                              <a:latin typeface="Cambria Math" panose="02040503050406030204" pitchFamily="18" charset="0"/>
                            </a:rPr>
                            <m:t>7.5</m:t>
                          </m:r>
                        </m:den>
                      </m:f>
                      <m:r>
                        <a:rPr lang="sv-SE" b="0" i="1" smtClean="0">
                          <a:latin typeface="Cambria Math" panose="02040503050406030204" pitchFamily="18" charset="0"/>
                        </a:rPr>
                        <m:t>=−0.04 </m:t>
                      </m:r>
                    </m:oMath>
                  </m:oMathPara>
                </a14:m>
                <a:endParaRPr lang="sv-SE" b="0" dirty="0"/>
              </a:p>
              <a:p>
                <a:pPr marL="0" indent="0">
                  <a:buNone/>
                </a:pPr>
                <a:endParaRPr lang="sv-SE" dirty="0"/>
              </a:p>
            </p:txBody>
          </p:sp>
        </mc:Choice>
        <mc:Fallback>
          <p:sp>
            <p:nvSpPr>
              <p:cNvPr id="3" name="Platshållare för innehåll 2">
                <a:extLst>
                  <a:ext uri="{FF2B5EF4-FFF2-40B4-BE49-F238E27FC236}">
                    <a16:creationId xmlns:a16="http://schemas.microsoft.com/office/drawing/2014/main" id="{F989084D-C308-9F4F-AB59-246C59170E07}"/>
                  </a:ext>
                </a:extLst>
              </p:cNvPr>
              <p:cNvSpPr>
                <a:spLocks noGrp="1" noRot="1" noChangeAspect="1" noMove="1" noResize="1" noEditPoints="1" noAdjustHandles="1" noChangeArrowheads="1" noChangeShapeType="1" noTextEdit="1"/>
              </p:cNvSpPr>
              <p:nvPr>
                <p:ph idx="1"/>
              </p:nvPr>
            </p:nvSpPr>
            <p:spPr>
              <a:xfrm>
                <a:off x="1066800" y="2103119"/>
                <a:ext cx="10058400" cy="4320829"/>
              </a:xfrm>
              <a:blipFill>
                <a:blip r:embed="rId2"/>
                <a:stretch>
                  <a:fillRect l="-252" t="-1466"/>
                </a:stretch>
              </a:blipFill>
            </p:spPr>
            <p:txBody>
              <a:bodyPr/>
              <a:lstStyle/>
              <a:p>
                <a:r>
                  <a:rPr lang="sv-SE">
                    <a:noFill/>
                  </a:rPr>
                  <a:t> </a:t>
                </a:r>
              </a:p>
            </p:txBody>
          </p:sp>
        </mc:Fallback>
      </mc:AlternateContent>
    </p:spTree>
    <p:extLst>
      <p:ext uri="{BB962C8B-B14F-4D97-AF65-F5344CB8AC3E}">
        <p14:creationId xmlns:p14="http://schemas.microsoft.com/office/powerpoint/2010/main" val="326340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219A83B-3751-8248-B2BC-D51CAD8910F3}"/>
              </a:ext>
            </a:extLst>
          </p:cNvPr>
          <p:cNvSpPr>
            <a:spLocks noGrp="1"/>
          </p:cNvSpPr>
          <p:nvPr>
            <p:ph type="title"/>
          </p:nvPr>
        </p:nvSpPr>
        <p:spPr/>
        <p:txBody>
          <a:bodyPr/>
          <a:lstStyle/>
          <a:p>
            <a:r>
              <a:rPr lang="sv-SE" dirty="0"/>
              <a:t>Feature </a:t>
            </a:r>
            <a:r>
              <a:rPr lang="sv-SE" dirty="0" err="1"/>
              <a:t>scaling</a:t>
            </a:r>
            <a:endParaRPr lang="sv-SE" dirty="0"/>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C5F67C3D-6693-394D-8408-61F7A34CE183}"/>
                  </a:ext>
                </a:extLst>
              </p:cNvPr>
              <p:cNvSpPr>
                <a:spLocks noGrp="1"/>
              </p:cNvSpPr>
              <p:nvPr>
                <p:ph idx="1"/>
              </p:nvPr>
            </p:nvSpPr>
            <p:spPr>
              <a:xfrm>
                <a:off x="1066800" y="3075394"/>
                <a:ext cx="10058400" cy="3931920"/>
              </a:xfrm>
            </p:spPr>
            <p:txBody>
              <a:bodyPr/>
              <a:lstStyle/>
              <a:p>
                <a:r>
                  <a:rPr lang="sv-SE" b="1" dirty="0"/>
                  <a:t>Robust data </a:t>
                </a:r>
                <a:r>
                  <a:rPr lang="sv-SE" b="1" dirty="0" err="1"/>
                  <a:t>scaling</a:t>
                </a:r>
                <a:r>
                  <a:rPr lang="sv-SE" b="1" dirty="0"/>
                  <a:t> </a:t>
                </a:r>
                <a:r>
                  <a:rPr lang="sv-SE" dirty="0"/>
                  <a:t>– median och </a:t>
                </a:r>
                <a:r>
                  <a:rPr lang="sv-SE" dirty="0" err="1"/>
                  <a:t>interquartile</a:t>
                </a:r>
                <a:r>
                  <a:rPr lang="sv-SE" dirty="0"/>
                  <a:t> </a:t>
                </a:r>
                <a:r>
                  <a:rPr lang="sv-SE" dirty="0" err="1"/>
                  <a:t>range</a:t>
                </a:r>
                <a:r>
                  <a:rPr lang="sv-SE" dirty="0"/>
                  <a:t> (IQR) används så </a:t>
                </a:r>
                <a:r>
                  <a:rPr lang="sv-SE" dirty="0" err="1"/>
                  <a:t>skaleringen</a:t>
                </a:r>
                <a:r>
                  <a:rPr lang="sv-SE" dirty="0"/>
                  <a:t> inte är känslig för </a:t>
                </a:r>
                <a:r>
                  <a:rPr lang="sv-SE" dirty="0" err="1"/>
                  <a:t>outliers</a:t>
                </a:r>
                <a:endParaRPr lang="sv-SE" dirty="0"/>
              </a:p>
              <a:p>
                <a:r>
                  <a:rPr lang="sv-SE" dirty="0"/>
                  <a:t>IQR – de 50% mellersta datapunkter när de sorteras från lägsta till högsta värde. Alltså skillnaden mellan 75th och 25th </a:t>
                </a:r>
                <a:r>
                  <a:rPr lang="sv-SE" dirty="0" err="1"/>
                  <a:t>percentiles</a:t>
                </a:r>
                <a:r>
                  <a:rPr lang="sv-SE" dirty="0"/>
                  <a:t> eller Q3-Q1. ”Boxen” i en box-</a:t>
                </a:r>
                <a:r>
                  <a:rPr lang="sv-SE" dirty="0" err="1"/>
                  <a:t>plot</a:t>
                </a:r>
                <a:r>
                  <a:rPr lang="sv-SE" dirty="0"/>
                  <a:t>.</a:t>
                </a:r>
              </a:p>
              <a:p>
                <a:r>
                  <a:rPr lang="sv-SE" dirty="0"/>
                  <a:t>För att den delar alla datapunkter med intervallet mest data är och inte hela skalan, undviker vi effekten av </a:t>
                </a:r>
                <a:r>
                  <a:rPr lang="sv-SE" dirty="0" err="1"/>
                  <a:t>outliers</a:t>
                </a:r>
                <a:r>
                  <a:rPr lang="sv-SE" dirty="0"/>
                  <a:t>. </a:t>
                </a:r>
              </a:p>
              <a:p>
                <a:pPr marL="0" indent="0">
                  <a:buNone/>
                </a:pPr>
                <a:endParaRPr lang="sv-SE" dirty="0"/>
              </a:p>
              <a:p>
                <a:pPr marL="0" indent="0">
                  <a:buNone/>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𝑥</m:t>
                          </m:r>
                        </m:e>
                        <m:sub>
                          <m:r>
                            <a:rPr lang="sv-SE" b="0" i="1" smtClean="0">
                              <a:latin typeface="Cambria Math" panose="02040503050406030204" pitchFamily="18" charset="0"/>
                            </a:rPr>
                            <m:t>𝑛𝑒𝑤</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𝑚𝑒𝑑𝑖𝑎𝑛</m:t>
                          </m:r>
                          <m:r>
                            <a:rPr lang="sv-SE" b="0" i="1" smtClean="0">
                              <a:latin typeface="Cambria Math" panose="02040503050406030204" pitchFamily="18" charset="0"/>
                            </a:rPr>
                            <m:t>(</m:t>
                          </m:r>
                          <m:r>
                            <a:rPr lang="sv-SE" b="0" i="1" smtClean="0">
                              <a:latin typeface="Cambria Math" panose="02040503050406030204" pitchFamily="18" charset="0"/>
                            </a:rPr>
                            <m:t>𝑑𝑎𝑡𝑎</m:t>
                          </m:r>
                          <m:r>
                            <a:rPr lang="sv-SE" b="0" i="1" smtClean="0">
                              <a:latin typeface="Cambria Math" panose="02040503050406030204" pitchFamily="18" charset="0"/>
                            </a:rPr>
                            <m:t>)</m:t>
                          </m:r>
                        </m:num>
                        <m:den>
                          <m:sSub>
                            <m:sSubPr>
                              <m:ctrlPr>
                                <a:rPr lang="sv-SE" b="0" i="1" smtClean="0">
                                  <a:latin typeface="Cambria Math" panose="02040503050406030204" pitchFamily="18" charset="0"/>
                                </a:rPr>
                              </m:ctrlPr>
                            </m:sSubPr>
                            <m:e>
                              <m:r>
                                <a:rPr lang="sv-SE" b="0" i="1" smtClean="0">
                                  <a:latin typeface="Cambria Math" panose="02040503050406030204" pitchFamily="18" charset="0"/>
                                </a:rPr>
                                <m:t>𝑄</m:t>
                              </m:r>
                            </m:e>
                            <m:sub>
                              <m:r>
                                <a:rPr lang="sv-SE" b="0" i="1" smtClean="0">
                                  <a:latin typeface="Cambria Math" panose="02040503050406030204" pitchFamily="18" charset="0"/>
                                </a:rPr>
                                <m:t>3</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𝑄</m:t>
                              </m:r>
                            </m:e>
                            <m:sub>
                              <m:r>
                                <a:rPr lang="sv-SE" b="0" i="1" smtClean="0">
                                  <a:latin typeface="Cambria Math" panose="02040503050406030204" pitchFamily="18" charset="0"/>
                                </a:rPr>
                                <m:t>1</m:t>
                              </m:r>
                            </m:sub>
                          </m:sSub>
                        </m:den>
                      </m:f>
                    </m:oMath>
                  </m:oMathPara>
                </a14:m>
                <a:endParaRPr lang="sv-SE" dirty="0"/>
              </a:p>
            </p:txBody>
          </p:sp>
        </mc:Choice>
        <mc:Fallback>
          <p:sp>
            <p:nvSpPr>
              <p:cNvPr id="3" name="Platshållare för innehåll 2">
                <a:extLst>
                  <a:ext uri="{FF2B5EF4-FFF2-40B4-BE49-F238E27FC236}">
                    <a16:creationId xmlns:a16="http://schemas.microsoft.com/office/drawing/2014/main" id="{C5F67C3D-6693-394D-8408-61F7A34CE183}"/>
                  </a:ext>
                </a:extLst>
              </p:cNvPr>
              <p:cNvSpPr>
                <a:spLocks noGrp="1" noRot="1" noChangeAspect="1" noMove="1" noResize="1" noEditPoints="1" noAdjustHandles="1" noChangeArrowheads="1" noChangeShapeType="1" noTextEdit="1"/>
              </p:cNvSpPr>
              <p:nvPr>
                <p:ph idx="1"/>
              </p:nvPr>
            </p:nvSpPr>
            <p:spPr>
              <a:xfrm>
                <a:off x="1066800" y="3075394"/>
                <a:ext cx="10058400" cy="3931920"/>
              </a:xfrm>
              <a:blipFill>
                <a:blip r:embed="rId2"/>
                <a:stretch>
                  <a:fillRect l="-378" t="-322" r="-504"/>
                </a:stretch>
              </a:blipFill>
            </p:spPr>
            <p:txBody>
              <a:bodyPr/>
              <a:lstStyle/>
              <a:p>
                <a:r>
                  <a:rPr lang="sv-SE">
                    <a:noFill/>
                  </a:rPr>
                  <a:t> </a:t>
                </a:r>
              </a:p>
            </p:txBody>
          </p:sp>
        </mc:Fallback>
      </mc:AlternateContent>
      <p:pic>
        <p:nvPicPr>
          <p:cNvPr id="5122" name="Picture 2" descr="Interquartile Range | Understand, Calculate &amp; Visualize IQR">
            <a:extLst>
              <a:ext uri="{FF2B5EF4-FFF2-40B4-BE49-F238E27FC236}">
                <a16:creationId xmlns:a16="http://schemas.microsoft.com/office/drawing/2014/main" id="{A778148B-0655-794E-B4FB-FA6F3DA6F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20" y="906494"/>
            <a:ext cx="49403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48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CC51CC74-92F4-1D44-AEE2-08CB5CAF1AE5}"/>
              </a:ext>
            </a:extLst>
          </p:cNvPr>
          <p:cNvSpPr>
            <a:spLocks noGrp="1"/>
          </p:cNvSpPr>
          <p:nvPr>
            <p:ph type="title"/>
          </p:nvPr>
        </p:nvSpPr>
        <p:spPr>
          <a:xfrm>
            <a:off x="3844616" y="881210"/>
            <a:ext cx="7417925" cy="1517035"/>
          </a:xfrm>
        </p:spPr>
        <p:txBody>
          <a:bodyPr>
            <a:normAutofit/>
          </a:bodyPr>
          <a:lstStyle/>
          <a:p>
            <a:r>
              <a:rPr lang="sv-SE">
                <a:solidFill>
                  <a:schemeClr val="tx1">
                    <a:lumMod val="75000"/>
                    <a:lumOff val="25000"/>
                  </a:schemeClr>
                </a:solidFill>
              </a:rPr>
              <a:t>Feature scaling - Python</a:t>
            </a:r>
          </a:p>
        </p:txBody>
      </p:sp>
      <p:sp>
        <p:nvSpPr>
          <p:cNvPr id="3" name="Platshållare för innehåll 2">
            <a:extLst>
              <a:ext uri="{FF2B5EF4-FFF2-40B4-BE49-F238E27FC236}">
                <a16:creationId xmlns:a16="http://schemas.microsoft.com/office/drawing/2014/main" id="{E7487B08-FEF9-7F4C-8304-8C3001BCB953}"/>
              </a:ext>
            </a:extLst>
          </p:cNvPr>
          <p:cNvSpPr>
            <a:spLocks noGrp="1"/>
          </p:cNvSpPr>
          <p:nvPr>
            <p:ph idx="1"/>
          </p:nvPr>
        </p:nvSpPr>
        <p:spPr>
          <a:xfrm>
            <a:off x="3844616" y="2626840"/>
            <a:ext cx="7245103" cy="3131777"/>
          </a:xfrm>
        </p:spPr>
        <p:txBody>
          <a:bodyPr>
            <a:normAutofit/>
          </a:bodyPr>
          <a:lstStyle/>
          <a:p>
            <a:r>
              <a:rPr lang="sv-SE" dirty="0" err="1">
                <a:solidFill>
                  <a:schemeClr val="tx1">
                    <a:lumMod val="75000"/>
                    <a:lumOff val="25000"/>
                  </a:schemeClr>
                </a:solidFill>
              </a:rPr>
              <a:t>Scikit-learn</a:t>
            </a:r>
            <a:r>
              <a:rPr lang="sv-SE" dirty="0">
                <a:solidFill>
                  <a:schemeClr val="tx1">
                    <a:lumMod val="75000"/>
                    <a:lumOff val="25000"/>
                  </a:schemeClr>
                </a:solidFill>
              </a:rPr>
              <a:t>: </a:t>
            </a:r>
          </a:p>
          <a:p>
            <a:pPr marL="0" indent="0">
              <a:buNone/>
            </a:pPr>
            <a:r>
              <a:rPr lang="sv-SE" dirty="0" err="1">
                <a:solidFill>
                  <a:schemeClr val="tx1">
                    <a:lumMod val="75000"/>
                    <a:lumOff val="25000"/>
                  </a:schemeClr>
                </a:solidFill>
              </a:rPr>
              <a:t>Sklearn.preprocessing</a:t>
            </a:r>
            <a:endParaRPr lang="sv-SE" dirty="0">
              <a:solidFill>
                <a:schemeClr val="tx1">
                  <a:lumMod val="75000"/>
                  <a:lumOff val="25000"/>
                </a:schemeClr>
              </a:solidFill>
            </a:endParaRPr>
          </a:p>
          <a:p>
            <a:r>
              <a:rPr lang="sv-SE" dirty="0" err="1">
                <a:solidFill>
                  <a:schemeClr val="tx1">
                    <a:lumMod val="75000"/>
                    <a:lumOff val="25000"/>
                  </a:schemeClr>
                </a:solidFill>
              </a:rPr>
              <a:t>StandardScaler</a:t>
            </a:r>
            <a:r>
              <a:rPr lang="sv-SE" dirty="0">
                <a:solidFill>
                  <a:schemeClr val="tx1">
                    <a:lumMod val="75000"/>
                    <a:lumOff val="25000"/>
                  </a:schemeClr>
                </a:solidFill>
              </a:rPr>
              <a:t>() – </a:t>
            </a:r>
            <a:r>
              <a:rPr lang="sv-SE" dirty="0" err="1">
                <a:solidFill>
                  <a:schemeClr val="tx1">
                    <a:lumMod val="75000"/>
                    <a:lumOff val="25000"/>
                  </a:schemeClr>
                </a:solidFill>
              </a:rPr>
              <a:t>standardization</a:t>
            </a:r>
            <a:endParaRPr lang="sv-SE" dirty="0">
              <a:solidFill>
                <a:schemeClr val="tx1">
                  <a:lumMod val="75000"/>
                  <a:lumOff val="25000"/>
                </a:schemeClr>
              </a:solidFill>
            </a:endParaRPr>
          </a:p>
          <a:p>
            <a:r>
              <a:rPr lang="sv-SE" dirty="0" err="1">
                <a:solidFill>
                  <a:schemeClr val="tx1">
                    <a:lumMod val="75000"/>
                    <a:lumOff val="25000"/>
                  </a:schemeClr>
                </a:solidFill>
              </a:rPr>
              <a:t>MinMaxScaler</a:t>
            </a:r>
            <a:r>
              <a:rPr lang="sv-SE" dirty="0">
                <a:solidFill>
                  <a:schemeClr val="tx1">
                    <a:lumMod val="75000"/>
                    <a:lumOff val="25000"/>
                  </a:schemeClr>
                </a:solidFill>
              </a:rPr>
              <a:t>() – </a:t>
            </a:r>
            <a:r>
              <a:rPr lang="sv-SE" dirty="0" err="1">
                <a:solidFill>
                  <a:schemeClr val="tx1">
                    <a:lumMod val="75000"/>
                    <a:lumOff val="25000"/>
                  </a:schemeClr>
                </a:solidFill>
              </a:rPr>
              <a:t>normalization</a:t>
            </a:r>
            <a:endParaRPr lang="sv-SE" dirty="0">
              <a:solidFill>
                <a:schemeClr val="tx1">
                  <a:lumMod val="75000"/>
                  <a:lumOff val="25000"/>
                </a:schemeClr>
              </a:solidFill>
            </a:endParaRPr>
          </a:p>
          <a:p>
            <a:r>
              <a:rPr lang="sv-SE" dirty="0" err="1">
                <a:solidFill>
                  <a:schemeClr val="tx1">
                    <a:lumMod val="75000"/>
                    <a:lumOff val="25000"/>
                  </a:schemeClr>
                </a:solidFill>
              </a:rPr>
              <a:t>RobustScaler</a:t>
            </a:r>
            <a:r>
              <a:rPr lang="sv-SE" dirty="0">
                <a:solidFill>
                  <a:schemeClr val="tx1">
                    <a:lumMod val="75000"/>
                    <a:lumOff val="25000"/>
                  </a:schemeClr>
                </a:solidFill>
              </a:rPr>
              <a:t>() – </a:t>
            </a:r>
            <a:r>
              <a:rPr lang="sv-SE" dirty="0" err="1">
                <a:solidFill>
                  <a:schemeClr val="tx1">
                    <a:lumMod val="75000"/>
                    <a:lumOff val="25000"/>
                  </a:schemeClr>
                </a:solidFill>
              </a:rPr>
              <a:t>Scalerar</a:t>
            </a:r>
            <a:r>
              <a:rPr lang="sv-SE" dirty="0">
                <a:solidFill>
                  <a:schemeClr val="tx1">
                    <a:lumMod val="75000"/>
                    <a:lumOff val="25000"/>
                  </a:schemeClr>
                </a:solidFill>
              </a:rPr>
              <a:t> med en metod som ör robust mot </a:t>
            </a:r>
            <a:r>
              <a:rPr lang="sv-SE" dirty="0" err="1">
                <a:solidFill>
                  <a:schemeClr val="tx1">
                    <a:lumMod val="75000"/>
                    <a:lumOff val="25000"/>
                  </a:schemeClr>
                </a:solidFill>
              </a:rPr>
              <a:t>outliers</a:t>
            </a:r>
            <a:endParaRPr lang="sv-SE" dirty="0">
              <a:solidFill>
                <a:schemeClr val="tx1">
                  <a:lumMod val="75000"/>
                  <a:lumOff val="25000"/>
                </a:schemeClr>
              </a:solidFill>
            </a:endParaRPr>
          </a:p>
          <a:p>
            <a:pPr marL="0" indent="0">
              <a:buNone/>
            </a:pPr>
            <a:endParaRPr lang="sv-SE" dirty="0">
              <a:solidFill>
                <a:schemeClr val="tx1">
                  <a:lumMod val="75000"/>
                  <a:lumOff val="25000"/>
                </a:schemeClr>
              </a:solidFill>
            </a:endParaRPr>
          </a:p>
          <a:p>
            <a:pPr marL="0" indent="0">
              <a:buNone/>
            </a:pPr>
            <a:r>
              <a:rPr lang="sv-SE" dirty="0">
                <a:solidFill>
                  <a:schemeClr val="tx1">
                    <a:lumMod val="75000"/>
                    <a:lumOff val="25000"/>
                  </a:schemeClr>
                </a:solidFill>
              </a:rPr>
              <a:t>..osv finns </a:t>
            </a:r>
            <a:r>
              <a:rPr lang="sv-SE" b="1" dirty="0">
                <a:solidFill>
                  <a:schemeClr val="tx1">
                    <a:lumMod val="75000"/>
                    <a:lumOff val="25000"/>
                  </a:schemeClr>
                </a:solidFill>
              </a:rPr>
              <a:t>många</a:t>
            </a:r>
            <a:r>
              <a:rPr lang="sv-SE" dirty="0">
                <a:solidFill>
                  <a:schemeClr val="tx1">
                    <a:lumMod val="75000"/>
                    <a:lumOff val="25000"/>
                  </a:schemeClr>
                </a:solidFill>
              </a:rPr>
              <a:t> skaleringsmetoder</a:t>
            </a:r>
          </a:p>
        </p:txBody>
      </p:sp>
    </p:spTree>
    <p:extLst>
      <p:ext uri="{BB962C8B-B14F-4D97-AF65-F5344CB8AC3E}">
        <p14:creationId xmlns:p14="http://schemas.microsoft.com/office/powerpoint/2010/main" val="307210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ACD9A8D4-124F-AF4F-80C0-DAEC55491531}"/>
              </a:ext>
            </a:extLst>
          </p:cNvPr>
          <p:cNvSpPr>
            <a:spLocks noGrp="1"/>
          </p:cNvSpPr>
          <p:nvPr>
            <p:ph type="title"/>
          </p:nvPr>
        </p:nvSpPr>
        <p:spPr>
          <a:xfrm>
            <a:off x="7532835" y="1420706"/>
            <a:ext cx="3466540" cy="4016587"/>
          </a:xfrm>
        </p:spPr>
        <p:txBody>
          <a:bodyPr>
            <a:normAutofit/>
          </a:bodyPr>
          <a:lstStyle/>
          <a:p>
            <a:r>
              <a:rPr lang="sv-SE" sz="3600"/>
              <a:t>Feature scaling – hur välja rätt?</a:t>
            </a:r>
          </a:p>
        </p:txBody>
      </p:sp>
      <p:sp>
        <p:nvSpPr>
          <p:cNvPr id="3" name="Platshållare för innehåll 2">
            <a:extLst>
              <a:ext uri="{FF2B5EF4-FFF2-40B4-BE49-F238E27FC236}">
                <a16:creationId xmlns:a16="http://schemas.microsoft.com/office/drawing/2014/main" id="{A97246EB-7243-0346-ADDB-17D09FC76DD0}"/>
              </a:ext>
            </a:extLst>
          </p:cNvPr>
          <p:cNvSpPr>
            <a:spLocks noGrp="1"/>
          </p:cNvSpPr>
          <p:nvPr>
            <p:ph idx="1"/>
          </p:nvPr>
        </p:nvSpPr>
        <p:spPr>
          <a:xfrm>
            <a:off x="1440519" y="1420706"/>
            <a:ext cx="5514758" cy="4016587"/>
          </a:xfrm>
        </p:spPr>
        <p:txBody>
          <a:bodyPr anchor="ctr">
            <a:normAutofit/>
          </a:bodyPr>
          <a:lstStyle/>
          <a:p>
            <a:r>
              <a:rPr lang="sv-SE" b="1" dirty="0">
                <a:solidFill>
                  <a:schemeClr val="tx1">
                    <a:lumMod val="75000"/>
                    <a:lumOff val="25000"/>
                  </a:schemeClr>
                </a:solidFill>
              </a:rPr>
              <a:t>Min-max </a:t>
            </a:r>
            <a:r>
              <a:rPr lang="sv-SE" b="1" dirty="0" err="1">
                <a:solidFill>
                  <a:schemeClr val="tx1">
                    <a:lumMod val="75000"/>
                    <a:lumOff val="25000"/>
                  </a:schemeClr>
                </a:solidFill>
              </a:rPr>
              <a:t>normalization</a:t>
            </a:r>
            <a:r>
              <a:rPr lang="sv-SE" b="1" dirty="0">
                <a:solidFill>
                  <a:schemeClr val="tx1">
                    <a:lumMod val="75000"/>
                    <a:lumOff val="25000"/>
                  </a:schemeClr>
                </a:solidFill>
              </a:rPr>
              <a:t> </a:t>
            </a:r>
            <a:r>
              <a:rPr lang="sv-SE" dirty="0">
                <a:solidFill>
                  <a:schemeClr val="tx1">
                    <a:lumMod val="75000"/>
                    <a:lumOff val="25000"/>
                  </a:schemeClr>
                </a:solidFill>
              </a:rPr>
              <a:t>– kanske inte så användbar inom </a:t>
            </a:r>
            <a:r>
              <a:rPr lang="sv-SE" dirty="0" err="1">
                <a:solidFill>
                  <a:schemeClr val="tx1">
                    <a:lumMod val="75000"/>
                    <a:lumOff val="25000"/>
                  </a:schemeClr>
                </a:solidFill>
              </a:rPr>
              <a:t>machine-learning</a:t>
            </a:r>
            <a:r>
              <a:rPr lang="sv-SE" dirty="0">
                <a:solidFill>
                  <a:schemeClr val="tx1">
                    <a:lumMod val="75000"/>
                    <a:lumOff val="25000"/>
                  </a:schemeClr>
                </a:solidFill>
              </a:rPr>
              <a:t>. Bra för utforskning av data dock! Inte alltid så bra för att öka </a:t>
            </a:r>
            <a:r>
              <a:rPr lang="sv-SE" dirty="0" err="1">
                <a:solidFill>
                  <a:schemeClr val="tx1">
                    <a:lumMod val="75000"/>
                    <a:lumOff val="25000"/>
                  </a:schemeClr>
                </a:solidFill>
              </a:rPr>
              <a:t>accuracy</a:t>
            </a:r>
            <a:r>
              <a:rPr lang="sv-SE" dirty="0">
                <a:solidFill>
                  <a:schemeClr val="tx1">
                    <a:lumMod val="75000"/>
                    <a:lumOff val="25000"/>
                  </a:schemeClr>
                </a:solidFill>
              </a:rPr>
              <a:t>. Känslig för </a:t>
            </a:r>
            <a:r>
              <a:rPr lang="sv-SE" dirty="0" err="1">
                <a:solidFill>
                  <a:schemeClr val="tx1">
                    <a:lumMod val="75000"/>
                    <a:lumOff val="25000"/>
                  </a:schemeClr>
                </a:solidFill>
              </a:rPr>
              <a:t>outliers</a:t>
            </a:r>
            <a:r>
              <a:rPr lang="sv-SE" dirty="0">
                <a:solidFill>
                  <a:schemeClr val="tx1">
                    <a:lumMod val="75000"/>
                    <a:lumOff val="25000"/>
                  </a:schemeClr>
                </a:solidFill>
              </a:rPr>
              <a:t>.</a:t>
            </a:r>
          </a:p>
          <a:p>
            <a:r>
              <a:rPr lang="sv-SE" b="1" dirty="0" err="1">
                <a:solidFill>
                  <a:schemeClr val="tx1">
                    <a:lumMod val="75000"/>
                    <a:lumOff val="25000"/>
                  </a:schemeClr>
                </a:solidFill>
              </a:rPr>
              <a:t>Standardization</a:t>
            </a:r>
            <a:r>
              <a:rPr lang="sv-SE" dirty="0">
                <a:solidFill>
                  <a:schemeClr val="tx1">
                    <a:lumMod val="75000"/>
                    <a:lumOff val="25000"/>
                  </a:schemeClr>
                </a:solidFill>
              </a:rPr>
              <a:t> – väldigt bra ”go-to” </a:t>
            </a:r>
            <a:r>
              <a:rPr lang="sv-SE" dirty="0" err="1">
                <a:solidFill>
                  <a:schemeClr val="tx1">
                    <a:lumMod val="75000"/>
                    <a:lumOff val="25000"/>
                  </a:schemeClr>
                </a:solidFill>
              </a:rPr>
              <a:t>scaler</a:t>
            </a:r>
            <a:r>
              <a:rPr lang="sv-SE" dirty="0">
                <a:solidFill>
                  <a:schemeClr val="tx1">
                    <a:lumMod val="75000"/>
                    <a:lumOff val="25000"/>
                  </a:schemeClr>
                </a:solidFill>
              </a:rPr>
              <a:t> för kontinuerlig data. Bra för att öka </a:t>
            </a:r>
            <a:r>
              <a:rPr lang="sv-SE" dirty="0" err="1">
                <a:solidFill>
                  <a:schemeClr val="tx1">
                    <a:lumMod val="75000"/>
                    <a:lumOff val="25000"/>
                  </a:schemeClr>
                </a:solidFill>
              </a:rPr>
              <a:t>accuracy</a:t>
            </a:r>
            <a:r>
              <a:rPr lang="sv-SE" dirty="0">
                <a:solidFill>
                  <a:schemeClr val="tx1">
                    <a:lumMod val="75000"/>
                    <a:lumOff val="25000"/>
                  </a:schemeClr>
                </a:solidFill>
              </a:rPr>
              <a:t>. Känslig för </a:t>
            </a:r>
            <a:r>
              <a:rPr lang="sv-SE" dirty="0" err="1">
                <a:solidFill>
                  <a:schemeClr val="tx1">
                    <a:lumMod val="75000"/>
                    <a:lumOff val="25000"/>
                  </a:schemeClr>
                </a:solidFill>
              </a:rPr>
              <a:t>outliers</a:t>
            </a:r>
            <a:r>
              <a:rPr lang="sv-SE" dirty="0">
                <a:solidFill>
                  <a:schemeClr val="tx1">
                    <a:lumMod val="75000"/>
                    <a:lumOff val="25000"/>
                  </a:schemeClr>
                </a:solidFill>
              </a:rPr>
              <a:t>.</a:t>
            </a:r>
          </a:p>
          <a:p>
            <a:r>
              <a:rPr lang="sv-SE" b="1" dirty="0" err="1">
                <a:solidFill>
                  <a:schemeClr val="tx1">
                    <a:lumMod val="75000"/>
                    <a:lumOff val="25000"/>
                  </a:schemeClr>
                </a:solidFill>
              </a:rPr>
              <a:t>RobustScaler</a:t>
            </a:r>
            <a:r>
              <a:rPr lang="sv-SE" b="1" dirty="0">
                <a:solidFill>
                  <a:schemeClr val="tx1">
                    <a:lumMod val="75000"/>
                    <a:lumOff val="25000"/>
                  </a:schemeClr>
                </a:solidFill>
              </a:rPr>
              <a:t> </a:t>
            </a:r>
            <a:r>
              <a:rPr lang="sv-SE" dirty="0">
                <a:solidFill>
                  <a:schemeClr val="tx1">
                    <a:lumMod val="75000"/>
                    <a:lumOff val="25000"/>
                  </a:schemeClr>
                </a:solidFill>
              </a:rPr>
              <a:t>– Robust mot </a:t>
            </a:r>
            <a:r>
              <a:rPr lang="sv-SE" dirty="0" err="1">
                <a:solidFill>
                  <a:schemeClr val="tx1">
                    <a:lumMod val="75000"/>
                    <a:lumOff val="25000"/>
                  </a:schemeClr>
                </a:solidFill>
              </a:rPr>
              <a:t>outliers</a:t>
            </a:r>
            <a:r>
              <a:rPr lang="sv-SE" dirty="0">
                <a:solidFill>
                  <a:schemeClr val="tx1">
                    <a:lumMod val="75000"/>
                    <a:lumOff val="25000"/>
                  </a:schemeClr>
                </a:solidFill>
              </a:rPr>
              <a:t>. Bra ”go-to” </a:t>
            </a:r>
            <a:r>
              <a:rPr lang="sv-SE" dirty="0" err="1">
                <a:solidFill>
                  <a:schemeClr val="tx1">
                    <a:lumMod val="75000"/>
                    <a:lumOff val="25000"/>
                  </a:schemeClr>
                </a:solidFill>
              </a:rPr>
              <a:t>scaler</a:t>
            </a:r>
            <a:r>
              <a:rPr lang="sv-SE" dirty="0">
                <a:solidFill>
                  <a:schemeClr val="tx1">
                    <a:lumMod val="75000"/>
                    <a:lumOff val="25000"/>
                  </a:schemeClr>
                </a:solidFill>
              </a:rPr>
              <a:t>. </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65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A9DC548-EC3B-714B-969C-FCCF94775B6F}"/>
              </a:ext>
            </a:extLst>
          </p:cNvPr>
          <p:cNvSpPr>
            <a:spLocks noGrp="1"/>
          </p:cNvSpPr>
          <p:nvPr>
            <p:ph type="title"/>
          </p:nvPr>
        </p:nvSpPr>
        <p:spPr>
          <a:xfrm>
            <a:off x="1066800" y="642594"/>
            <a:ext cx="10058400" cy="1371600"/>
          </a:xfrm>
        </p:spPr>
        <p:txBody>
          <a:bodyPr>
            <a:normAutofit/>
          </a:bodyPr>
          <a:lstStyle/>
          <a:p>
            <a:r>
              <a:rPr lang="sv-SE" dirty="0" err="1"/>
              <a:t>Outliers</a:t>
            </a:r>
            <a:r>
              <a:rPr lang="sv-SE" dirty="0"/>
              <a:t> </a:t>
            </a:r>
          </a:p>
        </p:txBody>
      </p:sp>
      <p:pic>
        <p:nvPicPr>
          <p:cNvPr id="6146" name="Picture 2">
            <a:extLst>
              <a:ext uri="{FF2B5EF4-FFF2-40B4-BE49-F238E27FC236}">
                <a16:creationId xmlns:a16="http://schemas.microsoft.com/office/drawing/2014/main" id="{DB5D125C-2896-9D46-A352-92A33FCDE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4352" y="2977551"/>
            <a:ext cx="3019646" cy="2000514"/>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E06AAD7A-B646-5E46-84FB-01E4D2C3EF98}"/>
              </a:ext>
            </a:extLst>
          </p:cNvPr>
          <p:cNvSpPr>
            <a:spLocks noGrp="1"/>
          </p:cNvSpPr>
          <p:nvPr>
            <p:ph idx="1"/>
          </p:nvPr>
        </p:nvSpPr>
        <p:spPr>
          <a:xfrm>
            <a:off x="4961629" y="1342664"/>
            <a:ext cx="6488035" cy="5234028"/>
          </a:xfrm>
        </p:spPr>
        <p:txBody>
          <a:bodyPr>
            <a:normAutofit/>
          </a:bodyPr>
          <a:lstStyle/>
          <a:p>
            <a:pPr>
              <a:lnSpc>
                <a:spcPct val="90000"/>
              </a:lnSpc>
            </a:pPr>
            <a:r>
              <a:rPr lang="sv-SE" dirty="0"/>
              <a:t>En </a:t>
            </a:r>
            <a:r>
              <a:rPr lang="sv-SE" b="1" dirty="0" err="1"/>
              <a:t>outlier</a:t>
            </a:r>
            <a:r>
              <a:rPr lang="sv-SE" dirty="0"/>
              <a:t> är en observation som är långt unna andra observationer.</a:t>
            </a:r>
          </a:p>
          <a:p>
            <a:pPr>
              <a:lnSpc>
                <a:spcPct val="90000"/>
              </a:lnSpc>
            </a:pPr>
            <a:r>
              <a:rPr lang="sv-SE" dirty="0"/>
              <a:t>En </a:t>
            </a:r>
            <a:r>
              <a:rPr lang="sv-SE" dirty="0" err="1"/>
              <a:t>outlier</a:t>
            </a:r>
            <a:r>
              <a:rPr lang="sv-SE" dirty="0"/>
              <a:t> kan bero på variation i mätningen eller indikera experimentell fel.</a:t>
            </a:r>
          </a:p>
          <a:p>
            <a:pPr>
              <a:lnSpc>
                <a:spcPct val="90000"/>
              </a:lnSpc>
            </a:pPr>
            <a:r>
              <a:rPr lang="sv-SE" dirty="0" err="1"/>
              <a:t>Outliers</a:t>
            </a:r>
            <a:r>
              <a:rPr lang="sv-SE" dirty="0"/>
              <a:t> kan uppstå när </a:t>
            </a:r>
            <a:r>
              <a:rPr lang="sv-SE" dirty="0" err="1"/>
              <a:t>datan</a:t>
            </a:r>
            <a:r>
              <a:rPr lang="sv-SE" dirty="0"/>
              <a:t> samlas, felaktig inmatning, felrapportering, samplingsfel men också ett exceptionellt men sant värde.</a:t>
            </a:r>
          </a:p>
          <a:p>
            <a:pPr>
              <a:lnSpc>
                <a:spcPct val="90000"/>
              </a:lnSpc>
            </a:pPr>
            <a:r>
              <a:rPr lang="sv-SE" dirty="0"/>
              <a:t>Om möjligt bör </a:t>
            </a:r>
            <a:r>
              <a:rPr lang="sv-SE" dirty="0" err="1"/>
              <a:t>outliers</a:t>
            </a:r>
            <a:r>
              <a:rPr lang="sv-SE" dirty="0"/>
              <a:t> exkluderas från datasetet. Men det kan vara svårt att upptäcka </a:t>
            </a:r>
            <a:r>
              <a:rPr lang="sv-SE" dirty="0" err="1"/>
              <a:t>outliers</a:t>
            </a:r>
            <a:r>
              <a:rPr lang="sv-SE" dirty="0"/>
              <a:t> och en </a:t>
            </a:r>
            <a:r>
              <a:rPr lang="sv-SE" dirty="0" err="1"/>
              <a:t>outlier</a:t>
            </a:r>
            <a:r>
              <a:rPr lang="sv-SE" dirty="0"/>
              <a:t> kan vara bare ett väldigt stort värde.</a:t>
            </a:r>
          </a:p>
          <a:p>
            <a:pPr>
              <a:lnSpc>
                <a:spcPct val="90000"/>
              </a:lnSpc>
            </a:pPr>
            <a:r>
              <a:rPr lang="sv-SE" dirty="0"/>
              <a:t>Varför identifiera </a:t>
            </a:r>
            <a:r>
              <a:rPr lang="sv-SE" dirty="0" err="1"/>
              <a:t>outliers</a:t>
            </a:r>
            <a:r>
              <a:rPr lang="sv-SE" dirty="0"/>
              <a:t>? Prediktiva modeller är sensitiva till attributens skala och distribution. </a:t>
            </a:r>
            <a:r>
              <a:rPr lang="sv-SE" dirty="0" err="1"/>
              <a:t>Outliers</a:t>
            </a:r>
            <a:r>
              <a:rPr lang="sv-SE" dirty="0"/>
              <a:t> kan förstöra och vilseleda träningen med att det tar längre tid att träna modellen, låg </a:t>
            </a:r>
            <a:r>
              <a:rPr lang="sv-SE" dirty="0" err="1"/>
              <a:t>accuracy</a:t>
            </a:r>
            <a:r>
              <a:rPr lang="sv-SE" dirty="0"/>
              <a:t> och i slutändan ge sämre resultat. </a:t>
            </a:r>
          </a:p>
          <a:p>
            <a:pPr marL="0" indent="0">
              <a:lnSpc>
                <a:spcPct val="90000"/>
              </a:lnSpc>
              <a:buNone/>
            </a:pPr>
            <a:endParaRPr lang="sv-SE" sz="1400" i="1" dirty="0"/>
          </a:p>
        </p:txBody>
      </p:sp>
    </p:spTree>
    <p:extLst>
      <p:ext uri="{BB962C8B-B14F-4D97-AF65-F5344CB8AC3E}">
        <p14:creationId xmlns:p14="http://schemas.microsoft.com/office/powerpoint/2010/main" val="103366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FC2A95B5-B7A6-48A3-B59E-E208BAD99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0769EB0-A33C-4CDA-B41C-8D11F6DBF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8377666"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a:extLst>
              <a:ext uri="{FF2B5EF4-FFF2-40B4-BE49-F238E27FC236}">
                <a16:creationId xmlns:a16="http://schemas.microsoft.com/office/drawing/2014/main" id="{0745014F-69C1-CF42-A094-3003E1C20653}"/>
              </a:ext>
            </a:extLst>
          </p:cNvPr>
          <p:cNvSpPr>
            <a:spLocks noGrp="1"/>
          </p:cNvSpPr>
          <p:nvPr>
            <p:ph type="title"/>
          </p:nvPr>
        </p:nvSpPr>
        <p:spPr>
          <a:xfrm>
            <a:off x="845954" y="281589"/>
            <a:ext cx="7161246" cy="1744183"/>
          </a:xfrm>
        </p:spPr>
        <p:txBody>
          <a:bodyPr>
            <a:normAutofit/>
          </a:bodyPr>
          <a:lstStyle/>
          <a:p>
            <a:r>
              <a:rPr lang="sv-SE" dirty="0"/>
              <a:t>To </a:t>
            </a:r>
            <a:r>
              <a:rPr lang="sv-SE" dirty="0" err="1"/>
              <a:t>Drop</a:t>
            </a:r>
            <a:r>
              <a:rPr lang="sv-SE" dirty="0"/>
              <a:t> or Not to </a:t>
            </a:r>
            <a:r>
              <a:rPr lang="sv-SE" dirty="0" err="1"/>
              <a:t>Drop</a:t>
            </a:r>
            <a:r>
              <a:rPr lang="sv-SE" dirty="0"/>
              <a:t> - </a:t>
            </a:r>
            <a:r>
              <a:rPr lang="sv-SE" dirty="0" err="1"/>
              <a:t>Outliers</a:t>
            </a:r>
            <a:endParaRPr lang="sv-SE" dirty="0"/>
          </a:p>
        </p:txBody>
      </p:sp>
      <p:pic>
        <p:nvPicPr>
          <p:cNvPr id="7174" name="Picture 6" descr="graph-2">
            <a:extLst>
              <a:ext uri="{FF2B5EF4-FFF2-40B4-BE49-F238E27FC236}">
                <a16:creationId xmlns:a16="http://schemas.microsoft.com/office/drawing/2014/main" id="{96A89994-59B7-954C-81D5-81D13CD495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06150" y="2548071"/>
            <a:ext cx="2413504" cy="1761857"/>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08876CD2-D323-2848-BBC8-250789FFE39E}"/>
              </a:ext>
            </a:extLst>
          </p:cNvPr>
          <p:cNvSpPr>
            <a:spLocks noGrp="1"/>
          </p:cNvSpPr>
          <p:nvPr>
            <p:ph idx="1"/>
          </p:nvPr>
        </p:nvSpPr>
        <p:spPr>
          <a:xfrm>
            <a:off x="872346" y="2069617"/>
            <a:ext cx="7450352" cy="3984719"/>
          </a:xfrm>
        </p:spPr>
        <p:txBody>
          <a:bodyPr>
            <a:noAutofit/>
          </a:bodyPr>
          <a:lstStyle/>
          <a:p>
            <a:pPr>
              <a:lnSpc>
                <a:spcPct val="90000"/>
              </a:lnSpc>
            </a:pPr>
            <a:r>
              <a:rPr lang="sv-SE" sz="1500" dirty="0"/>
              <a:t>De förstör modellen. Många statistiska metoder är väldigt sensitiva till </a:t>
            </a:r>
            <a:r>
              <a:rPr lang="sv-SE" sz="1500" dirty="0" err="1"/>
              <a:t>outliers</a:t>
            </a:r>
            <a:r>
              <a:rPr lang="sv-SE" sz="1500" dirty="0"/>
              <a:t>. Men man kan </a:t>
            </a:r>
            <a:r>
              <a:rPr lang="sv-SE" sz="1500" u="sng" dirty="0"/>
              <a:t>inte</a:t>
            </a:r>
            <a:r>
              <a:rPr lang="sv-SE" sz="1500" b="1" dirty="0"/>
              <a:t> </a:t>
            </a:r>
            <a:r>
              <a:rPr lang="sv-SE" sz="1500" dirty="0"/>
              <a:t>droppa en </a:t>
            </a:r>
            <a:r>
              <a:rPr lang="sv-SE" sz="1500" dirty="0" err="1"/>
              <a:t>outlier</a:t>
            </a:r>
            <a:r>
              <a:rPr lang="sv-SE" sz="1500" dirty="0"/>
              <a:t> </a:t>
            </a:r>
            <a:r>
              <a:rPr lang="sv-SE" sz="1500" i="1" dirty="0"/>
              <a:t>bara för att</a:t>
            </a:r>
            <a:r>
              <a:rPr lang="sv-SE" sz="1500" dirty="0"/>
              <a:t> det är en </a:t>
            </a:r>
            <a:r>
              <a:rPr lang="sv-SE" sz="1500" dirty="0" err="1"/>
              <a:t>outlier</a:t>
            </a:r>
            <a:r>
              <a:rPr lang="sv-SE" sz="1500" dirty="0"/>
              <a:t>. Därför måste man studera de innan.</a:t>
            </a:r>
          </a:p>
          <a:p>
            <a:pPr marL="0" indent="0">
              <a:lnSpc>
                <a:spcPct val="90000"/>
              </a:lnSpc>
              <a:buNone/>
            </a:pPr>
            <a:r>
              <a:rPr lang="sv-SE" sz="1500" dirty="0" err="1"/>
              <a:t>Drop</a:t>
            </a:r>
            <a:r>
              <a:rPr lang="sv-SE" sz="1500" dirty="0"/>
              <a:t> </a:t>
            </a:r>
            <a:r>
              <a:rPr lang="sv-SE" sz="1500" dirty="0" err="1"/>
              <a:t>outliers</a:t>
            </a:r>
            <a:r>
              <a:rPr lang="sv-SE" sz="1500" dirty="0"/>
              <a:t> om:</a:t>
            </a:r>
          </a:p>
          <a:p>
            <a:pPr marL="0" indent="0">
              <a:lnSpc>
                <a:spcPct val="90000"/>
              </a:lnSpc>
              <a:buNone/>
            </a:pPr>
            <a:r>
              <a:rPr lang="sv-SE" sz="1500" dirty="0"/>
              <a:t>1. Det är uppenbart den beror på felaktig angiven eller mätt data. </a:t>
            </a:r>
          </a:p>
          <a:p>
            <a:pPr marL="0" indent="0">
              <a:lnSpc>
                <a:spcPct val="90000"/>
              </a:lnSpc>
              <a:buNone/>
            </a:pPr>
            <a:r>
              <a:rPr lang="sv-SE" sz="1500" i="1" dirty="0"/>
              <a:t>	Ex: I ett </a:t>
            </a:r>
            <a:r>
              <a:rPr lang="sv-SE" sz="1500" i="1" dirty="0" err="1"/>
              <a:t>dataset</a:t>
            </a:r>
            <a:r>
              <a:rPr lang="sv-SE" sz="1500" i="1" dirty="0"/>
              <a:t> om en klass är det en student med ålder 500 år.</a:t>
            </a:r>
          </a:p>
          <a:p>
            <a:pPr marL="0" indent="0">
              <a:lnSpc>
                <a:spcPct val="90000"/>
              </a:lnSpc>
              <a:buNone/>
            </a:pPr>
            <a:r>
              <a:rPr lang="sv-SE" sz="1500" dirty="0"/>
              <a:t>2. Om </a:t>
            </a:r>
            <a:r>
              <a:rPr lang="sv-SE" sz="1500" dirty="0" err="1"/>
              <a:t>outlier</a:t>
            </a:r>
            <a:r>
              <a:rPr lang="sv-SE" sz="1500" dirty="0"/>
              <a:t> inte ändrar resultaten men påverkar antaganden. </a:t>
            </a:r>
          </a:p>
          <a:p>
            <a:pPr marL="0" indent="0">
              <a:lnSpc>
                <a:spcPct val="90000"/>
              </a:lnSpc>
              <a:buNone/>
            </a:pPr>
            <a:r>
              <a:rPr lang="sv-SE" sz="1500" i="1" dirty="0"/>
              <a:t>	Att ta bort </a:t>
            </a:r>
            <a:r>
              <a:rPr lang="sv-SE" sz="1500" i="1" dirty="0" err="1"/>
              <a:t>outliern</a:t>
            </a:r>
            <a:r>
              <a:rPr lang="sv-SE" sz="1500" i="1" dirty="0"/>
              <a:t> i figuren påverkar inte regressionslinjen</a:t>
            </a:r>
          </a:p>
          <a:p>
            <a:pPr marL="0" indent="0">
              <a:lnSpc>
                <a:spcPct val="90000"/>
              </a:lnSpc>
              <a:buNone/>
            </a:pPr>
            <a:r>
              <a:rPr lang="sv-SE" sz="1500" dirty="0"/>
              <a:t>3. Om </a:t>
            </a:r>
            <a:r>
              <a:rPr lang="sv-SE" sz="1500" dirty="0" err="1"/>
              <a:t>outlier</a:t>
            </a:r>
            <a:r>
              <a:rPr lang="sv-SE" sz="1500" dirty="0"/>
              <a:t> påverkar båda resultaten och antaganden är det viktigt att testa och dokumentera hur den påverkar modellen</a:t>
            </a:r>
          </a:p>
          <a:p>
            <a:pPr marL="0" indent="0">
              <a:lnSpc>
                <a:spcPct val="90000"/>
              </a:lnSpc>
              <a:buNone/>
            </a:pPr>
            <a:r>
              <a:rPr lang="sv-SE" sz="1500" i="1" dirty="0"/>
              <a:t>	Att ta bort </a:t>
            </a:r>
            <a:r>
              <a:rPr lang="sv-SE" sz="1500" i="1" dirty="0" err="1"/>
              <a:t>outlier</a:t>
            </a:r>
            <a:r>
              <a:rPr lang="sv-SE" sz="1500" i="1" dirty="0"/>
              <a:t> kan ha en påverkan på modellen</a:t>
            </a:r>
          </a:p>
          <a:p>
            <a:pPr marL="0" indent="0">
              <a:lnSpc>
                <a:spcPct val="90000"/>
              </a:lnSpc>
              <a:buNone/>
            </a:pPr>
            <a:r>
              <a:rPr lang="sv-SE" sz="1500" dirty="0"/>
              <a:t>4. Om </a:t>
            </a:r>
            <a:r>
              <a:rPr lang="sv-SE" sz="1500" dirty="0" err="1"/>
              <a:t>outlier</a:t>
            </a:r>
            <a:r>
              <a:rPr lang="sv-SE" sz="1500" dirty="0"/>
              <a:t> skapar en relation där det faktiskt inte är ett samband.</a:t>
            </a:r>
          </a:p>
          <a:p>
            <a:pPr marL="0" indent="0">
              <a:lnSpc>
                <a:spcPct val="90000"/>
              </a:lnSpc>
              <a:buNone/>
            </a:pPr>
            <a:r>
              <a:rPr lang="sv-SE" sz="1500" dirty="0"/>
              <a:t>	</a:t>
            </a:r>
            <a:r>
              <a:rPr lang="sv-SE" sz="1500" i="1" dirty="0"/>
              <a:t>Sambandet är skapat av </a:t>
            </a:r>
            <a:r>
              <a:rPr lang="sv-SE" sz="1500" i="1" dirty="0" err="1"/>
              <a:t>outlieren</a:t>
            </a:r>
            <a:r>
              <a:rPr lang="sv-SE" sz="1500" i="1" dirty="0"/>
              <a:t>. Utan den är det inget samband</a:t>
            </a:r>
            <a:endParaRPr lang="sv-SE" sz="1500" dirty="0"/>
          </a:p>
          <a:p>
            <a:pPr marL="0" indent="0">
              <a:lnSpc>
                <a:spcPct val="90000"/>
              </a:lnSpc>
              <a:buNone/>
            </a:pPr>
            <a:r>
              <a:rPr lang="sv-SE" sz="1500" b="1" dirty="0"/>
              <a:t>Dokumentera alltid alla borttagne </a:t>
            </a:r>
            <a:r>
              <a:rPr lang="sv-SE" sz="1500" b="1" dirty="0" err="1"/>
              <a:t>outliers</a:t>
            </a:r>
            <a:endParaRPr lang="sv-SE" sz="1500" b="1" dirty="0"/>
          </a:p>
        </p:txBody>
      </p:sp>
      <p:pic>
        <p:nvPicPr>
          <p:cNvPr id="7172" name="Picture 4" descr="graph-1">
            <a:extLst>
              <a:ext uri="{FF2B5EF4-FFF2-40B4-BE49-F238E27FC236}">
                <a16:creationId xmlns:a16="http://schemas.microsoft.com/office/drawing/2014/main" id="{C4333744-29FB-B74B-A308-DDE58C0B26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04516" y="281589"/>
            <a:ext cx="2415138" cy="176198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graph-3">
            <a:extLst>
              <a:ext uri="{FF2B5EF4-FFF2-40B4-BE49-F238E27FC236}">
                <a16:creationId xmlns:a16="http://schemas.microsoft.com/office/drawing/2014/main" id="{52FF123A-BE19-2A4A-A939-C5EDFA1129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04516" y="4814424"/>
            <a:ext cx="2415138" cy="1698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a:extLst>
              <a:ext uri="{FF2B5EF4-FFF2-40B4-BE49-F238E27FC236}">
                <a16:creationId xmlns:a16="http://schemas.microsoft.com/office/drawing/2014/main" id="{12EE513E-0E97-6A46-B16C-ECA8BEC38B2E}"/>
              </a:ext>
            </a:extLst>
          </p:cNvPr>
          <p:cNvSpPr txBox="1"/>
          <p:nvPr/>
        </p:nvSpPr>
        <p:spPr>
          <a:xfrm>
            <a:off x="11620982" y="1018572"/>
            <a:ext cx="377026" cy="369332"/>
          </a:xfrm>
          <a:prstGeom prst="rect">
            <a:avLst/>
          </a:prstGeom>
          <a:noFill/>
        </p:spPr>
        <p:txBody>
          <a:bodyPr wrap="none" rtlCol="0">
            <a:spAutoFit/>
          </a:bodyPr>
          <a:lstStyle/>
          <a:p>
            <a:r>
              <a:rPr lang="sv-SE" dirty="0"/>
              <a:t>2.</a:t>
            </a:r>
          </a:p>
        </p:txBody>
      </p:sp>
      <p:sp>
        <p:nvSpPr>
          <p:cNvPr id="5" name="textruta 4">
            <a:extLst>
              <a:ext uri="{FF2B5EF4-FFF2-40B4-BE49-F238E27FC236}">
                <a16:creationId xmlns:a16="http://schemas.microsoft.com/office/drawing/2014/main" id="{26F86E3E-F7B7-DC4F-A087-9491A60ECB32}"/>
              </a:ext>
            </a:extLst>
          </p:cNvPr>
          <p:cNvSpPr txBox="1"/>
          <p:nvPr/>
        </p:nvSpPr>
        <p:spPr>
          <a:xfrm>
            <a:off x="11563109" y="3264061"/>
            <a:ext cx="377026" cy="369332"/>
          </a:xfrm>
          <a:prstGeom prst="rect">
            <a:avLst/>
          </a:prstGeom>
          <a:noFill/>
        </p:spPr>
        <p:txBody>
          <a:bodyPr wrap="none" rtlCol="0">
            <a:spAutoFit/>
          </a:bodyPr>
          <a:lstStyle/>
          <a:p>
            <a:r>
              <a:rPr lang="sv-SE" dirty="0"/>
              <a:t>3.</a:t>
            </a:r>
          </a:p>
        </p:txBody>
      </p:sp>
      <p:sp>
        <p:nvSpPr>
          <p:cNvPr id="6" name="textruta 5">
            <a:extLst>
              <a:ext uri="{FF2B5EF4-FFF2-40B4-BE49-F238E27FC236}">
                <a16:creationId xmlns:a16="http://schemas.microsoft.com/office/drawing/2014/main" id="{194CB641-C72A-4D4E-9E0E-00F82D22A7E6}"/>
              </a:ext>
            </a:extLst>
          </p:cNvPr>
          <p:cNvSpPr txBox="1"/>
          <p:nvPr/>
        </p:nvSpPr>
        <p:spPr>
          <a:xfrm>
            <a:off x="11597833" y="5590572"/>
            <a:ext cx="377026" cy="369332"/>
          </a:xfrm>
          <a:prstGeom prst="rect">
            <a:avLst/>
          </a:prstGeom>
          <a:noFill/>
        </p:spPr>
        <p:txBody>
          <a:bodyPr wrap="none" rtlCol="0">
            <a:spAutoFit/>
          </a:bodyPr>
          <a:lstStyle/>
          <a:p>
            <a:r>
              <a:rPr lang="sv-SE" dirty="0"/>
              <a:t>4.</a:t>
            </a:r>
          </a:p>
        </p:txBody>
      </p:sp>
    </p:spTree>
    <p:extLst>
      <p:ext uri="{BB962C8B-B14F-4D97-AF65-F5344CB8AC3E}">
        <p14:creationId xmlns:p14="http://schemas.microsoft.com/office/powerpoint/2010/main" val="229220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3EF753-9B99-9548-B8F6-9F3A3AAD0324}"/>
              </a:ext>
            </a:extLst>
          </p:cNvPr>
          <p:cNvSpPr>
            <a:spLocks noGrp="1"/>
          </p:cNvSpPr>
          <p:nvPr>
            <p:ph type="title"/>
          </p:nvPr>
        </p:nvSpPr>
        <p:spPr>
          <a:xfrm>
            <a:off x="5867874" y="892120"/>
            <a:ext cx="5447250" cy="1645920"/>
          </a:xfrm>
        </p:spPr>
        <p:txBody>
          <a:bodyPr>
            <a:normAutofit/>
          </a:bodyPr>
          <a:lstStyle/>
          <a:p>
            <a:r>
              <a:rPr lang="sv-SE" dirty="0"/>
              <a:t>To </a:t>
            </a:r>
            <a:r>
              <a:rPr lang="sv-SE" dirty="0" err="1"/>
              <a:t>Drop</a:t>
            </a:r>
            <a:r>
              <a:rPr lang="sv-SE" dirty="0"/>
              <a:t> or Not to </a:t>
            </a:r>
            <a:r>
              <a:rPr lang="sv-SE" dirty="0" err="1"/>
              <a:t>Drop</a:t>
            </a:r>
            <a:r>
              <a:rPr lang="sv-SE" dirty="0"/>
              <a:t> - </a:t>
            </a:r>
            <a:r>
              <a:rPr lang="sv-SE" dirty="0" err="1"/>
              <a:t>Outliers</a:t>
            </a:r>
            <a:endParaRPr lang="sv-SE" dirty="0"/>
          </a:p>
        </p:txBody>
      </p:sp>
      <p:sp>
        <p:nvSpPr>
          <p:cNvPr id="75" name="Rectangle 74">
            <a:extLst>
              <a:ext uri="{FF2B5EF4-FFF2-40B4-BE49-F238E27FC236}">
                <a16:creationId xmlns:a16="http://schemas.microsoft.com/office/drawing/2014/main" id="{3FC67B06-867A-4D0B-8E72-3D1CBBABF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52614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42DA6F1-EE0D-4BF0-B5FE-BF303A6B8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126" y="643464"/>
            <a:ext cx="3969458"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8196" name="Picture 4" descr="Logarithm - Wikipedia">
            <a:extLst>
              <a:ext uri="{FF2B5EF4-FFF2-40B4-BE49-F238E27FC236}">
                <a16:creationId xmlns:a16="http://schemas.microsoft.com/office/drawing/2014/main" id="{1D753F9E-D9B5-E14C-96F2-81FA920B63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16"/>
          <a:stretch/>
        </p:blipFill>
        <p:spPr bwMode="auto">
          <a:xfrm>
            <a:off x="820199" y="858138"/>
            <a:ext cx="3639312" cy="253932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Transformations of the graph y = sqrt(x) – GeoGebra">
            <a:extLst>
              <a:ext uri="{FF2B5EF4-FFF2-40B4-BE49-F238E27FC236}">
                <a16:creationId xmlns:a16="http://schemas.microsoft.com/office/drawing/2014/main" id="{D74E34F6-5C3E-AB47-A17F-9D986E48BC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569" r="575" b="35363"/>
          <a:stretch/>
        </p:blipFill>
        <p:spPr bwMode="auto">
          <a:xfrm>
            <a:off x="876876" y="3780228"/>
            <a:ext cx="3478624" cy="20765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BA31BEAF-F8F9-EC48-A69E-93AA762D2DB5}"/>
                  </a:ext>
                </a:extLst>
              </p:cNvPr>
              <p:cNvSpPr>
                <a:spLocks noGrp="1"/>
              </p:cNvSpPr>
              <p:nvPr>
                <p:ph idx="1"/>
              </p:nvPr>
            </p:nvSpPr>
            <p:spPr>
              <a:xfrm>
                <a:off x="5867873" y="2679192"/>
                <a:ext cx="5447251" cy="3291840"/>
              </a:xfrm>
            </p:spPr>
            <p:txBody>
              <a:bodyPr>
                <a:normAutofit/>
              </a:bodyPr>
              <a:lstStyle/>
              <a:p>
                <a:r>
                  <a:rPr lang="sv-SE" dirty="0"/>
                  <a:t>Vad med när man </a:t>
                </a:r>
                <a:r>
                  <a:rPr lang="sv-SE" b="1" dirty="0"/>
                  <a:t>inte</a:t>
                </a:r>
                <a:r>
                  <a:rPr lang="sv-SE" dirty="0"/>
                  <a:t> borde droppa </a:t>
                </a:r>
                <a:r>
                  <a:rPr lang="sv-SE" dirty="0" err="1"/>
                  <a:t>outliers</a:t>
                </a:r>
                <a:r>
                  <a:rPr lang="sv-SE" dirty="0"/>
                  <a:t>, vad gör man då? </a:t>
                </a:r>
              </a:p>
              <a:p>
                <a:r>
                  <a:rPr lang="sv-SE" dirty="0"/>
                  <a:t>Transformera </a:t>
                </a:r>
                <a:r>
                  <a:rPr lang="sv-SE" dirty="0" err="1"/>
                  <a:t>datan</a:t>
                </a:r>
                <a:r>
                  <a:rPr lang="sv-SE" dirty="0"/>
                  <a:t> med kvadratroten </a:t>
                </a:r>
                <a14:m>
                  <m:oMath xmlns:m="http://schemas.openxmlformats.org/officeDocument/2006/math">
                    <m:rad>
                      <m:radPr>
                        <m:degHide m:val="on"/>
                        <m:ctrlPr>
                          <a:rPr lang="sv-SE" i="1" smtClean="0">
                            <a:latin typeface="Cambria Math" panose="02040503050406030204" pitchFamily="18" charset="0"/>
                          </a:rPr>
                        </m:ctrlPr>
                      </m:radPr>
                      <m:deg/>
                      <m:e>
                        <m:r>
                          <a:rPr lang="sv-SE" b="0" i="1" smtClean="0">
                            <a:latin typeface="Cambria Math" panose="02040503050406030204" pitchFamily="18" charset="0"/>
                          </a:rPr>
                          <m:t>𝑥</m:t>
                        </m:r>
                      </m:e>
                    </m:rad>
                    <m:r>
                      <a:rPr lang="sv-SE" b="0" i="1" smtClean="0">
                        <a:latin typeface="Cambria Math" panose="02040503050406030204" pitchFamily="18" charset="0"/>
                      </a:rPr>
                      <m:t> </m:t>
                    </m:r>
                  </m:oMath>
                </a14:m>
                <a:r>
                  <a:rPr lang="sv-SE" dirty="0"/>
                  <a:t>eller logaritmen </a:t>
                </a:r>
                <a14:m>
                  <m:oMath xmlns:m="http://schemas.openxmlformats.org/officeDocument/2006/math">
                    <m:r>
                      <m:rPr>
                        <m:sty m:val="p"/>
                      </m:rPr>
                      <a:rPr lang="sv-SE">
                        <a:latin typeface="Cambria Math" panose="02040503050406030204" pitchFamily="18" charset="0"/>
                      </a:rPr>
                      <m:t>l</m:t>
                    </m:r>
                    <m:r>
                      <m:rPr>
                        <m:sty m:val="p"/>
                      </m:rPr>
                      <a:rPr lang="sv-SE" b="0" i="0" smtClean="0">
                        <a:latin typeface="Cambria Math" panose="02040503050406030204" pitchFamily="18" charset="0"/>
                      </a:rPr>
                      <m:t>og</m:t>
                    </m:r>
                    <m:r>
                      <a:rPr lang="sv-SE" b="0" i="1" smtClean="0">
                        <a:latin typeface="Cambria Math" panose="02040503050406030204" pitchFamily="18" charset="0"/>
                      </a:rPr>
                      <m:t>⁡(</m:t>
                    </m:r>
                    <m:r>
                      <a:rPr lang="sv-SE" b="0" i="1" smtClean="0">
                        <a:latin typeface="Cambria Math" panose="02040503050406030204" pitchFamily="18" charset="0"/>
                      </a:rPr>
                      <m:t>𝑥</m:t>
                    </m:r>
                    <m:r>
                      <a:rPr lang="sv-SE" b="0" i="1" smtClean="0">
                        <a:latin typeface="Cambria Math" panose="02040503050406030204" pitchFamily="18" charset="0"/>
                      </a:rPr>
                      <m:t>)</m:t>
                    </m:r>
                  </m:oMath>
                </a14:m>
                <a:r>
                  <a:rPr lang="sv-SE" dirty="0"/>
                  <a:t>. Dessa gör höga siffror mindre. </a:t>
                </a:r>
                <a:r>
                  <a:rPr lang="sv-SE" i="1" dirty="0"/>
                  <a:t>Se figurerna hur </a:t>
                </a:r>
                <a14:m>
                  <m:oMath xmlns:m="http://schemas.openxmlformats.org/officeDocument/2006/math">
                    <m:r>
                      <a:rPr lang="sv-SE" b="0" i="1" smtClean="0">
                        <a:latin typeface="Cambria Math" panose="02040503050406030204" pitchFamily="18" charset="0"/>
                      </a:rPr>
                      <m:t>𝑦</m:t>
                    </m:r>
                  </m:oMath>
                </a14:m>
                <a:r>
                  <a:rPr lang="sv-SE" i="1" dirty="0"/>
                  <a:t> inte växer särskilt när </a:t>
                </a:r>
                <a14:m>
                  <m:oMath xmlns:m="http://schemas.openxmlformats.org/officeDocument/2006/math">
                    <m:r>
                      <a:rPr lang="sv-SE" b="0" i="1" smtClean="0">
                        <a:latin typeface="Cambria Math" panose="02040503050406030204" pitchFamily="18" charset="0"/>
                      </a:rPr>
                      <m:t>𝑥</m:t>
                    </m:r>
                  </m:oMath>
                </a14:m>
                <a:r>
                  <a:rPr lang="sv-SE" i="1" dirty="0"/>
                  <a:t> blir större och större. </a:t>
                </a:r>
              </a:p>
              <a:p>
                <a:r>
                  <a:rPr lang="sv-SE" dirty="0"/>
                  <a:t>Transformera då alla datapunkter till en feature (kolumn).</a:t>
                </a:r>
              </a:p>
              <a:p>
                <a:r>
                  <a:rPr lang="sv-SE" dirty="0"/>
                  <a:t>Använda </a:t>
                </a:r>
                <a:r>
                  <a:rPr lang="sv-SE" i="1" dirty="0"/>
                  <a:t>feature </a:t>
                </a:r>
                <a:r>
                  <a:rPr lang="sv-SE" i="1" dirty="0" err="1"/>
                  <a:t>scaling</a:t>
                </a:r>
                <a:r>
                  <a:rPr lang="sv-SE" i="1" dirty="0"/>
                  <a:t> </a:t>
                </a:r>
                <a:r>
                  <a:rPr lang="sv-SE" dirty="0"/>
                  <a:t>med robust </a:t>
                </a:r>
                <a:r>
                  <a:rPr lang="sv-SE" dirty="0" err="1"/>
                  <a:t>scaler</a:t>
                </a:r>
                <a:r>
                  <a:rPr lang="sv-SE" dirty="0"/>
                  <a:t> till exempel. </a:t>
                </a:r>
              </a:p>
            </p:txBody>
          </p:sp>
        </mc:Choice>
        <mc:Fallback>
          <p:sp>
            <p:nvSpPr>
              <p:cNvPr id="3" name="Platshållare för innehåll 2">
                <a:extLst>
                  <a:ext uri="{FF2B5EF4-FFF2-40B4-BE49-F238E27FC236}">
                    <a16:creationId xmlns:a16="http://schemas.microsoft.com/office/drawing/2014/main" id="{BA31BEAF-F8F9-EC48-A69E-93AA762D2DB5}"/>
                  </a:ext>
                </a:extLst>
              </p:cNvPr>
              <p:cNvSpPr>
                <a:spLocks noGrp="1" noRot="1" noChangeAspect="1" noMove="1" noResize="1" noEditPoints="1" noAdjustHandles="1" noChangeArrowheads="1" noChangeShapeType="1" noTextEdit="1"/>
              </p:cNvSpPr>
              <p:nvPr>
                <p:ph idx="1"/>
              </p:nvPr>
            </p:nvSpPr>
            <p:spPr>
              <a:xfrm>
                <a:off x="5867873" y="2679192"/>
                <a:ext cx="5447251" cy="3291840"/>
              </a:xfrm>
              <a:blipFill>
                <a:blip r:embed="rId4"/>
                <a:stretch>
                  <a:fillRect l="-932" t="-1154" r="-699"/>
                </a:stretch>
              </a:blipFill>
            </p:spPr>
            <p:txBody>
              <a:bodyPr/>
              <a:lstStyle/>
              <a:p>
                <a:r>
                  <a:rPr lang="sv-SE">
                    <a:noFill/>
                  </a:rPr>
                  <a:t> </a:t>
                </a:r>
              </a:p>
            </p:txBody>
          </p:sp>
        </mc:Fallback>
      </mc:AlternateContent>
    </p:spTree>
    <p:extLst>
      <p:ext uri="{BB962C8B-B14F-4D97-AF65-F5344CB8AC3E}">
        <p14:creationId xmlns:p14="http://schemas.microsoft.com/office/powerpoint/2010/main" val="165611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DBD4E88-516A-D249-93E3-D773E8F7E1C9}"/>
              </a:ext>
            </a:extLst>
          </p:cNvPr>
          <p:cNvSpPr>
            <a:spLocks noGrp="1"/>
          </p:cNvSpPr>
          <p:nvPr>
            <p:ph type="title"/>
          </p:nvPr>
        </p:nvSpPr>
        <p:spPr>
          <a:xfrm>
            <a:off x="6831784" y="704840"/>
            <a:ext cx="4555243" cy="1371600"/>
          </a:xfrm>
        </p:spPr>
        <p:txBody>
          <a:bodyPr>
            <a:normAutofit/>
          </a:bodyPr>
          <a:lstStyle/>
          <a:p>
            <a:r>
              <a:rPr lang="sv-SE" sz="3200" dirty="0"/>
              <a:t>Upptäcka </a:t>
            </a:r>
            <a:r>
              <a:rPr lang="sv-SE" sz="3200" dirty="0" err="1"/>
              <a:t>Outliers</a:t>
            </a:r>
            <a:r>
              <a:rPr lang="sv-SE" sz="3200" dirty="0"/>
              <a:t> - Visualiseringstekniker</a:t>
            </a:r>
          </a:p>
        </p:txBody>
      </p:sp>
      <p:sp>
        <p:nvSpPr>
          <p:cNvPr id="79" name="Round Single Corner Rectangle 8">
            <a:extLst>
              <a:ext uri="{FF2B5EF4-FFF2-40B4-BE49-F238E27FC236}">
                <a16:creationId xmlns:a16="http://schemas.microsoft.com/office/drawing/2014/main" id="{91715096-2E2D-4C9E-B6C6-35C0B22E0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9220" name="Picture 4">
            <a:extLst>
              <a:ext uri="{FF2B5EF4-FFF2-40B4-BE49-F238E27FC236}">
                <a16:creationId xmlns:a16="http://schemas.microsoft.com/office/drawing/2014/main" id="{5C78D448-C7FA-3345-BC98-E1A978B2F3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3742" y="808057"/>
            <a:ext cx="3994904" cy="2536763"/>
          </a:xfrm>
          <a:prstGeom prst="rect">
            <a:avLst/>
          </a:prstGeom>
          <a:noFill/>
          <a:extLst>
            <a:ext uri="{909E8E84-426E-40DD-AFC4-6F175D3DCCD1}">
              <a14:hiddenFill xmlns:a14="http://schemas.microsoft.com/office/drawing/2010/main">
                <a:solidFill>
                  <a:srgbClr val="FFFFFF"/>
                </a:solidFill>
              </a14:hiddenFill>
            </a:ext>
          </a:extLst>
        </p:spPr>
      </p:pic>
      <p:sp>
        <p:nvSpPr>
          <p:cNvPr id="81" name="Round Diagonal Corner Rectangle 7">
            <a:extLst>
              <a:ext uri="{FF2B5EF4-FFF2-40B4-BE49-F238E27FC236}">
                <a16:creationId xmlns:a16="http://schemas.microsoft.com/office/drawing/2014/main" id="{10739850-3B0C-45BE-ADA6-B68ED61DF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9224" name="Picture 8" descr="Using Histograms to Understand Your Data - Statistics By Jim">
            <a:extLst>
              <a:ext uri="{FF2B5EF4-FFF2-40B4-BE49-F238E27FC236}">
                <a16:creationId xmlns:a16="http://schemas.microsoft.com/office/drawing/2014/main" id="{6E8E1587-F1B0-1447-8009-794F5095C9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8951" y="3900739"/>
            <a:ext cx="2554819" cy="1703213"/>
          </a:xfrm>
          <a:prstGeom prst="rect">
            <a:avLst/>
          </a:prstGeom>
          <a:noFill/>
          <a:extLst>
            <a:ext uri="{909E8E84-426E-40DD-AFC4-6F175D3DCCD1}">
              <a14:hiddenFill xmlns:a14="http://schemas.microsoft.com/office/drawing/2010/main">
                <a:solidFill>
                  <a:srgbClr val="FFFFFF"/>
                </a:solidFill>
              </a14:hiddenFill>
            </a:ext>
          </a:extLst>
        </p:spPr>
      </p:pic>
      <p:sp>
        <p:nvSpPr>
          <p:cNvPr id="83" name="Round Single Corner Rectangle 9">
            <a:extLst>
              <a:ext uri="{FF2B5EF4-FFF2-40B4-BE49-F238E27FC236}">
                <a16:creationId xmlns:a16="http://schemas.microsoft.com/office/drawing/2014/main" id="{8AB70FE3-441B-4FC2-AA9A-072F88970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9226" name="Picture 10" descr="Identifying outliers - Minitab">
            <a:extLst>
              <a:ext uri="{FF2B5EF4-FFF2-40B4-BE49-F238E27FC236}">
                <a16:creationId xmlns:a16="http://schemas.microsoft.com/office/drawing/2014/main" id="{DF919AA0-E071-1348-B975-961C8E6A97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25581" y="3900739"/>
            <a:ext cx="2559743" cy="1703213"/>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C9AB1EE5-5EB8-E24F-9CC2-BA4BCBFEBE2A}"/>
              </a:ext>
            </a:extLst>
          </p:cNvPr>
          <p:cNvSpPr>
            <a:spLocks noGrp="1"/>
          </p:cNvSpPr>
          <p:nvPr>
            <p:ph idx="1"/>
          </p:nvPr>
        </p:nvSpPr>
        <p:spPr>
          <a:xfrm>
            <a:off x="6769510" y="2551470"/>
            <a:ext cx="4355690" cy="3483569"/>
          </a:xfrm>
        </p:spPr>
        <p:txBody>
          <a:bodyPr>
            <a:normAutofit/>
          </a:bodyPr>
          <a:lstStyle/>
          <a:p>
            <a:r>
              <a:rPr lang="sv-SE" sz="1700" b="1" dirty="0"/>
              <a:t>Box </a:t>
            </a:r>
            <a:r>
              <a:rPr lang="sv-SE" sz="1700" b="1" dirty="0" err="1"/>
              <a:t>plot</a:t>
            </a:r>
            <a:r>
              <a:rPr lang="sv-SE" sz="1700" b="1" dirty="0"/>
              <a:t> </a:t>
            </a:r>
            <a:r>
              <a:rPr lang="sv-SE" sz="1700" dirty="0"/>
              <a:t>– grafisk sätt att visa distribution till data. </a:t>
            </a:r>
            <a:r>
              <a:rPr lang="sv-SE" sz="1700" dirty="0" err="1"/>
              <a:t>Outliers</a:t>
            </a:r>
            <a:r>
              <a:rPr lang="sv-SE" sz="1700" dirty="0"/>
              <a:t> plottas med egna symboler (</a:t>
            </a:r>
            <a:r>
              <a:rPr lang="sv-SE" sz="1700" dirty="0" err="1"/>
              <a:t>cirkler</a:t>
            </a:r>
            <a:r>
              <a:rPr lang="sv-SE" sz="1700" dirty="0"/>
              <a:t>)</a:t>
            </a:r>
          </a:p>
          <a:p>
            <a:r>
              <a:rPr lang="sv-SE" sz="1700" b="1" dirty="0"/>
              <a:t>Histogram</a:t>
            </a:r>
            <a:r>
              <a:rPr lang="sv-SE" sz="1700" dirty="0"/>
              <a:t> – några observationer bortanför huvudgruppen</a:t>
            </a:r>
          </a:p>
          <a:p>
            <a:r>
              <a:rPr lang="sv-SE" sz="1700" b="1" dirty="0" err="1"/>
              <a:t>Scatter</a:t>
            </a:r>
            <a:r>
              <a:rPr lang="sv-SE" sz="1700" b="1" dirty="0"/>
              <a:t> </a:t>
            </a:r>
            <a:r>
              <a:rPr lang="sv-SE" sz="1700" b="1" dirty="0" err="1"/>
              <a:t>plot</a:t>
            </a:r>
            <a:r>
              <a:rPr lang="sv-SE" sz="1700" dirty="0"/>
              <a:t> – mellan två variabler kan man se om en </a:t>
            </a:r>
            <a:r>
              <a:rPr lang="sv-SE" sz="1700" dirty="0" err="1"/>
              <a:t>outlier</a:t>
            </a:r>
            <a:r>
              <a:rPr lang="sv-SE" sz="1700" dirty="0"/>
              <a:t> är långt unna det ”vanliga” sambandet till variablerna</a:t>
            </a:r>
          </a:p>
          <a:p>
            <a:endParaRPr lang="sv-SE" sz="1700" dirty="0"/>
          </a:p>
          <a:p>
            <a:pPr marL="0" indent="0">
              <a:buNone/>
            </a:pPr>
            <a:r>
              <a:rPr lang="sv-SE" sz="1700" i="1" dirty="0"/>
              <a:t>Mer om detta i kursen R för Big data</a:t>
            </a:r>
          </a:p>
        </p:txBody>
      </p:sp>
      <p:sp>
        <p:nvSpPr>
          <p:cNvPr id="5" name="textruta 4">
            <a:extLst>
              <a:ext uri="{FF2B5EF4-FFF2-40B4-BE49-F238E27FC236}">
                <a16:creationId xmlns:a16="http://schemas.microsoft.com/office/drawing/2014/main" id="{09671138-AE87-5E42-9480-657225935DF2}"/>
              </a:ext>
            </a:extLst>
          </p:cNvPr>
          <p:cNvSpPr txBox="1"/>
          <p:nvPr/>
        </p:nvSpPr>
        <p:spPr>
          <a:xfrm>
            <a:off x="1268362" y="5680610"/>
            <a:ext cx="1305165" cy="369332"/>
          </a:xfrm>
          <a:prstGeom prst="rect">
            <a:avLst/>
          </a:prstGeom>
          <a:noFill/>
        </p:spPr>
        <p:txBody>
          <a:bodyPr wrap="none" rtlCol="0">
            <a:spAutoFit/>
          </a:bodyPr>
          <a:lstStyle/>
          <a:p>
            <a:r>
              <a:rPr lang="sv-SE" dirty="0"/>
              <a:t>Histogram</a:t>
            </a:r>
          </a:p>
        </p:txBody>
      </p:sp>
      <p:sp>
        <p:nvSpPr>
          <p:cNvPr id="6" name="textruta 5">
            <a:extLst>
              <a:ext uri="{FF2B5EF4-FFF2-40B4-BE49-F238E27FC236}">
                <a16:creationId xmlns:a16="http://schemas.microsoft.com/office/drawing/2014/main" id="{00EB2131-27C3-634A-8F9F-6CE3D67158F6}"/>
              </a:ext>
            </a:extLst>
          </p:cNvPr>
          <p:cNvSpPr txBox="1"/>
          <p:nvPr/>
        </p:nvSpPr>
        <p:spPr>
          <a:xfrm>
            <a:off x="4048901" y="5631353"/>
            <a:ext cx="1479892" cy="369332"/>
          </a:xfrm>
          <a:prstGeom prst="rect">
            <a:avLst/>
          </a:prstGeom>
          <a:noFill/>
        </p:spPr>
        <p:txBody>
          <a:bodyPr wrap="none" rtlCol="0">
            <a:spAutoFit/>
          </a:bodyPr>
          <a:lstStyle/>
          <a:p>
            <a:r>
              <a:rPr lang="sv-SE" dirty="0" err="1"/>
              <a:t>Scatter</a:t>
            </a:r>
            <a:r>
              <a:rPr lang="sv-SE" dirty="0"/>
              <a:t> </a:t>
            </a:r>
            <a:r>
              <a:rPr lang="sv-SE" dirty="0" err="1"/>
              <a:t>plot</a:t>
            </a:r>
            <a:endParaRPr lang="sv-SE" dirty="0"/>
          </a:p>
        </p:txBody>
      </p:sp>
      <p:sp>
        <p:nvSpPr>
          <p:cNvPr id="7" name="textruta 6">
            <a:extLst>
              <a:ext uri="{FF2B5EF4-FFF2-40B4-BE49-F238E27FC236}">
                <a16:creationId xmlns:a16="http://schemas.microsoft.com/office/drawing/2014/main" id="{FC30695E-A33A-9740-B617-485975B7A65D}"/>
              </a:ext>
            </a:extLst>
          </p:cNvPr>
          <p:cNvSpPr txBox="1"/>
          <p:nvPr/>
        </p:nvSpPr>
        <p:spPr>
          <a:xfrm>
            <a:off x="2907181" y="411324"/>
            <a:ext cx="1075936" cy="369332"/>
          </a:xfrm>
          <a:prstGeom prst="rect">
            <a:avLst/>
          </a:prstGeom>
          <a:noFill/>
        </p:spPr>
        <p:txBody>
          <a:bodyPr wrap="none" rtlCol="0">
            <a:spAutoFit/>
          </a:bodyPr>
          <a:lstStyle/>
          <a:p>
            <a:r>
              <a:rPr lang="sv-SE" dirty="0"/>
              <a:t>Box </a:t>
            </a:r>
            <a:r>
              <a:rPr lang="sv-SE" dirty="0" err="1"/>
              <a:t>plot</a:t>
            </a:r>
            <a:endParaRPr lang="sv-SE" dirty="0"/>
          </a:p>
        </p:txBody>
      </p:sp>
    </p:spTree>
    <p:extLst>
      <p:ext uri="{BB962C8B-B14F-4D97-AF65-F5344CB8AC3E}">
        <p14:creationId xmlns:p14="http://schemas.microsoft.com/office/powerpoint/2010/main" val="147769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7367FBBA-DAFE-804E-98E8-E13C82DC34CF}"/>
              </a:ext>
            </a:extLst>
          </p:cNvPr>
          <p:cNvSpPr>
            <a:spLocks noGrp="1"/>
          </p:cNvSpPr>
          <p:nvPr>
            <p:ph type="title"/>
          </p:nvPr>
        </p:nvSpPr>
        <p:spPr>
          <a:xfrm>
            <a:off x="7532835" y="1420706"/>
            <a:ext cx="3466540" cy="4016587"/>
          </a:xfrm>
        </p:spPr>
        <p:txBody>
          <a:bodyPr>
            <a:normAutofit/>
          </a:bodyPr>
          <a:lstStyle/>
          <a:p>
            <a:r>
              <a:rPr lang="sv-SE" sz="3600" dirty="0" err="1"/>
              <a:t>Outliers</a:t>
            </a:r>
            <a:r>
              <a:rPr lang="sv-SE" sz="3600" dirty="0"/>
              <a:t> – hur undvika?</a:t>
            </a:r>
          </a:p>
        </p:txBody>
      </p:sp>
      <p:sp>
        <p:nvSpPr>
          <p:cNvPr id="3" name="Platshållare för innehåll 2">
            <a:extLst>
              <a:ext uri="{FF2B5EF4-FFF2-40B4-BE49-F238E27FC236}">
                <a16:creationId xmlns:a16="http://schemas.microsoft.com/office/drawing/2014/main" id="{34FE3BD8-0B4A-B440-BF4A-1C32A68ECCB3}"/>
              </a:ext>
            </a:extLst>
          </p:cNvPr>
          <p:cNvSpPr>
            <a:spLocks noGrp="1"/>
          </p:cNvSpPr>
          <p:nvPr>
            <p:ph idx="1"/>
          </p:nvPr>
        </p:nvSpPr>
        <p:spPr>
          <a:xfrm>
            <a:off x="1440519" y="1420706"/>
            <a:ext cx="5514758" cy="4016587"/>
          </a:xfrm>
        </p:spPr>
        <p:txBody>
          <a:bodyPr anchor="ctr">
            <a:normAutofit/>
          </a:bodyPr>
          <a:lstStyle/>
          <a:p>
            <a:pPr>
              <a:lnSpc>
                <a:spcPct val="90000"/>
              </a:lnSpc>
            </a:pPr>
            <a:r>
              <a:rPr lang="sv-SE" sz="1500" dirty="0">
                <a:solidFill>
                  <a:schemeClr val="tx1">
                    <a:lumMod val="75000"/>
                    <a:lumOff val="25000"/>
                  </a:schemeClr>
                </a:solidFill>
              </a:rPr>
              <a:t>Hur undvika och hantera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Stort </a:t>
            </a:r>
            <a:r>
              <a:rPr lang="sv-SE" sz="1500" dirty="0" err="1">
                <a:solidFill>
                  <a:schemeClr val="tx1">
                    <a:lumMod val="75000"/>
                    <a:lumOff val="25000"/>
                  </a:schemeClr>
                </a:solidFill>
              </a:rPr>
              <a:t>dataset</a:t>
            </a:r>
            <a:r>
              <a:rPr lang="sv-SE" sz="1500" dirty="0">
                <a:solidFill>
                  <a:schemeClr val="tx1">
                    <a:lumMod val="75000"/>
                    <a:lumOff val="25000"/>
                  </a:schemeClr>
                </a:solidFill>
              </a:rPr>
              <a:t> gör att varje datapunkt inte har lika stor ”vikt”</a:t>
            </a:r>
          </a:p>
          <a:p>
            <a:pPr>
              <a:lnSpc>
                <a:spcPct val="90000"/>
              </a:lnSpc>
            </a:pPr>
            <a:r>
              <a:rPr lang="sv-SE" sz="1500" dirty="0">
                <a:solidFill>
                  <a:schemeClr val="tx1">
                    <a:lumMod val="75000"/>
                    <a:lumOff val="25000"/>
                  </a:schemeClr>
                </a:solidFill>
              </a:rPr>
              <a:t>Hur stor är för stor </a:t>
            </a:r>
            <a:r>
              <a:rPr lang="sv-SE" sz="1500" dirty="0" err="1">
                <a:solidFill>
                  <a:schemeClr val="tx1">
                    <a:lumMod val="75000"/>
                    <a:lumOff val="25000"/>
                  </a:schemeClr>
                </a:solidFill>
              </a:rPr>
              <a:t>outlier</a:t>
            </a:r>
            <a:r>
              <a:rPr lang="sv-SE" sz="1500" dirty="0">
                <a:solidFill>
                  <a:schemeClr val="tx1">
                    <a:lumMod val="75000"/>
                    <a:lumOff val="25000"/>
                  </a:schemeClr>
                </a:solidFill>
              </a:rPr>
              <a:t>? Tio gånger så stor som övre gräns gör mer skada än en som är dubbelt så stor. </a:t>
            </a:r>
          </a:p>
          <a:p>
            <a:pPr>
              <a:lnSpc>
                <a:spcPct val="90000"/>
              </a:lnSpc>
            </a:pPr>
            <a:r>
              <a:rPr lang="sv-SE" sz="1500" dirty="0">
                <a:solidFill>
                  <a:schemeClr val="tx1">
                    <a:lumMod val="75000"/>
                    <a:lumOff val="25000"/>
                  </a:schemeClr>
                </a:solidFill>
              </a:rPr>
              <a:t>Ha bra ”domänkunskap” – kunna väl sin data. </a:t>
            </a:r>
          </a:p>
          <a:p>
            <a:pPr>
              <a:lnSpc>
                <a:spcPct val="90000"/>
              </a:lnSpc>
            </a:pPr>
            <a:r>
              <a:rPr lang="sv-SE" sz="1500" dirty="0">
                <a:solidFill>
                  <a:schemeClr val="tx1">
                    <a:lumMod val="75000"/>
                    <a:lumOff val="25000"/>
                  </a:schemeClr>
                </a:solidFill>
              </a:rPr>
              <a:t>Ta bort hela raden där </a:t>
            </a:r>
            <a:r>
              <a:rPr lang="sv-SE" sz="1500" dirty="0" err="1">
                <a:solidFill>
                  <a:schemeClr val="tx1">
                    <a:lumMod val="75000"/>
                    <a:lumOff val="25000"/>
                  </a:schemeClr>
                </a:solidFill>
              </a:rPr>
              <a:t>outlieren</a:t>
            </a:r>
            <a:r>
              <a:rPr lang="sv-SE" sz="1500" dirty="0">
                <a:solidFill>
                  <a:schemeClr val="tx1">
                    <a:lumMod val="75000"/>
                    <a:lumOff val="25000"/>
                  </a:schemeClr>
                </a:solidFill>
              </a:rPr>
              <a:t> finns.</a:t>
            </a:r>
          </a:p>
          <a:p>
            <a:pPr>
              <a:lnSpc>
                <a:spcPct val="90000"/>
              </a:lnSpc>
            </a:pPr>
            <a:r>
              <a:rPr lang="sv-SE" sz="1500" dirty="0">
                <a:solidFill>
                  <a:schemeClr val="tx1">
                    <a:lumMod val="75000"/>
                    <a:lumOff val="25000"/>
                  </a:schemeClr>
                </a:solidFill>
              </a:rPr>
              <a:t>Justera ner värdet om man ser att den beter sig likt som andra ”övriga värden”.</a:t>
            </a:r>
          </a:p>
          <a:p>
            <a:pPr>
              <a:lnSpc>
                <a:spcPct val="90000"/>
              </a:lnSpc>
            </a:pPr>
            <a:r>
              <a:rPr lang="sv-SE" sz="1500" dirty="0">
                <a:solidFill>
                  <a:schemeClr val="tx1">
                    <a:lumMod val="75000"/>
                    <a:lumOff val="25000"/>
                  </a:schemeClr>
                </a:solidFill>
              </a:rPr>
              <a:t>Ge nytt värde om det visar sig vara mätfel. Genomsnittet av de andra datapunkterna till exempel.</a:t>
            </a:r>
          </a:p>
          <a:p>
            <a:pPr>
              <a:lnSpc>
                <a:spcPct val="90000"/>
              </a:lnSpc>
            </a:pPr>
            <a:r>
              <a:rPr lang="sv-SE" sz="1500" dirty="0">
                <a:solidFill>
                  <a:schemeClr val="tx1">
                    <a:lumMod val="75000"/>
                    <a:lumOff val="25000"/>
                  </a:schemeClr>
                </a:solidFill>
              </a:rPr>
              <a:t>Transformera </a:t>
            </a:r>
            <a:r>
              <a:rPr lang="sv-SE" sz="1500" dirty="0" err="1">
                <a:solidFill>
                  <a:schemeClr val="tx1">
                    <a:lumMod val="75000"/>
                    <a:lumOff val="25000"/>
                  </a:schemeClr>
                </a:solidFill>
              </a:rPr>
              <a:t>datan</a:t>
            </a:r>
            <a:endParaRPr lang="sv-SE" sz="1500" dirty="0">
              <a:solidFill>
                <a:schemeClr val="tx1">
                  <a:lumMod val="75000"/>
                  <a:lumOff val="25000"/>
                </a:schemeClr>
              </a:solidFill>
            </a:endParaRPr>
          </a:p>
          <a:p>
            <a:pPr>
              <a:lnSpc>
                <a:spcPct val="90000"/>
              </a:lnSpc>
            </a:pPr>
            <a:r>
              <a:rPr lang="sv-SE" sz="1500" dirty="0">
                <a:solidFill>
                  <a:schemeClr val="tx1">
                    <a:lumMod val="75000"/>
                    <a:lumOff val="25000"/>
                  </a:schemeClr>
                </a:solidFill>
              </a:rPr>
              <a:t>Algoritmer kan hantera </a:t>
            </a:r>
            <a:r>
              <a:rPr lang="sv-SE" sz="1500" dirty="0" err="1">
                <a:solidFill>
                  <a:schemeClr val="tx1">
                    <a:lumMod val="75000"/>
                    <a:lumOff val="25000"/>
                  </a:schemeClr>
                </a:solidFill>
              </a:rPr>
              <a:t>outliers</a:t>
            </a:r>
            <a:r>
              <a:rPr lang="sv-SE" sz="1500" dirty="0">
                <a:solidFill>
                  <a:schemeClr val="tx1">
                    <a:lumMod val="75000"/>
                    <a:lumOff val="25000"/>
                  </a:schemeClr>
                </a:solidFill>
              </a:rPr>
              <a:t>. Brukar ha hög ”</a:t>
            </a:r>
            <a:r>
              <a:rPr lang="sv-SE" sz="1500" dirty="0" err="1">
                <a:solidFill>
                  <a:schemeClr val="tx1">
                    <a:lumMod val="75000"/>
                    <a:lumOff val="25000"/>
                  </a:schemeClr>
                </a:solidFill>
              </a:rPr>
              <a:t>computational</a:t>
            </a:r>
            <a:r>
              <a:rPr lang="sv-SE" sz="1500" dirty="0">
                <a:solidFill>
                  <a:schemeClr val="tx1">
                    <a:lumMod val="75000"/>
                    <a:lumOff val="25000"/>
                  </a:schemeClr>
                </a:solidFill>
              </a:rPr>
              <a:t> </a:t>
            </a:r>
            <a:r>
              <a:rPr lang="sv-SE" sz="1500" dirty="0" err="1">
                <a:solidFill>
                  <a:schemeClr val="tx1">
                    <a:lumMod val="75000"/>
                    <a:lumOff val="25000"/>
                  </a:schemeClr>
                </a:solidFill>
              </a:rPr>
              <a:t>cost</a:t>
            </a:r>
            <a:r>
              <a:rPr lang="sv-SE" sz="1500" dirty="0">
                <a:solidFill>
                  <a:schemeClr val="tx1">
                    <a:lumMod val="75000"/>
                    <a:lumOff val="25000"/>
                  </a:schemeClr>
                </a:solidFill>
              </a:rPr>
              <a:t>”. </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70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BF915BF0-EA4D-5E44-86EF-D360FFF78E6E}"/>
              </a:ext>
            </a:extLst>
          </p:cNvPr>
          <p:cNvSpPr>
            <a:spLocks noGrp="1"/>
          </p:cNvSpPr>
          <p:nvPr>
            <p:ph type="title"/>
          </p:nvPr>
        </p:nvSpPr>
        <p:spPr>
          <a:xfrm>
            <a:off x="3844616" y="881210"/>
            <a:ext cx="7417925" cy="1517035"/>
          </a:xfrm>
        </p:spPr>
        <p:txBody>
          <a:bodyPr>
            <a:normAutofit/>
          </a:bodyPr>
          <a:lstStyle/>
          <a:p>
            <a:r>
              <a:rPr lang="sv-SE">
                <a:solidFill>
                  <a:schemeClr val="tx1">
                    <a:lumMod val="75000"/>
                    <a:lumOff val="25000"/>
                  </a:schemeClr>
                </a:solidFill>
              </a:rPr>
              <a:t>Övning - Boston</a:t>
            </a:r>
          </a:p>
        </p:txBody>
      </p:sp>
      <p:sp>
        <p:nvSpPr>
          <p:cNvPr id="3" name="Platshållare för innehåll 2">
            <a:extLst>
              <a:ext uri="{FF2B5EF4-FFF2-40B4-BE49-F238E27FC236}">
                <a16:creationId xmlns:a16="http://schemas.microsoft.com/office/drawing/2014/main" id="{C35F28CA-7701-1840-A4F5-E36019FBB072}"/>
              </a:ext>
            </a:extLst>
          </p:cNvPr>
          <p:cNvSpPr>
            <a:spLocks noGrp="1"/>
          </p:cNvSpPr>
          <p:nvPr>
            <p:ph idx="1"/>
          </p:nvPr>
        </p:nvSpPr>
        <p:spPr>
          <a:xfrm>
            <a:off x="3844616" y="2626840"/>
            <a:ext cx="7245103" cy="3131777"/>
          </a:xfrm>
        </p:spPr>
        <p:txBody>
          <a:bodyPr>
            <a:normAutofit/>
          </a:bodyPr>
          <a:lstStyle/>
          <a:p>
            <a:r>
              <a:rPr lang="sv-SE" dirty="0" err="1">
                <a:solidFill>
                  <a:schemeClr val="tx1">
                    <a:lumMod val="75000"/>
                    <a:lumOff val="25000"/>
                  </a:schemeClr>
                </a:solidFill>
              </a:rPr>
              <a:t>Dataset</a:t>
            </a:r>
            <a:r>
              <a:rPr lang="sv-SE" dirty="0">
                <a:solidFill>
                  <a:schemeClr val="tx1">
                    <a:lumMod val="75000"/>
                    <a:lumOff val="25000"/>
                  </a:schemeClr>
                </a:solidFill>
              </a:rPr>
              <a:t> Boston house-</a:t>
            </a:r>
            <a:r>
              <a:rPr lang="sv-SE" dirty="0" err="1">
                <a:solidFill>
                  <a:schemeClr val="tx1">
                    <a:lumMod val="75000"/>
                    <a:lumOff val="25000"/>
                  </a:schemeClr>
                </a:solidFill>
              </a:rPr>
              <a:t>price</a:t>
            </a:r>
            <a:r>
              <a:rPr lang="sv-SE" dirty="0">
                <a:solidFill>
                  <a:schemeClr val="tx1">
                    <a:lumMod val="75000"/>
                    <a:lumOff val="25000"/>
                  </a:schemeClr>
                </a:solidFill>
              </a:rPr>
              <a:t> från </a:t>
            </a:r>
            <a:r>
              <a:rPr lang="sv-SE" dirty="0" err="1">
                <a:solidFill>
                  <a:schemeClr val="tx1">
                    <a:lumMod val="75000"/>
                    <a:lumOff val="25000"/>
                  </a:schemeClr>
                </a:solidFill>
              </a:rPr>
              <a:t>sklearn</a:t>
            </a:r>
            <a:r>
              <a:rPr lang="sv-SE" dirty="0">
                <a:solidFill>
                  <a:schemeClr val="tx1">
                    <a:lumMod val="75000"/>
                    <a:lumOff val="25000"/>
                  </a:schemeClr>
                </a:solidFill>
              </a:rPr>
              <a:t> </a:t>
            </a:r>
            <a:r>
              <a:rPr lang="sv-SE" dirty="0" err="1">
                <a:solidFill>
                  <a:schemeClr val="tx1">
                    <a:lumMod val="75000"/>
                    <a:lumOff val="25000"/>
                  </a:schemeClr>
                </a:solidFill>
              </a:rPr>
              <a:t>träningsdataset</a:t>
            </a:r>
            <a:r>
              <a:rPr lang="sv-SE" dirty="0">
                <a:solidFill>
                  <a:schemeClr val="tx1">
                    <a:lumMod val="75000"/>
                    <a:lumOff val="25000"/>
                  </a:schemeClr>
                </a:solidFill>
              </a:rPr>
              <a:t> </a:t>
            </a:r>
            <a:r>
              <a:rPr lang="sv-SE" dirty="0">
                <a:solidFill>
                  <a:schemeClr val="tx1">
                    <a:lumMod val="75000"/>
                    <a:lumOff val="25000"/>
                  </a:schemeClr>
                </a:solidFill>
                <a:hlinkClick r:id="rId3"/>
              </a:rPr>
              <a:t>https://scikit-learn.org/stable/modules/generated/sklearn.datasets.load_boston.html</a:t>
            </a:r>
            <a:r>
              <a:rPr lang="sv-SE" dirty="0">
                <a:solidFill>
                  <a:schemeClr val="tx1">
                    <a:lumMod val="75000"/>
                    <a:lumOff val="25000"/>
                  </a:schemeClr>
                </a:solidFill>
              </a:rPr>
              <a:t> </a:t>
            </a:r>
          </a:p>
          <a:p>
            <a:r>
              <a:rPr lang="sv-SE" dirty="0">
                <a:solidFill>
                  <a:schemeClr val="tx1">
                    <a:lumMod val="75000"/>
                    <a:lumOff val="25000"/>
                  </a:schemeClr>
                </a:solidFill>
              </a:rPr>
              <a:t>Undersök om det saknas värden och hantera i sådana fall de. </a:t>
            </a:r>
          </a:p>
          <a:p>
            <a:r>
              <a:rPr lang="sv-SE" dirty="0">
                <a:solidFill>
                  <a:schemeClr val="tx1">
                    <a:lumMod val="75000"/>
                    <a:lumOff val="25000"/>
                  </a:schemeClr>
                </a:solidFill>
              </a:rPr>
              <a:t>Undersök </a:t>
            </a:r>
            <a:r>
              <a:rPr lang="sv-SE" dirty="0" err="1">
                <a:solidFill>
                  <a:schemeClr val="tx1">
                    <a:lumMod val="75000"/>
                    <a:lumOff val="25000"/>
                  </a:schemeClr>
                </a:solidFill>
              </a:rPr>
              <a:t>outliers</a:t>
            </a:r>
            <a:r>
              <a:rPr lang="sv-SE" dirty="0">
                <a:solidFill>
                  <a:schemeClr val="tx1">
                    <a:lumMod val="75000"/>
                    <a:lumOff val="25000"/>
                  </a:schemeClr>
                </a:solidFill>
              </a:rPr>
              <a:t> med metoderna lärt i dagens lektion. </a:t>
            </a:r>
          </a:p>
          <a:p>
            <a:r>
              <a:rPr lang="sv-SE" dirty="0">
                <a:solidFill>
                  <a:schemeClr val="tx1">
                    <a:lumMod val="75000"/>
                    <a:lumOff val="25000"/>
                  </a:schemeClr>
                </a:solidFill>
              </a:rPr>
              <a:t>Utför feature </a:t>
            </a:r>
            <a:r>
              <a:rPr lang="sv-SE" dirty="0" err="1">
                <a:solidFill>
                  <a:schemeClr val="tx1">
                    <a:lumMod val="75000"/>
                    <a:lumOff val="25000"/>
                  </a:schemeClr>
                </a:solidFill>
              </a:rPr>
              <a:t>scale</a:t>
            </a:r>
            <a:r>
              <a:rPr lang="sv-SE" dirty="0">
                <a:solidFill>
                  <a:schemeClr val="tx1">
                    <a:lumMod val="75000"/>
                    <a:lumOff val="25000"/>
                  </a:schemeClr>
                </a:solidFill>
              </a:rPr>
              <a:t> med de olika metoderna vi har lärt idag.</a:t>
            </a:r>
          </a:p>
          <a:p>
            <a:r>
              <a:rPr lang="sv-SE" dirty="0">
                <a:solidFill>
                  <a:schemeClr val="tx1">
                    <a:lumMod val="75000"/>
                    <a:lumOff val="25000"/>
                  </a:schemeClr>
                </a:solidFill>
              </a:rPr>
              <a:t>Lösningsförslag finns i Teams under Lektion7.ipynb</a:t>
            </a:r>
          </a:p>
        </p:txBody>
      </p:sp>
    </p:spTree>
    <p:extLst>
      <p:ext uri="{BB962C8B-B14F-4D97-AF65-F5344CB8AC3E}">
        <p14:creationId xmlns:p14="http://schemas.microsoft.com/office/powerpoint/2010/main" val="153397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70F4A2E-3F03-234A-9683-ED17F9F59585}"/>
              </a:ext>
            </a:extLst>
          </p:cNvPr>
          <p:cNvSpPr>
            <a:spLocks noGrp="1"/>
          </p:cNvSpPr>
          <p:nvPr>
            <p:ph type="title"/>
          </p:nvPr>
        </p:nvSpPr>
        <p:spPr>
          <a:xfrm>
            <a:off x="1066800" y="642594"/>
            <a:ext cx="10058400" cy="1371600"/>
          </a:xfrm>
        </p:spPr>
        <p:txBody>
          <a:bodyPr>
            <a:normAutofit/>
          </a:bodyPr>
          <a:lstStyle/>
          <a:p>
            <a:pPr algn="ctr"/>
            <a:r>
              <a:rPr lang="sv-SE" dirty="0"/>
              <a:t>Dagens agenda</a:t>
            </a:r>
            <a:endParaRPr lang="sv-SE"/>
          </a:p>
        </p:txBody>
      </p:sp>
      <p:graphicFrame>
        <p:nvGraphicFramePr>
          <p:cNvPr id="7" name="Platshållare för innehåll 2">
            <a:extLst>
              <a:ext uri="{FF2B5EF4-FFF2-40B4-BE49-F238E27FC236}">
                <a16:creationId xmlns:a16="http://schemas.microsoft.com/office/drawing/2014/main" id="{C291B004-36D0-4A51-B03C-9CF4C3AF9CBE}"/>
              </a:ext>
            </a:extLst>
          </p:cNvPr>
          <p:cNvGraphicFramePr>
            <a:graphicFrameLocks noGrp="1"/>
          </p:cNvGraphicFramePr>
          <p:nvPr>
            <p:ph idx="1"/>
            <p:extLst>
              <p:ext uri="{D42A27DB-BD31-4B8C-83A1-F6EECF244321}">
                <p14:modId xmlns:p14="http://schemas.microsoft.com/office/powerpoint/2010/main" val="28926192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44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9F7CCAC3-C0A3-6C49-9AD4-600DAD8F1E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24" r="25006"/>
          <a:stretch/>
        </p:blipFill>
        <p:spPr bwMode="auto">
          <a:xfrm>
            <a:off x="190846" y="237744"/>
            <a:ext cx="4040033" cy="638251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BE7270DF-375F-4ECC-989A-D033E481A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465"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a:extLst>
              <a:ext uri="{FF2B5EF4-FFF2-40B4-BE49-F238E27FC236}">
                <a16:creationId xmlns:a16="http://schemas.microsoft.com/office/drawing/2014/main" id="{9BDAE100-8501-DC44-9E6E-F4F0A624CC16}"/>
              </a:ext>
            </a:extLst>
          </p:cNvPr>
          <p:cNvSpPr>
            <a:spLocks noGrp="1"/>
          </p:cNvSpPr>
          <p:nvPr>
            <p:ph type="title"/>
          </p:nvPr>
        </p:nvSpPr>
        <p:spPr>
          <a:xfrm>
            <a:off x="4965192" y="642593"/>
            <a:ext cx="6280826" cy="1746504"/>
          </a:xfrm>
        </p:spPr>
        <p:txBody>
          <a:bodyPr>
            <a:normAutofit/>
          </a:bodyPr>
          <a:lstStyle/>
          <a:p>
            <a:r>
              <a:rPr lang="sv-SE" dirty="0" err="1"/>
              <a:t>Natural</a:t>
            </a:r>
            <a:r>
              <a:rPr lang="sv-SE" dirty="0"/>
              <a:t> </a:t>
            </a:r>
            <a:r>
              <a:rPr lang="sv-SE" dirty="0" err="1"/>
              <a:t>language</a:t>
            </a:r>
            <a:r>
              <a:rPr lang="sv-SE" dirty="0"/>
              <a:t> </a:t>
            </a:r>
            <a:r>
              <a:rPr lang="sv-SE" dirty="0" err="1"/>
              <a:t>processing</a:t>
            </a:r>
            <a:r>
              <a:rPr lang="sv-SE" dirty="0"/>
              <a:t> (NLP)</a:t>
            </a:r>
          </a:p>
        </p:txBody>
      </p:sp>
      <p:sp>
        <p:nvSpPr>
          <p:cNvPr id="3" name="Platshållare för innehåll 2">
            <a:extLst>
              <a:ext uri="{FF2B5EF4-FFF2-40B4-BE49-F238E27FC236}">
                <a16:creationId xmlns:a16="http://schemas.microsoft.com/office/drawing/2014/main" id="{1AAF3FE5-0B0B-D742-8A0D-073D4F732666}"/>
              </a:ext>
            </a:extLst>
          </p:cNvPr>
          <p:cNvSpPr>
            <a:spLocks noGrp="1"/>
          </p:cNvSpPr>
          <p:nvPr>
            <p:ph idx="1"/>
          </p:nvPr>
        </p:nvSpPr>
        <p:spPr>
          <a:xfrm>
            <a:off x="4965192" y="2386584"/>
            <a:ext cx="6280826" cy="3648456"/>
          </a:xfrm>
        </p:spPr>
        <p:txBody>
          <a:bodyPr>
            <a:normAutofit/>
          </a:bodyPr>
          <a:lstStyle/>
          <a:p>
            <a:pPr>
              <a:lnSpc>
                <a:spcPct val="90000"/>
              </a:lnSpc>
            </a:pPr>
            <a:r>
              <a:rPr lang="sv-SE" sz="1400"/>
              <a:t>NLP är den teknik som används för att få datorer att förstå människans språk</a:t>
            </a:r>
          </a:p>
          <a:p>
            <a:pPr>
              <a:lnSpc>
                <a:spcPct val="90000"/>
              </a:lnSpc>
            </a:pPr>
            <a:r>
              <a:rPr lang="sv-SE" sz="1400"/>
              <a:t>Processen:</a:t>
            </a:r>
          </a:p>
          <a:p>
            <a:pPr marL="617220" lvl="1" indent="-342900">
              <a:lnSpc>
                <a:spcPct val="90000"/>
              </a:lnSpc>
              <a:buFont typeface="+mj-lt"/>
              <a:buAutoNum type="arabicPeriod"/>
            </a:pPr>
            <a:r>
              <a:rPr lang="sv-SE" sz="1400"/>
              <a:t>En människa pratar med maskinen </a:t>
            </a:r>
          </a:p>
          <a:p>
            <a:pPr marL="617220" lvl="1" indent="-342900">
              <a:lnSpc>
                <a:spcPct val="90000"/>
              </a:lnSpc>
              <a:buFont typeface="+mj-lt"/>
              <a:buAutoNum type="arabicPeriod"/>
            </a:pPr>
            <a:r>
              <a:rPr lang="sv-SE" sz="1400"/>
              <a:t>Maskinen fångar upp ljudet </a:t>
            </a:r>
          </a:p>
          <a:p>
            <a:pPr marL="617220" lvl="1" indent="-342900">
              <a:lnSpc>
                <a:spcPct val="90000"/>
              </a:lnSpc>
              <a:buFont typeface="+mj-lt"/>
              <a:buAutoNum type="arabicPeriod"/>
            </a:pPr>
            <a:r>
              <a:rPr lang="sv-SE" sz="1400"/>
              <a:t>Konvertering av ljud till text</a:t>
            </a:r>
          </a:p>
          <a:p>
            <a:pPr marL="617220" lvl="1" indent="-342900">
              <a:lnSpc>
                <a:spcPct val="90000"/>
              </a:lnSpc>
              <a:buFont typeface="+mj-lt"/>
              <a:buAutoNum type="arabicPeriod"/>
            </a:pPr>
            <a:r>
              <a:rPr lang="sv-SE" sz="1400"/>
              <a:t>Behandling av textens data </a:t>
            </a:r>
          </a:p>
          <a:p>
            <a:pPr marL="617220" lvl="1" indent="-342900">
              <a:lnSpc>
                <a:spcPct val="90000"/>
              </a:lnSpc>
              <a:buFont typeface="+mj-lt"/>
              <a:buAutoNum type="arabicPeriod"/>
            </a:pPr>
            <a:r>
              <a:rPr lang="sv-SE" sz="1400"/>
              <a:t>Data till ljudkonvertering</a:t>
            </a:r>
          </a:p>
          <a:p>
            <a:pPr marL="617220" lvl="1" indent="-342900">
              <a:lnSpc>
                <a:spcPct val="90000"/>
              </a:lnSpc>
              <a:buFont typeface="+mj-lt"/>
              <a:buAutoNum type="arabicPeriod"/>
            </a:pPr>
            <a:r>
              <a:rPr lang="sv-SE" sz="1400"/>
              <a:t>Maskinen svarar på människan genom att spela upp ljudfilen</a:t>
            </a:r>
          </a:p>
          <a:p>
            <a:pPr>
              <a:lnSpc>
                <a:spcPct val="90000"/>
              </a:lnSpc>
            </a:pPr>
            <a:r>
              <a:rPr lang="sv-SE" sz="1400"/>
              <a:t>NPL ligger bakom kände applikationer som:</a:t>
            </a:r>
          </a:p>
          <a:p>
            <a:pPr marL="617220" lvl="1" indent="-342900">
              <a:lnSpc>
                <a:spcPct val="90000"/>
              </a:lnSpc>
              <a:buFont typeface="+mj-lt"/>
              <a:buAutoNum type="arabicPeriod"/>
            </a:pPr>
            <a:r>
              <a:rPr lang="sv-SE" sz="1400"/>
              <a:t>Översättning som Google Translate</a:t>
            </a:r>
          </a:p>
          <a:p>
            <a:pPr marL="617220" lvl="1" indent="-342900">
              <a:lnSpc>
                <a:spcPct val="90000"/>
              </a:lnSpc>
              <a:buFont typeface="+mj-lt"/>
              <a:buAutoNum type="arabicPeriod"/>
            </a:pPr>
            <a:r>
              <a:rPr lang="sv-SE" sz="1400"/>
              <a:t>Kontrollera grammatik som Microsoft Word och </a:t>
            </a:r>
            <a:r>
              <a:rPr lang="sv-SE" sz="1400" err="1"/>
              <a:t>Grammarly</a:t>
            </a:r>
            <a:endParaRPr lang="sv-SE" sz="1400"/>
          </a:p>
          <a:p>
            <a:pPr marL="617220" lvl="1" indent="-342900">
              <a:lnSpc>
                <a:spcPct val="90000"/>
              </a:lnSpc>
              <a:buFont typeface="+mj-lt"/>
              <a:buAutoNum type="arabicPeriod"/>
            </a:pPr>
            <a:r>
              <a:rPr lang="sv-SE" sz="1400"/>
              <a:t>Callcenter som </a:t>
            </a:r>
            <a:r>
              <a:rPr lang="sv-SE" sz="1400" err="1"/>
              <a:t>Interactivbe</a:t>
            </a:r>
            <a:r>
              <a:rPr lang="sv-SE" sz="1400"/>
              <a:t> Voice </a:t>
            </a:r>
            <a:r>
              <a:rPr lang="sv-SE" sz="1400" err="1"/>
              <a:t>Response</a:t>
            </a:r>
            <a:r>
              <a:rPr lang="sv-SE" sz="1400"/>
              <a:t> (IVR)</a:t>
            </a:r>
          </a:p>
          <a:p>
            <a:pPr marL="617220" lvl="1" indent="-342900">
              <a:lnSpc>
                <a:spcPct val="90000"/>
              </a:lnSpc>
              <a:buFont typeface="+mj-lt"/>
              <a:buAutoNum type="arabicPeriod"/>
            </a:pPr>
            <a:r>
              <a:rPr lang="sv-SE" sz="1400"/>
              <a:t>Personlig assistens som OK Google, Siri, </a:t>
            </a:r>
            <a:r>
              <a:rPr lang="sv-SE" sz="1400" err="1"/>
              <a:t>Cortana</a:t>
            </a:r>
            <a:endParaRPr lang="sv-SE" sz="1400"/>
          </a:p>
          <a:p>
            <a:pPr>
              <a:lnSpc>
                <a:spcPct val="90000"/>
              </a:lnSpc>
            </a:pPr>
            <a:endParaRPr lang="sv-SE" sz="1400"/>
          </a:p>
        </p:txBody>
      </p:sp>
    </p:spTree>
    <p:extLst>
      <p:ext uri="{BB962C8B-B14F-4D97-AF65-F5344CB8AC3E}">
        <p14:creationId xmlns:p14="http://schemas.microsoft.com/office/powerpoint/2010/main" val="3673377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9F7CCAC3-C0A3-6C49-9AD4-600DAD8F1E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24" r="25006"/>
          <a:stretch/>
        </p:blipFill>
        <p:spPr bwMode="auto">
          <a:xfrm>
            <a:off x="190846" y="237744"/>
            <a:ext cx="4040033" cy="638251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BE7270DF-375F-4ECC-989A-D033E481A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465"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a:extLst>
              <a:ext uri="{FF2B5EF4-FFF2-40B4-BE49-F238E27FC236}">
                <a16:creationId xmlns:a16="http://schemas.microsoft.com/office/drawing/2014/main" id="{9BDAE100-8501-DC44-9E6E-F4F0A624CC16}"/>
              </a:ext>
            </a:extLst>
          </p:cNvPr>
          <p:cNvSpPr>
            <a:spLocks noGrp="1"/>
          </p:cNvSpPr>
          <p:nvPr>
            <p:ph type="title"/>
          </p:nvPr>
        </p:nvSpPr>
        <p:spPr>
          <a:xfrm>
            <a:off x="4965192" y="642593"/>
            <a:ext cx="6280826" cy="1746504"/>
          </a:xfrm>
        </p:spPr>
        <p:txBody>
          <a:bodyPr>
            <a:normAutofit/>
          </a:bodyPr>
          <a:lstStyle/>
          <a:p>
            <a:r>
              <a:rPr lang="sv-SE" dirty="0" err="1"/>
              <a:t>Natural</a:t>
            </a:r>
            <a:r>
              <a:rPr lang="sv-SE" dirty="0"/>
              <a:t> </a:t>
            </a:r>
            <a:r>
              <a:rPr lang="sv-SE" dirty="0" err="1"/>
              <a:t>language</a:t>
            </a:r>
            <a:r>
              <a:rPr lang="sv-SE" dirty="0"/>
              <a:t> </a:t>
            </a:r>
            <a:r>
              <a:rPr lang="sv-SE" dirty="0" err="1"/>
              <a:t>processing</a:t>
            </a:r>
            <a:r>
              <a:rPr lang="sv-SE" dirty="0"/>
              <a:t> (NLP)</a:t>
            </a:r>
          </a:p>
        </p:txBody>
      </p:sp>
      <p:sp>
        <p:nvSpPr>
          <p:cNvPr id="3" name="Platshållare för innehåll 2">
            <a:extLst>
              <a:ext uri="{FF2B5EF4-FFF2-40B4-BE49-F238E27FC236}">
                <a16:creationId xmlns:a16="http://schemas.microsoft.com/office/drawing/2014/main" id="{1AAF3FE5-0B0B-D742-8A0D-073D4F732666}"/>
              </a:ext>
            </a:extLst>
          </p:cNvPr>
          <p:cNvSpPr>
            <a:spLocks noGrp="1"/>
          </p:cNvSpPr>
          <p:nvPr>
            <p:ph idx="1"/>
          </p:nvPr>
        </p:nvSpPr>
        <p:spPr>
          <a:xfrm>
            <a:off x="4965192" y="2386584"/>
            <a:ext cx="6280826" cy="3648456"/>
          </a:xfrm>
        </p:spPr>
        <p:txBody>
          <a:bodyPr>
            <a:normAutofit lnSpcReduction="10000"/>
          </a:bodyPr>
          <a:lstStyle/>
          <a:p>
            <a:pPr>
              <a:lnSpc>
                <a:spcPct val="90000"/>
              </a:lnSpc>
            </a:pPr>
            <a:r>
              <a:rPr lang="sv-SE" sz="1400" dirty="0"/>
              <a:t>NPL är svårt då människans språk är komplex med regler svåra att fatta för maskinen. Datorn måste fatta båda orden och sammanhangen</a:t>
            </a:r>
          </a:p>
          <a:p>
            <a:pPr>
              <a:lnSpc>
                <a:spcPct val="90000"/>
              </a:lnSpc>
            </a:pPr>
            <a:r>
              <a:rPr lang="sv-SE" sz="1400" dirty="0"/>
              <a:t>NLP identifierar och extraherar språkregler så att språkdata omvandlas till en form som datorer kan förstå. Algoritmen hämtar betydelsen till varje mening för att få information om den.</a:t>
            </a:r>
          </a:p>
          <a:p>
            <a:pPr>
              <a:lnSpc>
                <a:spcPct val="90000"/>
              </a:lnSpc>
            </a:pPr>
            <a:r>
              <a:rPr lang="sv-SE" sz="1400" dirty="0"/>
              <a:t>Exempel på när det inte går: Från engelska </a:t>
            </a:r>
            <a:r>
              <a:rPr lang="sv-SE" i="1" dirty="0"/>
              <a:t>“The spirit is </a:t>
            </a:r>
            <a:r>
              <a:rPr lang="sv-SE" i="1" dirty="0" err="1"/>
              <a:t>willing</a:t>
            </a:r>
            <a:r>
              <a:rPr lang="sv-SE" i="1" dirty="0"/>
              <a:t>, </a:t>
            </a:r>
            <a:r>
              <a:rPr lang="sv-SE" i="1" dirty="0" err="1"/>
              <a:t>but</a:t>
            </a:r>
            <a:r>
              <a:rPr lang="sv-SE" i="1" dirty="0"/>
              <a:t> the </a:t>
            </a:r>
            <a:r>
              <a:rPr lang="sv-SE" i="1" dirty="0" err="1"/>
              <a:t>flesh</a:t>
            </a:r>
            <a:r>
              <a:rPr lang="sv-SE" i="1" dirty="0"/>
              <a:t> is </a:t>
            </a:r>
            <a:r>
              <a:rPr lang="sv-SE" i="1" dirty="0" err="1"/>
              <a:t>weak</a:t>
            </a:r>
            <a:r>
              <a:rPr lang="sv-SE" i="1" dirty="0"/>
              <a:t>.” </a:t>
            </a:r>
            <a:r>
              <a:rPr lang="sv-SE" sz="1400" i="1" dirty="0"/>
              <a:t>till </a:t>
            </a:r>
            <a:r>
              <a:rPr lang="sv-SE" sz="1400" i="1" dirty="0" err="1"/>
              <a:t>russisk</a:t>
            </a:r>
            <a:r>
              <a:rPr lang="sv-SE" sz="1400" i="1" dirty="0"/>
              <a:t> </a:t>
            </a:r>
            <a:r>
              <a:rPr lang="sv-SE" i="1" dirty="0"/>
              <a:t>“The vodka is </a:t>
            </a:r>
            <a:r>
              <a:rPr lang="sv-SE" i="1" dirty="0" err="1"/>
              <a:t>good</a:t>
            </a:r>
            <a:r>
              <a:rPr lang="sv-SE" i="1" dirty="0"/>
              <a:t>, </a:t>
            </a:r>
            <a:r>
              <a:rPr lang="sv-SE" i="1" dirty="0" err="1"/>
              <a:t>but</a:t>
            </a:r>
            <a:r>
              <a:rPr lang="sv-SE" i="1" dirty="0"/>
              <a:t> the </a:t>
            </a:r>
            <a:r>
              <a:rPr lang="sv-SE" i="1" dirty="0" err="1"/>
              <a:t>meat</a:t>
            </a:r>
            <a:r>
              <a:rPr lang="sv-SE" i="1" dirty="0"/>
              <a:t> is </a:t>
            </a:r>
            <a:r>
              <a:rPr lang="sv-SE" i="1" dirty="0" err="1"/>
              <a:t>rotten</a:t>
            </a:r>
            <a:r>
              <a:rPr lang="sv-SE" i="1" dirty="0"/>
              <a:t>.”</a:t>
            </a:r>
          </a:p>
          <a:p>
            <a:pPr>
              <a:lnSpc>
                <a:spcPct val="90000"/>
              </a:lnSpc>
            </a:pPr>
            <a:r>
              <a:rPr lang="sv-SE" sz="1400" dirty="0"/>
              <a:t>Tekniker:</a:t>
            </a:r>
          </a:p>
          <a:p>
            <a:pPr marL="342900" indent="-342900">
              <a:lnSpc>
                <a:spcPct val="90000"/>
              </a:lnSpc>
              <a:buFont typeface="+mj-lt"/>
              <a:buAutoNum type="arabicPeriod"/>
            </a:pPr>
            <a:r>
              <a:rPr lang="sv-SE" sz="1400" dirty="0"/>
              <a:t>Syntax – ordningen av ord i en mening så de ger grammatisk mening. Dessa algoritmerna tillämpar grammatiska regler på ord för att hämta mening.</a:t>
            </a:r>
          </a:p>
          <a:p>
            <a:pPr marL="342900" indent="-342900">
              <a:lnSpc>
                <a:spcPct val="90000"/>
              </a:lnSpc>
              <a:buFont typeface="+mj-lt"/>
              <a:buAutoNum type="arabicPeriod"/>
            </a:pPr>
            <a:r>
              <a:rPr lang="sv-SE" sz="1400" dirty="0" err="1"/>
              <a:t>Semantics</a:t>
            </a:r>
            <a:r>
              <a:rPr lang="sv-SE" sz="1400" dirty="0"/>
              <a:t> – betydelsen av en text. Svårt att få till och ännu inte helt lösts. Algoritmerna för att förstå betydelsen och tolkningen av ord och hur meningar är strukturerade. </a:t>
            </a:r>
          </a:p>
        </p:txBody>
      </p:sp>
    </p:spTree>
    <p:extLst>
      <p:ext uri="{BB962C8B-B14F-4D97-AF65-F5344CB8AC3E}">
        <p14:creationId xmlns:p14="http://schemas.microsoft.com/office/powerpoint/2010/main" val="193309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4B3BC-EDE4-4FA3-8DCB-B2671D123BA2}"/>
              </a:ext>
            </a:extLst>
          </p:cNvPr>
          <p:cNvPicPr>
            <a:picLocks noChangeAspect="1"/>
          </p:cNvPicPr>
          <p:nvPr/>
        </p:nvPicPr>
        <p:blipFill rotWithShape="1">
          <a:blip r:embed="rId2"/>
          <a:srcRect r="21128"/>
          <a:stretch/>
        </p:blipFill>
        <p:spPr>
          <a:xfrm>
            <a:off x="5262777" y="643468"/>
            <a:ext cx="5689512" cy="5410202"/>
          </a:xfrm>
          <a:prstGeom prst="rect">
            <a:avLst/>
          </a:prstGeom>
        </p:spPr>
      </p:pic>
      <p:sp>
        <p:nvSpPr>
          <p:cNvPr id="14" name="Rectangle 13">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5C8591-5B8B-9C40-A1D4-FADA42FB4AC1}"/>
              </a:ext>
            </a:extLst>
          </p:cNvPr>
          <p:cNvSpPr>
            <a:spLocks noGrp="1"/>
          </p:cNvSpPr>
          <p:nvPr>
            <p:ph type="title"/>
          </p:nvPr>
        </p:nvSpPr>
        <p:spPr>
          <a:xfrm>
            <a:off x="643433" y="643464"/>
            <a:ext cx="2888344" cy="1428737"/>
          </a:xfrm>
        </p:spPr>
        <p:txBody>
          <a:bodyPr>
            <a:normAutofit/>
          </a:bodyPr>
          <a:lstStyle/>
          <a:p>
            <a:r>
              <a:rPr lang="en-US" sz="3200">
                <a:solidFill>
                  <a:srgbClr val="FFFFFF"/>
                </a:solidFill>
              </a:rPr>
              <a:t>Spam Classifier</a:t>
            </a:r>
          </a:p>
        </p:txBody>
      </p:sp>
      <p:sp>
        <p:nvSpPr>
          <p:cNvPr id="3" name="Content Placeholder 2">
            <a:extLst>
              <a:ext uri="{FF2B5EF4-FFF2-40B4-BE49-F238E27FC236}">
                <a16:creationId xmlns:a16="http://schemas.microsoft.com/office/drawing/2014/main" id="{404550DC-CBDE-A945-A02F-094ECD10E6C7}"/>
              </a:ext>
            </a:extLst>
          </p:cNvPr>
          <p:cNvSpPr>
            <a:spLocks noGrp="1"/>
          </p:cNvSpPr>
          <p:nvPr>
            <p:ph idx="1"/>
          </p:nvPr>
        </p:nvSpPr>
        <p:spPr>
          <a:xfrm>
            <a:off x="643337" y="2184036"/>
            <a:ext cx="2888439" cy="3869634"/>
          </a:xfrm>
        </p:spPr>
        <p:txBody>
          <a:bodyPr>
            <a:normAutofit/>
          </a:bodyPr>
          <a:lstStyle/>
          <a:p>
            <a:r>
              <a:rPr lang="en-GB" sz="1600" dirty="0">
                <a:solidFill>
                  <a:srgbClr val="FFFFFF"/>
                </a:solidFill>
              </a:rPr>
              <a:t>Data set containing 5,572 Text Messages and their corresponding label (target): </a:t>
            </a:r>
          </a:p>
          <a:p>
            <a:r>
              <a:rPr lang="en-GB" sz="1600" dirty="0">
                <a:solidFill>
                  <a:srgbClr val="FFFFFF"/>
                </a:solidFill>
              </a:rPr>
              <a:t>Spam or not spam</a:t>
            </a:r>
            <a:endParaRPr lang="en-US" sz="1600" dirty="0">
              <a:solidFill>
                <a:srgbClr val="FFFFFF"/>
              </a:solidFill>
            </a:endParaRPr>
          </a:p>
        </p:txBody>
      </p:sp>
      <p:sp>
        <p:nvSpPr>
          <p:cNvPr id="4" name="TextBox 3">
            <a:extLst>
              <a:ext uri="{FF2B5EF4-FFF2-40B4-BE49-F238E27FC236}">
                <a16:creationId xmlns:a16="http://schemas.microsoft.com/office/drawing/2014/main" id="{944FEC14-A4E3-1441-865F-FB77C4C06D61}"/>
              </a:ext>
            </a:extLst>
          </p:cNvPr>
          <p:cNvSpPr txBox="1"/>
          <p:nvPr/>
        </p:nvSpPr>
        <p:spPr>
          <a:xfrm>
            <a:off x="1620349" y="5858037"/>
            <a:ext cx="1035861" cy="369332"/>
          </a:xfrm>
          <a:prstGeom prst="rect">
            <a:avLst/>
          </a:prstGeom>
          <a:noFill/>
        </p:spPr>
        <p:txBody>
          <a:bodyPr wrap="none" rtlCol="0">
            <a:spAutoFit/>
          </a:bodyPr>
          <a:lstStyle/>
          <a:p>
            <a:pPr>
              <a:spcAft>
                <a:spcPts val="600"/>
              </a:spcAft>
            </a:pPr>
            <a:r>
              <a:rPr lang="en-US"/>
              <a:t>Hands on</a:t>
            </a:r>
          </a:p>
        </p:txBody>
      </p:sp>
    </p:spTree>
    <p:extLst>
      <p:ext uri="{BB962C8B-B14F-4D97-AF65-F5344CB8AC3E}">
        <p14:creationId xmlns:p14="http://schemas.microsoft.com/office/powerpoint/2010/main" val="353201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80244130-5CE8-094A-A17E-9DEF20CF1556}"/>
              </a:ext>
            </a:extLst>
          </p:cNvPr>
          <p:cNvSpPr>
            <a:spLocks noGrp="1"/>
          </p:cNvSpPr>
          <p:nvPr>
            <p:ph type="title"/>
          </p:nvPr>
        </p:nvSpPr>
        <p:spPr>
          <a:xfrm>
            <a:off x="7532835" y="1420706"/>
            <a:ext cx="3466540" cy="4016587"/>
          </a:xfrm>
        </p:spPr>
        <p:txBody>
          <a:bodyPr>
            <a:normAutofit/>
          </a:bodyPr>
          <a:lstStyle/>
          <a:p>
            <a:r>
              <a:rPr lang="sv-SE" sz="3600" dirty="0"/>
              <a:t>Frågor för dagens lektion</a:t>
            </a:r>
          </a:p>
        </p:txBody>
      </p:sp>
      <p:sp>
        <p:nvSpPr>
          <p:cNvPr id="3" name="Platshållare för innehåll 2">
            <a:extLst>
              <a:ext uri="{FF2B5EF4-FFF2-40B4-BE49-F238E27FC236}">
                <a16:creationId xmlns:a16="http://schemas.microsoft.com/office/drawing/2014/main" id="{1176C30E-03A2-4B4E-96E5-C335A2203190}"/>
              </a:ext>
            </a:extLst>
          </p:cNvPr>
          <p:cNvSpPr>
            <a:spLocks noGrp="1"/>
          </p:cNvSpPr>
          <p:nvPr>
            <p:ph idx="1"/>
          </p:nvPr>
        </p:nvSpPr>
        <p:spPr>
          <a:xfrm>
            <a:off x="1440519" y="1420706"/>
            <a:ext cx="5514758" cy="4016587"/>
          </a:xfrm>
        </p:spPr>
        <p:txBody>
          <a:bodyPr anchor="ctr">
            <a:normAutofit fontScale="92500" lnSpcReduction="20000"/>
          </a:bodyPr>
          <a:lstStyle/>
          <a:p>
            <a:pPr>
              <a:lnSpc>
                <a:spcPct val="90000"/>
              </a:lnSpc>
            </a:pPr>
            <a:r>
              <a:rPr lang="sv-SE" sz="1500" dirty="0">
                <a:solidFill>
                  <a:schemeClr val="tx1">
                    <a:lumMod val="75000"/>
                    <a:lumOff val="25000"/>
                  </a:schemeClr>
                </a:solidFill>
              </a:rPr>
              <a:t>Vilka fem steg ingår i data pre-</a:t>
            </a:r>
            <a:r>
              <a:rPr lang="sv-SE" sz="1500" dirty="0" err="1">
                <a:solidFill>
                  <a:schemeClr val="tx1">
                    <a:lumMod val="75000"/>
                    <a:lumOff val="25000"/>
                  </a:schemeClr>
                </a:solidFill>
              </a:rPr>
              <a:t>processing</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Vad är </a:t>
            </a:r>
            <a:r>
              <a:rPr lang="sv-SE" sz="1500" dirty="0" err="1">
                <a:solidFill>
                  <a:schemeClr val="tx1">
                    <a:lumMod val="75000"/>
                    <a:lumOff val="25000"/>
                  </a:schemeClr>
                </a:solidFill>
              </a:rPr>
              <a:t>NaN</a:t>
            </a:r>
            <a:r>
              <a:rPr lang="sv-SE" sz="1500" dirty="0">
                <a:solidFill>
                  <a:schemeClr val="tx1">
                    <a:lumMod val="75000"/>
                    <a:lumOff val="25000"/>
                  </a:schemeClr>
                </a:solidFill>
              </a:rPr>
              <a:t> värden </a:t>
            </a:r>
          </a:p>
          <a:p>
            <a:pPr>
              <a:lnSpc>
                <a:spcPct val="90000"/>
              </a:lnSpc>
            </a:pPr>
            <a:r>
              <a:rPr lang="sv-SE" sz="1500" dirty="0">
                <a:solidFill>
                  <a:schemeClr val="tx1">
                    <a:lumMod val="75000"/>
                    <a:lumOff val="25000"/>
                  </a:schemeClr>
                </a:solidFill>
              </a:rPr>
              <a:t>Hur hanterar vi </a:t>
            </a:r>
            <a:r>
              <a:rPr lang="sv-SE" sz="1500" dirty="0" err="1">
                <a:solidFill>
                  <a:schemeClr val="tx1">
                    <a:lumMod val="75000"/>
                    <a:lumOff val="25000"/>
                  </a:schemeClr>
                </a:solidFill>
              </a:rPr>
              <a:t>NaN</a:t>
            </a:r>
            <a:r>
              <a:rPr lang="sv-SE" sz="1500" dirty="0">
                <a:solidFill>
                  <a:schemeClr val="tx1">
                    <a:lumMod val="75000"/>
                    <a:lumOff val="25000"/>
                  </a:schemeClr>
                </a:solidFill>
              </a:rPr>
              <a:t> värden?</a:t>
            </a:r>
          </a:p>
          <a:p>
            <a:pPr>
              <a:lnSpc>
                <a:spcPct val="90000"/>
              </a:lnSpc>
            </a:pPr>
            <a:r>
              <a:rPr lang="sv-SE" sz="1500" dirty="0">
                <a:solidFill>
                  <a:schemeClr val="tx1">
                    <a:lumMod val="75000"/>
                    <a:lumOff val="25000"/>
                  </a:schemeClr>
                </a:solidFill>
              </a:rPr>
              <a:t>Vad är feature </a:t>
            </a:r>
            <a:r>
              <a:rPr lang="sv-SE" sz="1500" dirty="0" err="1">
                <a:solidFill>
                  <a:schemeClr val="tx1">
                    <a:lumMod val="75000"/>
                    <a:lumOff val="25000"/>
                  </a:schemeClr>
                </a:solidFill>
              </a:rPr>
              <a:t>scaling</a:t>
            </a:r>
            <a:r>
              <a:rPr lang="sv-SE" sz="1500" dirty="0">
                <a:solidFill>
                  <a:schemeClr val="tx1">
                    <a:lumMod val="75000"/>
                    <a:lumOff val="25000"/>
                  </a:schemeClr>
                </a:solidFill>
              </a:rPr>
              <a:t> och vad använder vi det till?</a:t>
            </a:r>
          </a:p>
          <a:p>
            <a:pPr>
              <a:lnSpc>
                <a:spcPct val="90000"/>
              </a:lnSpc>
            </a:pPr>
            <a:r>
              <a:rPr lang="sv-SE" sz="1500" dirty="0">
                <a:solidFill>
                  <a:schemeClr val="tx1">
                    <a:lumMod val="75000"/>
                    <a:lumOff val="25000"/>
                  </a:schemeClr>
                </a:solidFill>
              </a:rPr>
              <a:t>Vilka vanliga feature </a:t>
            </a:r>
            <a:r>
              <a:rPr lang="sv-SE" sz="1500" dirty="0" err="1">
                <a:solidFill>
                  <a:schemeClr val="tx1">
                    <a:lumMod val="75000"/>
                    <a:lumOff val="25000"/>
                  </a:schemeClr>
                </a:solidFill>
              </a:rPr>
              <a:t>scaling</a:t>
            </a:r>
            <a:r>
              <a:rPr lang="sv-SE" sz="1500" dirty="0">
                <a:solidFill>
                  <a:schemeClr val="tx1">
                    <a:lumMod val="75000"/>
                    <a:lumOff val="25000"/>
                  </a:schemeClr>
                </a:solidFill>
              </a:rPr>
              <a:t> metoder finns och när ska vi använda de?</a:t>
            </a:r>
          </a:p>
          <a:p>
            <a:pPr>
              <a:lnSpc>
                <a:spcPct val="90000"/>
              </a:lnSpc>
            </a:pPr>
            <a:r>
              <a:rPr lang="sv-SE" sz="1500" dirty="0">
                <a:solidFill>
                  <a:schemeClr val="tx1">
                    <a:lumMod val="75000"/>
                    <a:lumOff val="25000"/>
                  </a:schemeClr>
                </a:solidFill>
              </a:rPr>
              <a:t> Vad är en </a:t>
            </a:r>
            <a:r>
              <a:rPr lang="sv-SE" sz="1500" dirty="0" err="1">
                <a:solidFill>
                  <a:schemeClr val="tx1">
                    <a:lumMod val="75000"/>
                    <a:lumOff val="25000"/>
                  </a:schemeClr>
                </a:solidFill>
              </a:rPr>
              <a:t>outlier</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uppstår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upptäcka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Varför är det viktigt att upptäcka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kan vi undvika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Vad är </a:t>
            </a:r>
            <a:r>
              <a:rPr lang="sv-SE" sz="1500" dirty="0" err="1">
                <a:solidFill>
                  <a:schemeClr val="tx1">
                    <a:lumMod val="75000"/>
                    <a:lumOff val="25000"/>
                  </a:schemeClr>
                </a:solidFill>
              </a:rPr>
              <a:t>natural</a:t>
            </a:r>
            <a:r>
              <a:rPr lang="sv-SE" sz="1500" dirty="0">
                <a:solidFill>
                  <a:schemeClr val="tx1">
                    <a:lumMod val="75000"/>
                    <a:lumOff val="25000"/>
                  </a:schemeClr>
                </a:solidFill>
              </a:rPr>
              <a:t> </a:t>
            </a:r>
            <a:r>
              <a:rPr lang="sv-SE" sz="1500" dirty="0" err="1">
                <a:solidFill>
                  <a:schemeClr val="tx1">
                    <a:lumMod val="75000"/>
                    <a:lumOff val="25000"/>
                  </a:schemeClr>
                </a:solidFill>
              </a:rPr>
              <a:t>language</a:t>
            </a:r>
            <a:r>
              <a:rPr lang="sv-SE" sz="1500" dirty="0">
                <a:solidFill>
                  <a:schemeClr val="tx1">
                    <a:lumMod val="75000"/>
                    <a:lumOff val="25000"/>
                  </a:schemeClr>
                </a:solidFill>
              </a:rPr>
              <a:t> </a:t>
            </a:r>
            <a:r>
              <a:rPr lang="sv-SE" sz="1500" dirty="0" err="1">
                <a:solidFill>
                  <a:schemeClr val="tx1">
                    <a:lumMod val="75000"/>
                    <a:lumOff val="25000"/>
                  </a:schemeClr>
                </a:solidFill>
              </a:rPr>
              <a:t>processing</a:t>
            </a:r>
            <a:r>
              <a:rPr lang="sv-SE" sz="1500" dirty="0">
                <a:solidFill>
                  <a:schemeClr val="tx1">
                    <a:lumMod val="75000"/>
                    <a:lumOff val="25000"/>
                  </a:schemeClr>
                </a:solidFill>
              </a:rPr>
              <a:t> (NLP) och vad använder vi det till?</a:t>
            </a:r>
          </a:p>
          <a:p>
            <a:pPr>
              <a:lnSpc>
                <a:spcPct val="90000"/>
              </a:lnSpc>
            </a:pPr>
            <a:r>
              <a:rPr lang="sv-SE" sz="1500" dirty="0">
                <a:solidFill>
                  <a:schemeClr val="tx1">
                    <a:lumMod val="75000"/>
                    <a:lumOff val="25000"/>
                  </a:schemeClr>
                </a:solidFill>
              </a:rPr>
              <a:t>Vilka applikationer är NLP bakom?</a:t>
            </a:r>
          </a:p>
          <a:p>
            <a:pPr>
              <a:lnSpc>
                <a:spcPct val="90000"/>
              </a:lnSpc>
            </a:pPr>
            <a:r>
              <a:rPr lang="sv-SE" sz="1500" dirty="0">
                <a:solidFill>
                  <a:schemeClr val="tx1">
                    <a:lumMod val="75000"/>
                    <a:lumOff val="25000"/>
                  </a:schemeClr>
                </a:solidFill>
              </a:rPr>
              <a:t>Vilka två tekniker använder NLP?</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9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Rubrik 1">
            <a:extLst>
              <a:ext uri="{FF2B5EF4-FFF2-40B4-BE49-F238E27FC236}">
                <a16:creationId xmlns:a16="http://schemas.microsoft.com/office/drawing/2014/main" id="{80244130-5CE8-094A-A17E-9DEF20CF1556}"/>
              </a:ext>
            </a:extLst>
          </p:cNvPr>
          <p:cNvSpPr>
            <a:spLocks noGrp="1"/>
          </p:cNvSpPr>
          <p:nvPr>
            <p:ph type="title"/>
          </p:nvPr>
        </p:nvSpPr>
        <p:spPr>
          <a:xfrm>
            <a:off x="7532835" y="1420706"/>
            <a:ext cx="3466540" cy="4016587"/>
          </a:xfrm>
        </p:spPr>
        <p:txBody>
          <a:bodyPr>
            <a:normAutofit/>
          </a:bodyPr>
          <a:lstStyle/>
          <a:p>
            <a:r>
              <a:rPr lang="sv-SE" sz="3600" dirty="0"/>
              <a:t>Frågor för dagens lektion</a:t>
            </a:r>
          </a:p>
        </p:txBody>
      </p:sp>
      <p:sp>
        <p:nvSpPr>
          <p:cNvPr id="3" name="Platshållare för innehåll 2">
            <a:extLst>
              <a:ext uri="{FF2B5EF4-FFF2-40B4-BE49-F238E27FC236}">
                <a16:creationId xmlns:a16="http://schemas.microsoft.com/office/drawing/2014/main" id="{1176C30E-03A2-4B4E-96E5-C335A2203190}"/>
              </a:ext>
            </a:extLst>
          </p:cNvPr>
          <p:cNvSpPr>
            <a:spLocks noGrp="1"/>
          </p:cNvSpPr>
          <p:nvPr>
            <p:ph idx="1"/>
          </p:nvPr>
        </p:nvSpPr>
        <p:spPr>
          <a:xfrm>
            <a:off x="1440519" y="1420706"/>
            <a:ext cx="5514758" cy="4016587"/>
          </a:xfrm>
        </p:spPr>
        <p:txBody>
          <a:bodyPr anchor="ctr">
            <a:normAutofit fontScale="92500" lnSpcReduction="20000"/>
          </a:bodyPr>
          <a:lstStyle/>
          <a:p>
            <a:pPr>
              <a:lnSpc>
                <a:spcPct val="90000"/>
              </a:lnSpc>
            </a:pPr>
            <a:r>
              <a:rPr lang="sv-SE" sz="1500" dirty="0">
                <a:solidFill>
                  <a:schemeClr val="tx1">
                    <a:lumMod val="75000"/>
                    <a:lumOff val="25000"/>
                  </a:schemeClr>
                </a:solidFill>
              </a:rPr>
              <a:t>Vilka fem steg ingår i data pre-</a:t>
            </a:r>
            <a:r>
              <a:rPr lang="sv-SE" sz="1500" dirty="0" err="1">
                <a:solidFill>
                  <a:schemeClr val="tx1">
                    <a:lumMod val="75000"/>
                    <a:lumOff val="25000"/>
                  </a:schemeClr>
                </a:solidFill>
              </a:rPr>
              <a:t>processing</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Vad är </a:t>
            </a:r>
            <a:r>
              <a:rPr lang="sv-SE" sz="1500" dirty="0" err="1">
                <a:solidFill>
                  <a:schemeClr val="tx1">
                    <a:lumMod val="75000"/>
                    <a:lumOff val="25000"/>
                  </a:schemeClr>
                </a:solidFill>
              </a:rPr>
              <a:t>NaN</a:t>
            </a:r>
            <a:r>
              <a:rPr lang="sv-SE" sz="1500" dirty="0">
                <a:solidFill>
                  <a:schemeClr val="tx1">
                    <a:lumMod val="75000"/>
                    <a:lumOff val="25000"/>
                  </a:schemeClr>
                </a:solidFill>
              </a:rPr>
              <a:t> värden </a:t>
            </a:r>
          </a:p>
          <a:p>
            <a:pPr>
              <a:lnSpc>
                <a:spcPct val="90000"/>
              </a:lnSpc>
            </a:pPr>
            <a:r>
              <a:rPr lang="sv-SE" sz="1500" dirty="0">
                <a:solidFill>
                  <a:schemeClr val="tx1">
                    <a:lumMod val="75000"/>
                    <a:lumOff val="25000"/>
                  </a:schemeClr>
                </a:solidFill>
              </a:rPr>
              <a:t>Hur hanterar vi </a:t>
            </a:r>
            <a:r>
              <a:rPr lang="sv-SE" sz="1500" dirty="0" err="1">
                <a:solidFill>
                  <a:schemeClr val="tx1">
                    <a:lumMod val="75000"/>
                    <a:lumOff val="25000"/>
                  </a:schemeClr>
                </a:solidFill>
              </a:rPr>
              <a:t>NaN</a:t>
            </a:r>
            <a:r>
              <a:rPr lang="sv-SE" sz="1500" dirty="0">
                <a:solidFill>
                  <a:schemeClr val="tx1">
                    <a:lumMod val="75000"/>
                    <a:lumOff val="25000"/>
                  </a:schemeClr>
                </a:solidFill>
              </a:rPr>
              <a:t> värden?</a:t>
            </a:r>
          </a:p>
          <a:p>
            <a:pPr>
              <a:lnSpc>
                <a:spcPct val="90000"/>
              </a:lnSpc>
            </a:pPr>
            <a:r>
              <a:rPr lang="sv-SE" sz="1500" dirty="0">
                <a:solidFill>
                  <a:schemeClr val="tx1">
                    <a:lumMod val="75000"/>
                    <a:lumOff val="25000"/>
                  </a:schemeClr>
                </a:solidFill>
              </a:rPr>
              <a:t>Vad är feature </a:t>
            </a:r>
            <a:r>
              <a:rPr lang="sv-SE" sz="1500" dirty="0" err="1">
                <a:solidFill>
                  <a:schemeClr val="tx1">
                    <a:lumMod val="75000"/>
                    <a:lumOff val="25000"/>
                  </a:schemeClr>
                </a:solidFill>
              </a:rPr>
              <a:t>scaling</a:t>
            </a:r>
            <a:r>
              <a:rPr lang="sv-SE" sz="1500" dirty="0">
                <a:solidFill>
                  <a:schemeClr val="tx1">
                    <a:lumMod val="75000"/>
                    <a:lumOff val="25000"/>
                  </a:schemeClr>
                </a:solidFill>
              </a:rPr>
              <a:t> och vad använder vi det till?</a:t>
            </a:r>
          </a:p>
          <a:p>
            <a:pPr>
              <a:lnSpc>
                <a:spcPct val="90000"/>
              </a:lnSpc>
            </a:pPr>
            <a:r>
              <a:rPr lang="sv-SE" sz="1500" dirty="0">
                <a:solidFill>
                  <a:schemeClr val="tx1">
                    <a:lumMod val="75000"/>
                    <a:lumOff val="25000"/>
                  </a:schemeClr>
                </a:solidFill>
              </a:rPr>
              <a:t>Vilka vanliga feature </a:t>
            </a:r>
            <a:r>
              <a:rPr lang="sv-SE" sz="1500" dirty="0" err="1">
                <a:solidFill>
                  <a:schemeClr val="tx1">
                    <a:lumMod val="75000"/>
                    <a:lumOff val="25000"/>
                  </a:schemeClr>
                </a:solidFill>
              </a:rPr>
              <a:t>scaling</a:t>
            </a:r>
            <a:r>
              <a:rPr lang="sv-SE" sz="1500" dirty="0">
                <a:solidFill>
                  <a:schemeClr val="tx1">
                    <a:lumMod val="75000"/>
                    <a:lumOff val="25000"/>
                  </a:schemeClr>
                </a:solidFill>
              </a:rPr>
              <a:t> metoder finns och när ska vi använda de?</a:t>
            </a:r>
          </a:p>
          <a:p>
            <a:pPr>
              <a:lnSpc>
                <a:spcPct val="90000"/>
              </a:lnSpc>
            </a:pPr>
            <a:r>
              <a:rPr lang="sv-SE" sz="1500" dirty="0">
                <a:solidFill>
                  <a:schemeClr val="tx1">
                    <a:lumMod val="75000"/>
                    <a:lumOff val="25000"/>
                  </a:schemeClr>
                </a:solidFill>
              </a:rPr>
              <a:t> Vad är en </a:t>
            </a:r>
            <a:r>
              <a:rPr lang="sv-SE" sz="1500" dirty="0" err="1">
                <a:solidFill>
                  <a:schemeClr val="tx1">
                    <a:lumMod val="75000"/>
                    <a:lumOff val="25000"/>
                  </a:schemeClr>
                </a:solidFill>
              </a:rPr>
              <a:t>outlier</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uppstår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upptäcka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Varför är det viktigt att upptäcka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Hur kan vi undvika </a:t>
            </a:r>
            <a:r>
              <a:rPr lang="sv-SE" sz="1500" dirty="0" err="1">
                <a:solidFill>
                  <a:schemeClr val="tx1">
                    <a:lumMod val="75000"/>
                    <a:lumOff val="25000"/>
                  </a:schemeClr>
                </a:solidFill>
              </a:rPr>
              <a:t>outliers</a:t>
            </a:r>
            <a:r>
              <a:rPr lang="sv-SE" sz="1500" dirty="0">
                <a:solidFill>
                  <a:schemeClr val="tx1">
                    <a:lumMod val="75000"/>
                    <a:lumOff val="25000"/>
                  </a:schemeClr>
                </a:solidFill>
              </a:rPr>
              <a:t>?</a:t>
            </a:r>
          </a:p>
          <a:p>
            <a:pPr>
              <a:lnSpc>
                <a:spcPct val="90000"/>
              </a:lnSpc>
            </a:pPr>
            <a:r>
              <a:rPr lang="sv-SE" sz="1500" dirty="0">
                <a:solidFill>
                  <a:schemeClr val="tx1">
                    <a:lumMod val="75000"/>
                    <a:lumOff val="25000"/>
                  </a:schemeClr>
                </a:solidFill>
              </a:rPr>
              <a:t>Vad är </a:t>
            </a:r>
            <a:r>
              <a:rPr lang="sv-SE" sz="1500" dirty="0" err="1">
                <a:solidFill>
                  <a:schemeClr val="tx1">
                    <a:lumMod val="75000"/>
                    <a:lumOff val="25000"/>
                  </a:schemeClr>
                </a:solidFill>
              </a:rPr>
              <a:t>natural</a:t>
            </a:r>
            <a:r>
              <a:rPr lang="sv-SE" sz="1500" dirty="0">
                <a:solidFill>
                  <a:schemeClr val="tx1">
                    <a:lumMod val="75000"/>
                    <a:lumOff val="25000"/>
                  </a:schemeClr>
                </a:solidFill>
              </a:rPr>
              <a:t> </a:t>
            </a:r>
            <a:r>
              <a:rPr lang="sv-SE" sz="1500" dirty="0" err="1">
                <a:solidFill>
                  <a:schemeClr val="tx1">
                    <a:lumMod val="75000"/>
                    <a:lumOff val="25000"/>
                  </a:schemeClr>
                </a:solidFill>
              </a:rPr>
              <a:t>language</a:t>
            </a:r>
            <a:r>
              <a:rPr lang="sv-SE" sz="1500" dirty="0">
                <a:solidFill>
                  <a:schemeClr val="tx1">
                    <a:lumMod val="75000"/>
                    <a:lumOff val="25000"/>
                  </a:schemeClr>
                </a:solidFill>
              </a:rPr>
              <a:t> </a:t>
            </a:r>
            <a:r>
              <a:rPr lang="sv-SE" sz="1500" dirty="0" err="1">
                <a:solidFill>
                  <a:schemeClr val="tx1">
                    <a:lumMod val="75000"/>
                    <a:lumOff val="25000"/>
                  </a:schemeClr>
                </a:solidFill>
              </a:rPr>
              <a:t>processing</a:t>
            </a:r>
            <a:r>
              <a:rPr lang="sv-SE" sz="1500" dirty="0">
                <a:solidFill>
                  <a:schemeClr val="tx1">
                    <a:lumMod val="75000"/>
                    <a:lumOff val="25000"/>
                  </a:schemeClr>
                </a:solidFill>
              </a:rPr>
              <a:t> (NLP) och vad använder vi det till?</a:t>
            </a:r>
          </a:p>
          <a:p>
            <a:pPr>
              <a:lnSpc>
                <a:spcPct val="90000"/>
              </a:lnSpc>
            </a:pPr>
            <a:r>
              <a:rPr lang="sv-SE" sz="1500" dirty="0">
                <a:solidFill>
                  <a:schemeClr val="tx1">
                    <a:lumMod val="75000"/>
                    <a:lumOff val="25000"/>
                  </a:schemeClr>
                </a:solidFill>
              </a:rPr>
              <a:t>Vilka applikationer är NLP bakom?</a:t>
            </a:r>
          </a:p>
          <a:p>
            <a:pPr>
              <a:lnSpc>
                <a:spcPct val="90000"/>
              </a:lnSpc>
            </a:pPr>
            <a:r>
              <a:rPr lang="sv-SE" sz="1500" dirty="0">
                <a:solidFill>
                  <a:schemeClr val="tx1">
                    <a:lumMod val="75000"/>
                    <a:lumOff val="25000"/>
                  </a:schemeClr>
                </a:solidFill>
              </a:rPr>
              <a:t>Vilka två tekniker använder NLP?</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26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5A214F4-1737-0B46-8DA5-D1E317C1EEBF}"/>
              </a:ext>
            </a:extLst>
          </p:cNvPr>
          <p:cNvSpPr>
            <a:spLocks noGrp="1"/>
          </p:cNvSpPr>
          <p:nvPr>
            <p:ph type="title"/>
          </p:nvPr>
        </p:nvSpPr>
        <p:spPr>
          <a:xfrm>
            <a:off x="6579450" y="727627"/>
            <a:ext cx="4957553" cy="1645920"/>
          </a:xfrm>
        </p:spPr>
        <p:txBody>
          <a:bodyPr>
            <a:normAutofit/>
          </a:bodyPr>
          <a:lstStyle/>
          <a:p>
            <a:r>
              <a:rPr lang="sv-SE" sz="4400"/>
              <a:t>Basic </a:t>
            </a:r>
            <a:r>
              <a:rPr lang="sv-SE" sz="4400" err="1"/>
              <a:t>Python</a:t>
            </a:r>
            <a:r>
              <a:rPr lang="sv-SE" sz="4400"/>
              <a:t> for </a:t>
            </a:r>
            <a:r>
              <a:rPr lang="sv-SE" sz="4400" err="1"/>
              <a:t>Machine</a:t>
            </a:r>
            <a:r>
              <a:rPr lang="sv-SE" sz="4400"/>
              <a:t> </a:t>
            </a:r>
            <a:r>
              <a:rPr lang="sv-SE" sz="4400" err="1"/>
              <a:t>learning</a:t>
            </a:r>
            <a:endParaRPr lang="sv-SE" sz="4400"/>
          </a:p>
        </p:txBody>
      </p:sp>
      <p:sp>
        <p:nvSpPr>
          <p:cNvPr id="3076" name="Rectangle 70">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077" name="Rectangle 7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3074" name="Picture 2" descr="Machine Learning in Python - PyImageSearch">
            <a:extLst>
              <a:ext uri="{FF2B5EF4-FFF2-40B4-BE49-F238E27FC236}">
                <a16:creationId xmlns:a16="http://schemas.microsoft.com/office/drawing/2014/main" id="{65886631-8C73-8F44-8D80-6FD6BB9847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017" y="2039338"/>
            <a:ext cx="4414438" cy="2792132"/>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D21D6DC4-F4FF-9F4E-A305-995004CE18B2}"/>
              </a:ext>
            </a:extLst>
          </p:cNvPr>
          <p:cNvSpPr>
            <a:spLocks noGrp="1"/>
          </p:cNvSpPr>
          <p:nvPr>
            <p:ph idx="1"/>
          </p:nvPr>
        </p:nvSpPr>
        <p:spPr>
          <a:xfrm>
            <a:off x="6579450" y="2538919"/>
            <a:ext cx="4957554" cy="3496120"/>
          </a:xfrm>
        </p:spPr>
        <p:txBody>
          <a:bodyPr>
            <a:normAutofit/>
          </a:bodyPr>
          <a:lstStyle/>
          <a:p>
            <a:r>
              <a:rPr lang="sv-SE" dirty="0"/>
              <a:t>Väldig kort – hur skapa ML på 5 rader kod </a:t>
            </a:r>
            <a:r>
              <a:rPr lang="sv-SE" dirty="0">
                <a:hlinkClick r:id="rId3"/>
              </a:rPr>
              <a:t>https://towardsdatascience.com/simple-machine-learning-model-in-python-in-5-lines-of-code-fe03d72e78c6</a:t>
            </a:r>
            <a:r>
              <a:rPr lang="sv-SE" dirty="0"/>
              <a:t> </a:t>
            </a:r>
          </a:p>
          <a:p>
            <a:r>
              <a:rPr lang="sv-SE" dirty="0"/>
              <a:t>Mer omfattande ML steg för steg </a:t>
            </a:r>
            <a:r>
              <a:rPr lang="sv-SE" dirty="0">
                <a:hlinkClick r:id="rId4"/>
              </a:rPr>
              <a:t>https://machinelearningmastery.com/machine-learning-in-python-step-by-step/</a:t>
            </a:r>
            <a:r>
              <a:rPr lang="sv-SE" dirty="0"/>
              <a:t> </a:t>
            </a:r>
          </a:p>
          <a:p>
            <a:r>
              <a:rPr lang="sv-SE" dirty="0" err="1"/>
              <a:t>Tutorials</a:t>
            </a:r>
            <a:r>
              <a:rPr lang="sv-SE" dirty="0"/>
              <a:t> </a:t>
            </a:r>
            <a:r>
              <a:rPr lang="sv-SE" dirty="0">
                <a:hlinkClick r:id="rId5"/>
              </a:rPr>
              <a:t>https://www.w3schools.com/python/python_ml_getting_started.asp</a:t>
            </a:r>
            <a:r>
              <a:rPr lang="sv-SE" dirty="0"/>
              <a:t> </a:t>
            </a:r>
          </a:p>
        </p:txBody>
      </p:sp>
    </p:spTree>
    <p:extLst>
      <p:ext uri="{BB962C8B-B14F-4D97-AF65-F5344CB8AC3E}">
        <p14:creationId xmlns:p14="http://schemas.microsoft.com/office/powerpoint/2010/main" val="23282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Rubrik 1">
            <a:extLst>
              <a:ext uri="{FF2B5EF4-FFF2-40B4-BE49-F238E27FC236}">
                <a16:creationId xmlns:a16="http://schemas.microsoft.com/office/drawing/2014/main" id="{4E846B70-3675-384F-A56B-697356AAD6E1}"/>
              </a:ext>
            </a:extLst>
          </p:cNvPr>
          <p:cNvSpPr>
            <a:spLocks noGrp="1"/>
          </p:cNvSpPr>
          <p:nvPr>
            <p:ph type="title"/>
          </p:nvPr>
        </p:nvSpPr>
        <p:spPr>
          <a:xfrm>
            <a:off x="1066800" y="1089090"/>
            <a:ext cx="10058400" cy="1371600"/>
          </a:xfrm>
        </p:spPr>
        <p:txBody>
          <a:bodyPr>
            <a:normAutofit/>
          </a:bodyPr>
          <a:lstStyle/>
          <a:p>
            <a:pPr algn="ctr"/>
            <a:r>
              <a:rPr lang="sv-SE">
                <a:solidFill>
                  <a:srgbClr val="FFFFFF"/>
                </a:solidFill>
              </a:rPr>
              <a:t>Data Pre-processing</a:t>
            </a:r>
          </a:p>
        </p:txBody>
      </p:sp>
      <p:sp>
        <p:nvSpPr>
          <p:cNvPr id="3" name="Platshållare för innehåll 2">
            <a:extLst>
              <a:ext uri="{FF2B5EF4-FFF2-40B4-BE49-F238E27FC236}">
                <a16:creationId xmlns:a16="http://schemas.microsoft.com/office/drawing/2014/main" id="{5295FAC2-E0D7-4C4E-BEA9-2810F7E4ABF2}"/>
              </a:ext>
            </a:extLst>
          </p:cNvPr>
          <p:cNvSpPr>
            <a:spLocks noGrp="1"/>
          </p:cNvSpPr>
          <p:nvPr>
            <p:ph idx="1"/>
          </p:nvPr>
        </p:nvSpPr>
        <p:spPr>
          <a:xfrm>
            <a:off x="1066800" y="3263619"/>
            <a:ext cx="10058400" cy="3402652"/>
          </a:xfrm>
        </p:spPr>
        <p:txBody>
          <a:bodyPr anchor="t">
            <a:normAutofit fontScale="92500" lnSpcReduction="10000"/>
          </a:bodyPr>
          <a:lstStyle/>
          <a:p>
            <a:pPr marL="342900" indent="-342900">
              <a:buFont typeface="+mj-lt"/>
              <a:buAutoNum type="arabicPeriod"/>
            </a:pPr>
            <a:r>
              <a:rPr lang="sv-SE" sz="2000" dirty="0"/>
              <a:t>Handling </a:t>
            </a:r>
            <a:r>
              <a:rPr lang="sv-SE" sz="2000" dirty="0" err="1"/>
              <a:t>Missing</a:t>
            </a:r>
            <a:r>
              <a:rPr lang="sv-SE" sz="2000" dirty="0"/>
              <a:t> </a:t>
            </a:r>
            <a:r>
              <a:rPr lang="sv-SE" sz="2000" dirty="0" err="1"/>
              <a:t>values</a:t>
            </a:r>
            <a:r>
              <a:rPr lang="sv-SE" sz="2000" dirty="0"/>
              <a:t> (</a:t>
            </a:r>
            <a:r>
              <a:rPr lang="sv-SE" sz="2000" dirty="0" err="1"/>
              <a:t>NaN</a:t>
            </a:r>
            <a:r>
              <a:rPr lang="sv-SE" sz="2000" dirty="0"/>
              <a:t>)</a:t>
            </a:r>
          </a:p>
          <a:p>
            <a:pPr marL="342900" indent="-342900">
              <a:buFont typeface="+mj-lt"/>
              <a:buAutoNum type="arabicPeriod"/>
            </a:pPr>
            <a:r>
              <a:rPr lang="sv-SE" sz="2000" dirty="0"/>
              <a:t>Feature </a:t>
            </a:r>
            <a:r>
              <a:rPr lang="sv-SE" sz="2000" dirty="0" err="1"/>
              <a:t>scaling</a:t>
            </a:r>
            <a:endParaRPr lang="sv-SE" sz="2000" dirty="0"/>
          </a:p>
          <a:p>
            <a:pPr marL="342900" indent="-342900">
              <a:buFont typeface="+mj-lt"/>
              <a:buAutoNum type="arabicPeriod"/>
            </a:pPr>
            <a:r>
              <a:rPr lang="sv-SE" sz="2000" dirty="0"/>
              <a:t>Handling </a:t>
            </a:r>
            <a:r>
              <a:rPr lang="sv-SE" sz="2000" dirty="0" err="1"/>
              <a:t>categorical</a:t>
            </a:r>
            <a:r>
              <a:rPr lang="sv-SE" sz="2000" dirty="0"/>
              <a:t> features (</a:t>
            </a:r>
            <a:r>
              <a:rPr lang="sv-SE" sz="2000" dirty="0" err="1"/>
              <a:t>One</a:t>
            </a:r>
            <a:r>
              <a:rPr lang="sv-SE" sz="2000" dirty="0"/>
              <a:t>-hot </a:t>
            </a:r>
            <a:r>
              <a:rPr lang="sv-SE" sz="2000" dirty="0" err="1"/>
              <a:t>endcoding</a:t>
            </a:r>
            <a:r>
              <a:rPr lang="sv-SE" sz="2000" dirty="0"/>
              <a:t>/Dummy </a:t>
            </a:r>
            <a:r>
              <a:rPr lang="sv-SE" sz="2000" dirty="0" err="1"/>
              <a:t>variables</a:t>
            </a:r>
            <a:r>
              <a:rPr lang="sv-SE" sz="2000" dirty="0"/>
              <a:t>)</a:t>
            </a:r>
          </a:p>
          <a:p>
            <a:pPr marL="342900" indent="-342900">
              <a:buFont typeface="+mj-lt"/>
              <a:buAutoNum type="arabicPeriod"/>
            </a:pPr>
            <a:r>
              <a:rPr lang="sv-SE" sz="2000" dirty="0" err="1"/>
              <a:t>Outliers</a:t>
            </a:r>
            <a:endParaRPr lang="sv-SE" sz="2000" dirty="0"/>
          </a:p>
          <a:p>
            <a:pPr marL="342900" indent="-342900">
              <a:buFont typeface="+mj-lt"/>
              <a:buAutoNum type="arabicPeriod"/>
            </a:pPr>
            <a:r>
              <a:rPr lang="sv-SE" sz="2000" dirty="0" err="1"/>
              <a:t>Multicollinearity</a:t>
            </a:r>
            <a:endParaRPr lang="sv-SE" sz="2000" dirty="0"/>
          </a:p>
          <a:p>
            <a:pPr marL="0" indent="0">
              <a:buNone/>
            </a:pPr>
            <a:endParaRPr lang="sv-SE" sz="2000" dirty="0"/>
          </a:p>
          <a:p>
            <a:pPr marL="0" indent="0">
              <a:buNone/>
            </a:pPr>
            <a:endParaRPr lang="sv-SE" sz="2000" dirty="0"/>
          </a:p>
          <a:p>
            <a:pPr marL="0" indent="0">
              <a:buNone/>
            </a:pPr>
            <a:endParaRPr lang="sv-SE" sz="2000" dirty="0"/>
          </a:p>
          <a:p>
            <a:pPr marL="0" indent="0">
              <a:buNone/>
            </a:pPr>
            <a:r>
              <a:rPr lang="sv-SE" sz="2000" i="1" dirty="0"/>
              <a:t>Kallas också </a:t>
            </a:r>
            <a:r>
              <a:rPr lang="sv-SE" sz="2000" i="1" dirty="0" err="1"/>
              <a:t>Exploratory</a:t>
            </a:r>
            <a:r>
              <a:rPr lang="sv-SE" sz="2000" i="1" dirty="0"/>
              <a:t> Data </a:t>
            </a:r>
            <a:r>
              <a:rPr lang="sv-SE" sz="2000" i="1" dirty="0" err="1"/>
              <a:t>Analysis</a:t>
            </a:r>
            <a:r>
              <a:rPr lang="sv-SE" sz="2000" i="1" dirty="0"/>
              <a:t> (EDA) och mer om detta i Visuell Dataanalys </a:t>
            </a:r>
          </a:p>
          <a:p>
            <a:pPr marL="0" indent="0">
              <a:buNone/>
            </a:pPr>
            <a:endParaRPr lang="sv-SE" sz="2000" dirty="0"/>
          </a:p>
          <a:p>
            <a:pPr marL="0" indent="0">
              <a:buNone/>
            </a:pPr>
            <a:endParaRPr lang="sv-SE" sz="2000" dirty="0"/>
          </a:p>
          <a:p>
            <a:pPr marL="0" indent="0">
              <a:buNone/>
            </a:pPr>
            <a:endParaRPr lang="sv-SE" sz="2000" dirty="0"/>
          </a:p>
        </p:txBody>
      </p:sp>
    </p:spTree>
    <p:extLst>
      <p:ext uri="{BB962C8B-B14F-4D97-AF65-F5344CB8AC3E}">
        <p14:creationId xmlns:p14="http://schemas.microsoft.com/office/powerpoint/2010/main" val="25796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4ED18C4-67E3-43CE-9EC7-3809C35E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BE714BB-FFC1-4759-9828-5B89BFD7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sp>
      <p:sp>
        <p:nvSpPr>
          <p:cNvPr id="21" name="Rectangle 20">
            <a:extLst>
              <a:ext uri="{FF2B5EF4-FFF2-40B4-BE49-F238E27FC236}">
                <a16:creationId xmlns:a16="http://schemas.microsoft.com/office/drawing/2014/main" id="{8E0541FA-C333-41B0-AC8A-A3423BC4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sp>
      <p:sp>
        <p:nvSpPr>
          <p:cNvPr id="2" name="Rubrik 1">
            <a:extLst>
              <a:ext uri="{FF2B5EF4-FFF2-40B4-BE49-F238E27FC236}">
                <a16:creationId xmlns:a16="http://schemas.microsoft.com/office/drawing/2014/main" id="{7F8956A7-4519-F743-8504-12299F2F5450}"/>
              </a:ext>
            </a:extLst>
          </p:cNvPr>
          <p:cNvSpPr>
            <a:spLocks noGrp="1"/>
          </p:cNvSpPr>
          <p:nvPr>
            <p:ph type="title"/>
          </p:nvPr>
        </p:nvSpPr>
        <p:spPr>
          <a:xfrm>
            <a:off x="567410" y="2701944"/>
            <a:ext cx="3754169" cy="1454111"/>
          </a:xfrm>
        </p:spPr>
        <p:txBody>
          <a:bodyPr anchor="t">
            <a:normAutofit/>
          </a:bodyPr>
          <a:lstStyle/>
          <a:p>
            <a:pPr algn="ctr"/>
            <a:r>
              <a:rPr lang="sv-SE" sz="4000" dirty="0">
                <a:solidFill>
                  <a:srgbClr val="FFFFFF"/>
                </a:solidFill>
              </a:rPr>
              <a:t>Hantera </a:t>
            </a:r>
            <a:r>
              <a:rPr lang="sv-SE" sz="4000" dirty="0" err="1">
                <a:solidFill>
                  <a:srgbClr val="FFFFFF"/>
                </a:solidFill>
              </a:rPr>
              <a:t>Null</a:t>
            </a:r>
            <a:r>
              <a:rPr lang="sv-SE" sz="4000" dirty="0">
                <a:solidFill>
                  <a:srgbClr val="FFFFFF"/>
                </a:solidFill>
              </a:rPr>
              <a:t> värden</a:t>
            </a:r>
          </a:p>
        </p:txBody>
      </p:sp>
      <p:sp>
        <p:nvSpPr>
          <p:cNvPr id="3" name="Platshållare för innehåll 2">
            <a:extLst>
              <a:ext uri="{FF2B5EF4-FFF2-40B4-BE49-F238E27FC236}">
                <a16:creationId xmlns:a16="http://schemas.microsoft.com/office/drawing/2014/main" id="{3D619DA7-D83D-7A4C-8D30-1ECAC0517F09}"/>
              </a:ext>
            </a:extLst>
          </p:cNvPr>
          <p:cNvSpPr>
            <a:spLocks noGrp="1"/>
          </p:cNvSpPr>
          <p:nvPr>
            <p:ph idx="1"/>
          </p:nvPr>
        </p:nvSpPr>
        <p:spPr>
          <a:xfrm>
            <a:off x="5375415" y="648929"/>
            <a:ext cx="6128327" cy="5825613"/>
          </a:xfrm>
        </p:spPr>
        <p:txBody>
          <a:bodyPr>
            <a:normAutofit/>
          </a:bodyPr>
          <a:lstStyle/>
          <a:p>
            <a:pPr marL="0" indent="0">
              <a:lnSpc>
                <a:spcPct val="90000"/>
              </a:lnSpc>
              <a:buNone/>
            </a:pPr>
            <a:r>
              <a:rPr lang="sv-SE" dirty="0"/>
              <a:t>Brukar ofta saknas värden i verkliga </a:t>
            </a:r>
            <a:r>
              <a:rPr lang="sv-SE" dirty="0" err="1"/>
              <a:t>dataset</a:t>
            </a:r>
            <a:r>
              <a:rPr lang="sv-SE" dirty="0"/>
              <a:t>. I </a:t>
            </a:r>
            <a:r>
              <a:rPr lang="sv-SE" dirty="0" err="1"/>
              <a:t>Python</a:t>
            </a:r>
            <a:r>
              <a:rPr lang="sv-SE" dirty="0"/>
              <a:t> </a:t>
            </a:r>
            <a:r>
              <a:rPr lang="sv-SE" dirty="0" err="1"/>
              <a:t>beteckas</a:t>
            </a:r>
            <a:r>
              <a:rPr lang="sv-SE" dirty="0"/>
              <a:t> saknade NULL värden med </a:t>
            </a:r>
            <a:r>
              <a:rPr lang="sv-SE" dirty="0" err="1"/>
              <a:t>NaN</a:t>
            </a:r>
            <a:r>
              <a:rPr lang="sv-SE" dirty="0"/>
              <a:t> (Not a </a:t>
            </a:r>
            <a:r>
              <a:rPr lang="sv-SE" dirty="0" err="1"/>
              <a:t>Number</a:t>
            </a:r>
            <a:r>
              <a:rPr lang="sv-SE" dirty="0"/>
              <a:t>). Inga modeller kan hantera dessa </a:t>
            </a:r>
            <a:r>
              <a:rPr lang="sv-SE" dirty="0" err="1"/>
              <a:t>NaN</a:t>
            </a:r>
            <a:r>
              <a:rPr lang="sv-SE" dirty="0"/>
              <a:t> värden på egenhand. Vi måste fixa.</a:t>
            </a:r>
          </a:p>
          <a:p>
            <a:pPr marL="0" indent="0">
              <a:lnSpc>
                <a:spcPct val="90000"/>
              </a:lnSpc>
              <a:buNone/>
            </a:pPr>
            <a:endParaRPr lang="sv-SE" dirty="0"/>
          </a:p>
          <a:p>
            <a:pPr>
              <a:lnSpc>
                <a:spcPct val="90000"/>
              </a:lnSpc>
            </a:pPr>
            <a:r>
              <a:rPr lang="sv-SE" u="sng" dirty="0"/>
              <a:t>Kolla</a:t>
            </a:r>
            <a:r>
              <a:rPr lang="sv-SE" dirty="0"/>
              <a:t> om det finns NULL värden i datasetet</a:t>
            </a:r>
          </a:p>
          <a:p>
            <a:pPr marL="0" indent="0">
              <a:lnSpc>
                <a:spcPct val="90000"/>
              </a:lnSpc>
              <a:buNone/>
            </a:pPr>
            <a:r>
              <a:rPr lang="sv-SE" dirty="0"/>
              <a:t>	</a:t>
            </a:r>
            <a:r>
              <a:rPr lang="sv-SE" i="1" dirty="0" err="1"/>
              <a:t>df.isnull</a:t>
            </a:r>
            <a:r>
              <a:rPr lang="sv-SE" i="1" dirty="0"/>
              <a:t>().</a:t>
            </a:r>
            <a:r>
              <a:rPr lang="sv-SE" i="1" dirty="0" err="1"/>
              <a:t>sum</a:t>
            </a:r>
            <a:r>
              <a:rPr lang="sv-SE" i="1" dirty="0"/>
              <a:t>()	</a:t>
            </a:r>
          </a:p>
          <a:p>
            <a:pPr marL="0" indent="0">
              <a:lnSpc>
                <a:spcPct val="90000"/>
              </a:lnSpc>
              <a:buNone/>
            </a:pPr>
            <a:r>
              <a:rPr lang="sv-SE" i="1" dirty="0"/>
              <a:t>	# </a:t>
            </a:r>
            <a:r>
              <a:rPr lang="sv-SE" i="1" dirty="0" err="1"/>
              <a:t>Returns</a:t>
            </a:r>
            <a:r>
              <a:rPr lang="sv-SE" i="1" dirty="0"/>
              <a:t> </a:t>
            </a:r>
            <a:r>
              <a:rPr lang="sv-SE" i="1" dirty="0" err="1"/>
              <a:t>column</a:t>
            </a:r>
            <a:r>
              <a:rPr lang="sv-SE" i="1" dirty="0"/>
              <a:t> </a:t>
            </a:r>
            <a:r>
              <a:rPr lang="sv-SE" i="1" dirty="0" err="1"/>
              <a:t>names</a:t>
            </a:r>
            <a:r>
              <a:rPr lang="sv-SE" i="1" dirty="0"/>
              <a:t> </a:t>
            </a:r>
            <a:r>
              <a:rPr lang="sv-SE" i="1" dirty="0" err="1"/>
              <a:t>along</a:t>
            </a:r>
            <a:r>
              <a:rPr lang="sv-SE" i="1" dirty="0"/>
              <a:t> </a:t>
            </a:r>
            <a:r>
              <a:rPr lang="sv-SE" i="1" dirty="0" err="1"/>
              <a:t>with</a:t>
            </a:r>
            <a:r>
              <a:rPr lang="sv-SE" i="1" dirty="0"/>
              <a:t> </a:t>
            </a:r>
            <a:r>
              <a:rPr lang="sv-SE" i="1" dirty="0" err="1"/>
              <a:t>number</a:t>
            </a:r>
            <a:r>
              <a:rPr lang="sv-SE" i="1" dirty="0"/>
              <a:t> 	# </a:t>
            </a:r>
            <a:r>
              <a:rPr lang="sv-SE" i="1" dirty="0" err="1"/>
              <a:t>of</a:t>
            </a:r>
            <a:r>
              <a:rPr lang="sv-SE" i="1" dirty="0"/>
              <a:t> </a:t>
            </a:r>
            <a:r>
              <a:rPr lang="sv-SE" i="1" dirty="0" err="1"/>
              <a:t>NaN</a:t>
            </a:r>
            <a:r>
              <a:rPr lang="sv-SE" i="1" dirty="0"/>
              <a:t> </a:t>
            </a:r>
            <a:r>
              <a:rPr lang="sv-SE" i="1" dirty="0" err="1"/>
              <a:t>values</a:t>
            </a:r>
            <a:r>
              <a:rPr lang="sv-SE" i="1" dirty="0"/>
              <a:t> in </a:t>
            </a:r>
            <a:r>
              <a:rPr lang="sv-SE" i="1" dirty="0" err="1"/>
              <a:t>that</a:t>
            </a:r>
            <a:r>
              <a:rPr lang="sv-SE" i="1" dirty="0"/>
              <a:t> </a:t>
            </a:r>
            <a:r>
              <a:rPr lang="sv-SE" i="1" dirty="0" err="1"/>
              <a:t>column</a:t>
            </a:r>
            <a:endParaRPr lang="sv-SE" i="1" dirty="0"/>
          </a:p>
          <a:p>
            <a:pPr marL="0" indent="0">
              <a:lnSpc>
                <a:spcPct val="90000"/>
              </a:lnSpc>
              <a:buNone/>
            </a:pPr>
            <a:endParaRPr lang="sv-SE" dirty="0"/>
          </a:p>
          <a:p>
            <a:pPr>
              <a:lnSpc>
                <a:spcPct val="90000"/>
              </a:lnSpc>
            </a:pPr>
            <a:r>
              <a:rPr lang="sv-SE" u="sng" dirty="0"/>
              <a:t>Ta bort</a:t>
            </a:r>
            <a:r>
              <a:rPr lang="sv-SE" dirty="0"/>
              <a:t> rader eller kolumner med NULL värden. Är det stora delar av en kolumn som saknar värden är det bättre att ta bort hela kolumnen. Saknas bara enstaka värden kan man ta bort raden.</a:t>
            </a:r>
          </a:p>
          <a:p>
            <a:pPr marL="0" indent="0">
              <a:lnSpc>
                <a:spcPct val="90000"/>
              </a:lnSpc>
              <a:buNone/>
            </a:pPr>
            <a:r>
              <a:rPr lang="sv-SE" dirty="0"/>
              <a:t>	 </a:t>
            </a:r>
            <a:r>
              <a:rPr lang="sv-SE" i="1" dirty="0" err="1"/>
              <a:t>df.dropna</a:t>
            </a:r>
            <a:r>
              <a:rPr lang="sv-SE" i="1" dirty="0"/>
              <a:t>()</a:t>
            </a:r>
          </a:p>
          <a:p>
            <a:pPr marL="0" indent="0">
              <a:lnSpc>
                <a:spcPct val="90000"/>
              </a:lnSpc>
              <a:buNone/>
            </a:pPr>
            <a:r>
              <a:rPr lang="sv-SE" i="1" dirty="0"/>
              <a:t>	# </a:t>
            </a:r>
            <a:r>
              <a:rPr lang="sv-SE" i="1" dirty="0" err="1"/>
              <a:t>Takes</a:t>
            </a:r>
            <a:r>
              <a:rPr lang="sv-SE" i="1" dirty="0"/>
              <a:t> </a:t>
            </a:r>
            <a:r>
              <a:rPr lang="sv-SE" i="1" dirty="0" err="1"/>
              <a:t>various</a:t>
            </a:r>
            <a:r>
              <a:rPr lang="sv-SE" i="1" dirty="0"/>
              <a:t> parameters: </a:t>
            </a:r>
            <a:r>
              <a:rPr lang="sv-SE" i="1" dirty="0" err="1"/>
              <a:t>axis</a:t>
            </a:r>
            <a:r>
              <a:rPr lang="sv-SE" i="1" dirty="0"/>
              <a:t> – 0 </a:t>
            </a:r>
            <a:r>
              <a:rPr lang="sv-SE" i="1" dirty="0" err="1"/>
              <a:t>row</a:t>
            </a:r>
            <a:r>
              <a:rPr lang="sv-SE" i="1" dirty="0"/>
              <a:t>, </a:t>
            </a:r>
          </a:p>
          <a:p>
            <a:pPr marL="0" indent="0">
              <a:lnSpc>
                <a:spcPct val="90000"/>
              </a:lnSpc>
              <a:buNone/>
            </a:pPr>
            <a:r>
              <a:rPr lang="sv-SE" i="1" dirty="0"/>
              <a:t>	# 1 </a:t>
            </a:r>
            <a:r>
              <a:rPr lang="sv-SE" i="1" dirty="0" err="1"/>
              <a:t>columns</a:t>
            </a:r>
            <a:r>
              <a:rPr lang="sv-SE" i="1" dirty="0"/>
              <a:t>. </a:t>
            </a:r>
            <a:r>
              <a:rPr lang="sv-SE" i="1" dirty="0" err="1"/>
              <a:t>inplace</a:t>
            </a:r>
            <a:r>
              <a:rPr lang="sv-SE" i="1" dirty="0"/>
              <a:t> – </a:t>
            </a:r>
            <a:r>
              <a:rPr lang="sv-SE" i="1" dirty="0" err="1"/>
              <a:t>True</a:t>
            </a:r>
            <a:r>
              <a:rPr lang="sv-SE" i="1" dirty="0"/>
              <a:t> to </a:t>
            </a:r>
            <a:r>
              <a:rPr lang="sv-SE" i="1" dirty="0" err="1"/>
              <a:t>change</a:t>
            </a:r>
            <a:r>
              <a:rPr lang="sv-SE" i="1" dirty="0"/>
              <a:t> </a:t>
            </a:r>
            <a:r>
              <a:rPr lang="sv-SE" i="1" dirty="0" err="1"/>
              <a:t>df</a:t>
            </a:r>
            <a:endParaRPr lang="sv-SE" dirty="0"/>
          </a:p>
        </p:txBody>
      </p:sp>
    </p:spTree>
    <p:extLst>
      <p:ext uri="{BB962C8B-B14F-4D97-AF65-F5344CB8AC3E}">
        <p14:creationId xmlns:p14="http://schemas.microsoft.com/office/powerpoint/2010/main" val="219833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4ED18C4-67E3-43CE-9EC7-3809C35E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BE714BB-FFC1-4759-9828-5B89BFD7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sp>
      <p:sp>
        <p:nvSpPr>
          <p:cNvPr id="21" name="Rectangle 20">
            <a:extLst>
              <a:ext uri="{FF2B5EF4-FFF2-40B4-BE49-F238E27FC236}">
                <a16:creationId xmlns:a16="http://schemas.microsoft.com/office/drawing/2014/main" id="{8E0541FA-C333-41B0-AC8A-A3423BC4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sp>
      <p:sp>
        <p:nvSpPr>
          <p:cNvPr id="2" name="Rubrik 1">
            <a:extLst>
              <a:ext uri="{FF2B5EF4-FFF2-40B4-BE49-F238E27FC236}">
                <a16:creationId xmlns:a16="http://schemas.microsoft.com/office/drawing/2014/main" id="{3698D6F3-6650-024F-A4F2-9A9A3F8674A7}"/>
              </a:ext>
            </a:extLst>
          </p:cNvPr>
          <p:cNvSpPr>
            <a:spLocks noGrp="1"/>
          </p:cNvSpPr>
          <p:nvPr>
            <p:ph type="title"/>
          </p:nvPr>
        </p:nvSpPr>
        <p:spPr>
          <a:xfrm>
            <a:off x="567410" y="2822921"/>
            <a:ext cx="3754169" cy="1527853"/>
          </a:xfrm>
        </p:spPr>
        <p:txBody>
          <a:bodyPr anchor="t">
            <a:normAutofit/>
          </a:bodyPr>
          <a:lstStyle/>
          <a:p>
            <a:pPr algn="ctr"/>
            <a:r>
              <a:rPr lang="sv-SE" sz="4000" dirty="0">
                <a:solidFill>
                  <a:srgbClr val="FFFFFF"/>
                </a:solidFill>
              </a:rPr>
              <a:t>Hantera </a:t>
            </a:r>
            <a:r>
              <a:rPr lang="sv-SE" sz="4000" dirty="0" err="1">
                <a:solidFill>
                  <a:srgbClr val="FFFFFF"/>
                </a:solidFill>
              </a:rPr>
              <a:t>Null</a:t>
            </a:r>
            <a:r>
              <a:rPr lang="sv-SE" sz="4000" dirty="0">
                <a:solidFill>
                  <a:srgbClr val="FFFFFF"/>
                </a:solidFill>
              </a:rPr>
              <a:t> värden</a:t>
            </a:r>
          </a:p>
        </p:txBody>
      </p:sp>
      <p:sp>
        <p:nvSpPr>
          <p:cNvPr id="3" name="Platshållare för innehåll 2">
            <a:extLst>
              <a:ext uri="{FF2B5EF4-FFF2-40B4-BE49-F238E27FC236}">
                <a16:creationId xmlns:a16="http://schemas.microsoft.com/office/drawing/2014/main" id="{F64A141A-947D-9D4B-AEEC-55AC22A0F4FB}"/>
              </a:ext>
            </a:extLst>
          </p:cNvPr>
          <p:cNvSpPr>
            <a:spLocks noGrp="1"/>
          </p:cNvSpPr>
          <p:nvPr>
            <p:ph idx="1"/>
          </p:nvPr>
        </p:nvSpPr>
        <p:spPr>
          <a:xfrm>
            <a:off x="5375415" y="545689"/>
            <a:ext cx="6467540" cy="5825613"/>
          </a:xfrm>
        </p:spPr>
        <p:txBody>
          <a:bodyPr>
            <a:normAutofit lnSpcReduction="10000"/>
          </a:bodyPr>
          <a:lstStyle/>
          <a:p>
            <a:pPr marL="0" indent="0">
              <a:lnSpc>
                <a:spcPct val="90000"/>
              </a:lnSpc>
              <a:buNone/>
            </a:pPr>
            <a:r>
              <a:rPr lang="sv-SE" dirty="0"/>
              <a:t>Är det ett stort </a:t>
            </a:r>
            <a:r>
              <a:rPr lang="sv-SE" dirty="0" err="1"/>
              <a:t>dataset</a:t>
            </a:r>
            <a:r>
              <a:rPr lang="sv-SE" dirty="0"/>
              <a:t> med flera hundra tusen datapunkter spelar det ingen roll om vi tar bort några rader. Har vi ett mindre </a:t>
            </a:r>
            <a:r>
              <a:rPr lang="sv-SE" dirty="0" err="1"/>
              <a:t>dataset</a:t>
            </a:r>
            <a:r>
              <a:rPr lang="sv-SE" dirty="0"/>
              <a:t> på några hundra punkter kan man förlora viktig information vid att ta bort data. </a:t>
            </a:r>
          </a:p>
          <a:p>
            <a:pPr marL="0" indent="0">
              <a:lnSpc>
                <a:spcPct val="90000"/>
              </a:lnSpc>
              <a:buNone/>
            </a:pPr>
            <a:r>
              <a:rPr lang="sv-SE" i="1" dirty="0"/>
              <a:t>Exempel: Från en undersökning kan 20% av de frågade låtit bli att svara på en fråga. Resterande data är värdefull så vi vill inte ta bort de raderna, men istället substituera.</a:t>
            </a:r>
          </a:p>
          <a:p>
            <a:pPr marL="0" indent="0">
              <a:lnSpc>
                <a:spcPct val="90000"/>
              </a:lnSpc>
              <a:buNone/>
            </a:pPr>
            <a:endParaRPr lang="sv-SE" i="1" dirty="0"/>
          </a:p>
          <a:p>
            <a:pPr>
              <a:lnSpc>
                <a:spcPct val="90000"/>
              </a:lnSpc>
            </a:pPr>
            <a:r>
              <a:rPr lang="sv-SE" u="sng" dirty="0" err="1"/>
              <a:t>Imputation</a:t>
            </a:r>
            <a:r>
              <a:rPr lang="sv-SE" dirty="0"/>
              <a:t> - substituera saknade värden i datasetet. Vi kan definiera vår egen funktion eller använda </a:t>
            </a:r>
            <a:r>
              <a:rPr lang="sv-SE" dirty="0" err="1"/>
              <a:t>SimpleImputer</a:t>
            </a:r>
            <a:r>
              <a:rPr lang="sv-SE" dirty="0"/>
              <a:t> från </a:t>
            </a:r>
            <a:r>
              <a:rPr lang="sv-SE" dirty="0" err="1"/>
              <a:t>sklearn</a:t>
            </a:r>
            <a:endParaRPr lang="sv-SE" dirty="0"/>
          </a:p>
          <a:p>
            <a:pPr marL="0" indent="0">
              <a:lnSpc>
                <a:spcPct val="90000"/>
              </a:lnSpc>
              <a:buNone/>
            </a:pPr>
            <a:r>
              <a:rPr lang="sv-SE" dirty="0"/>
              <a:t>	</a:t>
            </a:r>
            <a:r>
              <a:rPr lang="sv-SE" i="1" dirty="0"/>
              <a:t>from </a:t>
            </a:r>
            <a:r>
              <a:rPr lang="sv-SE" i="1" dirty="0" err="1"/>
              <a:t>sklearn.impute</a:t>
            </a:r>
            <a:r>
              <a:rPr lang="sv-SE" i="1" dirty="0"/>
              <a:t> import </a:t>
            </a:r>
            <a:r>
              <a:rPr lang="sv-SE" i="1" dirty="0" err="1"/>
              <a:t>SimpleImputer</a:t>
            </a:r>
            <a:br>
              <a:rPr lang="sv-SE" i="1" dirty="0"/>
            </a:br>
            <a:r>
              <a:rPr lang="sv-SE" i="1" dirty="0"/>
              <a:t>	</a:t>
            </a:r>
            <a:r>
              <a:rPr lang="sv-SE" i="1" dirty="0" err="1"/>
              <a:t>imputer</a:t>
            </a:r>
            <a:r>
              <a:rPr lang="sv-SE" i="1" dirty="0"/>
              <a:t>=</a:t>
            </a:r>
            <a:r>
              <a:rPr lang="sv-SE" i="1" dirty="0" err="1"/>
              <a:t>SimpleImputer</a:t>
            </a:r>
            <a:r>
              <a:rPr lang="sv-SE" i="1" dirty="0"/>
              <a:t>(</a:t>
            </a:r>
            <a:r>
              <a:rPr lang="sv-SE" i="1" dirty="0" err="1"/>
              <a:t>missing_values</a:t>
            </a:r>
            <a:r>
              <a:rPr lang="sv-SE" i="1" dirty="0"/>
              <a:t>=</a:t>
            </a:r>
            <a:r>
              <a:rPr lang="sv-SE" i="1" dirty="0" err="1"/>
              <a:t>np.nan</a:t>
            </a:r>
            <a:r>
              <a:rPr lang="sv-SE" i="1" dirty="0"/>
              <a:t>, </a:t>
            </a:r>
          </a:p>
          <a:p>
            <a:pPr marL="0" indent="0">
              <a:lnSpc>
                <a:spcPct val="90000"/>
              </a:lnSpc>
              <a:buNone/>
            </a:pPr>
            <a:r>
              <a:rPr lang="sv-SE" i="1" dirty="0"/>
              <a:t>				</a:t>
            </a:r>
            <a:r>
              <a:rPr lang="sv-SE" i="1" dirty="0" err="1"/>
              <a:t>strategy</a:t>
            </a:r>
            <a:r>
              <a:rPr lang="sv-SE" i="1" dirty="0"/>
              <a:t>='</a:t>
            </a:r>
            <a:r>
              <a:rPr lang="sv-SE" i="1" dirty="0" err="1"/>
              <a:t>mean</a:t>
            </a:r>
            <a:r>
              <a:rPr lang="sv-SE" i="1" dirty="0"/>
              <a:t>’)</a:t>
            </a:r>
            <a:br>
              <a:rPr lang="sv-SE" i="1" dirty="0"/>
            </a:br>
            <a:r>
              <a:rPr lang="sv-SE" i="1" dirty="0"/>
              <a:t>	</a:t>
            </a:r>
            <a:r>
              <a:rPr lang="sv-SE" i="1" dirty="0" err="1"/>
              <a:t>imputer</a:t>
            </a:r>
            <a:r>
              <a:rPr lang="sv-SE" i="1" dirty="0"/>
              <a:t> = </a:t>
            </a:r>
            <a:r>
              <a:rPr lang="sv-SE" i="1" dirty="0" err="1"/>
              <a:t>imputer.fit</a:t>
            </a:r>
            <a:r>
              <a:rPr lang="sv-SE" i="1" dirty="0"/>
              <a:t>(</a:t>
            </a:r>
            <a:r>
              <a:rPr lang="sv-SE" i="1" dirty="0" err="1"/>
              <a:t>df</a:t>
            </a:r>
            <a:r>
              <a:rPr lang="sv-SE" i="1" dirty="0"/>
              <a:t>)</a:t>
            </a:r>
            <a:br>
              <a:rPr lang="sv-SE" i="1" dirty="0"/>
            </a:br>
            <a:r>
              <a:rPr lang="sv-SE" i="1" dirty="0"/>
              <a:t>	</a:t>
            </a:r>
            <a:r>
              <a:rPr lang="sv-SE" i="1" dirty="0" err="1"/>
              <a:t>df</a:t>
            </a:r>
            <a:r>
              <a:rPr lang="sv-SE" i="1" dirty="0"/>
              <a:t> = </a:t>
            </a:r>
            <a:r>
              <a:rPr lang="sv-SE" i="1" dirty="0" err="1"/>
              <a:t>imputer.transform</a:t>
            </a:r>
            <a:r>
              <a:rPr lang="sv-SE" i="1" dirty="0"/>
              <a:t>(</a:t>
            </a:r>
            <a:r>
              <a:rPr lang="sv-SE" i="1" dirty="0" err="1"/>
              <a:t>df</a:t>
            </a:r>
            <a:r>
              <a:rPr lang="sv-SE" i="1" dirty="0"/>
              <a:t>)</a:t>
            </a:r>
          </a:p>
          <a:p>
            <a:pPr marL="0" indent="0">
              <a:lnSpc>
                <a:spcPct val="90000"/>
              </a:lnSpc>
              <a:buNone/>
            </a:pPr>
            <a:endParaRPr lang="sv-SE" i="1" dirty="0"/>
          </a:p>
          <a:p>
            <a:pPr marL="0" indent="0">
              <a:lnSpc>
                <a:spcPct val="90000"/>
              </a:lnSpc>
              <a:buNone/>
            </a:pPr>
            <a:endParaRPr lang="sv-SE" i="1" dirty="0"/>
          </a:p>
          <a:p>
            <a:pPr marL="0" indent="0">
              <a:lnSpc>
                <a:spcPct val="90000"/>
              </a:lnSpc>
              <a:buNone/>
            </a:pPr>
            <a:r>
              <a:rPr lang="sv-SE" b="1" dirty="0" err="1"/>
              <a:t>Dokumnetera</a:t>
            </a:r>
            <a:r>
              <a:rPr lang="sv-SE" b="1" dirty="0"/>
              <a:t> alltid hur man hanterar </a:t>
            </a:r>
            <a:r>
              <a:rPr lang="sv-SE" b="1" dirty="0" err="1"/>
              <a:t>NaN</a:t>
            </a:r>
            <a:r>
              <a:rPr lang="sv-SE" b="1" dirty="0"/>
              <a:t> värden</a:t>
            </a:r>
          </a:p>
        </p:txBody>
      </p:sp>
    </p:spTree>
    <p:extLst>
      <p:ext uri="{BB962C8B-B14F-4D97-AF65-F5344CB8AC3E}">
        <p14:creationId xmlns:p14="http://schemas.microsoft.com/office/powerpoint/2010/main" val="422115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67098CF-5E54-CC43-B9F1-496B57331F3D}"/>
              </a:ext>
            </a:extLst>
          </p:cNvPr>
          <p:cNvSpPr>
            <a:spLocks noGrp="1"/>
          </p:cNvSpPr>
          <p:nvPr>
            <p:ph type="title"/>
          </p:nvPr>
        </p:nvSpPr>
        <p:spPr>
          <a:xfrm>
            <a:off x="417871" y="244388"/>
            <a:ext cx="10058400" cy="1371600"/>
          </a:xfrm>
        </p:spPr>
        <p:txBody>
          <a:bodyPr>
            <a:normAutofit/>
          </a:bodyPr>
          <a:lstStyle/>
          <a:p>
            <a:r>
              <a:rPr lang="sv-SE" dirty="0"/>
              <a:t>Feature </a:t>
            </a:r>
            <a:r>
              <a:rPr lang="sv-SE" dirty="0" err="1"/>
              <a:t>Scaling</a:t>
            </a:r>
            <a:endParaRPr lang="sv-SE" dirty="0"/>
          </a:p>
        </p:txBody>
      </p:sp>
      <p:pic>
        <p:nvPicPr>
          <p:cNvPr id="4098" name="Picture 2" descr="All about Feature Scaling. Scale data for better performance of… | by  Baijayanta Roy | Towards Data Science">
            <a:extLst>
              <a:ext uri="{FF2B5EF4-FFF2-40B4-BE49-F238E27FC236}">
                <a16:creationId xmlns:a16="http://schemas.microsoft.com/office/drawing/2014/main" id="{8167C3B3-7393-0842-B20D-77D1C9CCF5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4352" y="3011522"/>
            <a:ext cx="3019646" cy="1932573"/>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B0BB8AF9-265E-684F-8377-A4FAE4C9494F}"/>
              </a:ext>
            </a:extLst>
          </p:cNvPr>
          <p:cNvSpPr>
            <a:spLocks noGrp="1"/>
          </p:cNvSpPr>
          <p:nvPr>
            <p:ph idx="1"/>
          </p:nvPr>
        </p:nvSpPr>
        <p:spPr>
          <a:xfrm>
            <a:off x="4637165" y="1615987"/>
            <a:ext cx="7014061" cy="4740567"/>
          </a:xfrm>
        </p:spPr>
        <p:txBody>
          <a:bodyPr>
            <a:normAutofit/>
          </a:bodyPr>
          <a:lstStyle/>
          <a:p>
            <a:pPr>
              <a:lnSpc>
                <a:spcPct val="90000"/>
              </a:lnSpc>
            </a:pPr>
            <a:r>
              <a:rPr lang="sv-SE" sz="1600" b="1" dirty="0"/>
              <a:t>Standardisering</a:t>
            </a:r>
            <a:r>
              <a:rPr lang="sv-SE" sz="1600" dirty="0"/>
              <a:t> – process för att göra </a:t>
            </a:r>
            <a:r>
              <a:rPr lang="sv-SE" sz="1600" dirty="0" err="1"/>
              <a:t>datan</a:t>
            </a:r>
            <a:r>
              <a:rPr lang="sv-SE" sz="1600" dirty="0"/>
              <a:t> jämförbar med annan data. Olika variabler blir satt i samma skala så att de kan jämföras.</a:t>
            </a:r>
          </a:p>
          <a:p>
            <a:pPr>
              <a:lnSpc>
                <a:spcPct val="90000"/>
              </a:lnSpc>
            </a:pPr>
            <a:r>
              <a:rPr lang="sv-SE" sz="1600" b="1" dirty="0"/>
              <a:t>Feature </a:t>
            </a:r>
            <a:r>
              <a:rPr lang="sv-SE" sz="1600" b="1" dirty="0" err="1"/>
              <a:t>scaling</a:t>
            </a:r>
            <a:r>
              <a:rPr lang="sv-SE" sz="1600" b="1" dirty="0"/>
              <a:t> </a:t>
            </a:r>
            <a:r>
              <a:rPr lang="sv-SE" sz="1600" dirty="0"/>
              <a:t>är en teknik för att standardisera oberoende features till ett fast intervall. </a:t>
            </a:r>
          </a:p>
          <a:p>
            <a:pPr>
              <a:lnSpc>
                <a:spcPct val="90000"/>
              </a:lnSpc>
            </a:pPr>
            <a:r>
              <a:rPr lang="sv-SE" sz="1600" b="1" dirty="0" err="1"/>
              <a:t>Fature</a:t>
            </a:r>
            <a:r>
              <a:rPr lang="sv-SE" sz="1600" b="1" dirty="0"/>
              <a:t> </a:t>
            </a:r>
            <a:r>
              <a:rPr lang="sv-SE" sz="1600" b="1" dirty="0" err="1"/>
              <a:t>scaling</a:t>
            </a:r>
            <a:r>
              <a:rPr lang="sv-SE" sz="1600" b="1" dirty="0"/>
              <a:t> </a:t>
            </a:r>
            <a:r>
              <a:rPr lang="sv-SE" sz="1600" dirty="0"/>
              <a:t>görs under pre-</a:t>
            </a:r>
            <a:r>
              <a:rPr lang="sv-SE" sz="1600" dirty="0" err="1"/>
              <a:t>processing</a:t>
            </a:r>
            <a:r>
              <a:rPr lang="sv-SE" sz="1600" dirty="0"/>
              <a:t> för att hantera mycket varierande storlekar på </a:t>
            </a:r>
            <a:r>
              <a:rPr lang="sv-SE" sz="1600" dirty="0" err="1"/>
              <a:t>datan</a:t>
            </a:r>
            <a:r>
              <a:rPr lang="sv-SE" sz="1600" dirty="0"/>
              <a:t>. Om det inte görs tenderar algoritmen att vikta stora värden ännu högre och betrakta mindre värden ännu mindre.</a:t>
            </a:r>
          </a:p>
          <a:p>
            <a:pPr>
              <a:lnSpc>
                <a:spcPct val="90000"/>
              </a:lnSpc>
            </a:pPr>
            <a:r>
              <a:rPr lang="sv-SE" sz="1600" dirty="0"/>
              <a:t>Det är alltså input variabler X som skalas, INTE </a:t>
            </a:r>
            <a:r>
              <a:rPr lang="sv-SE" sz="1600" dirty="0" err="1"/>
              <a:t>target</a:t>
            </a:r>
            <a:r>
              <a:rPr lang="sv-SE" sz="1600" dirty="0"/>
              <a:t> output y. </a:t>
            </a:r>
          </a:p>
          <a:p>
            <a:pPr>
              <a:lnSpc>
                <a:spcPct val="90000"/>
              </a:lnSpc>
            </a:pPr>
            <a:r>
              <a:rPr lang="sv-SE" sz="1600" dirty="0"/>
              <a:t>Skalare används för kontinuerliga </a:t>
            </a:r>
            <a:r>
              <a:rPr lang="sv-SE" sz="1600"/>
              <a:t>features.</a:t>
            </a:r>
            <a:endParaRPr lang="sv-SE" sz="1600" dirty="0"/>
          </a:p>
          <a:p>
            <a:pPr>
              <a:lnSpc>
                <a:spcPct val="90000"/>
              </a:lnSpc>
            </a:pPr>
            <a:r>
              <a:rPr lang="sv-SE" sz="1600" dirty="0"/>
              <a:t>Avsikten med </a:t>
            </a:r>
            <a:r>
              <a:rPr lang="sv-SE" sz="1600" dirty="0" err="1"/>
              <a:t>scaling</a:t>
            </a:r>
            <a:r>
              <a:rPr lang="sv-SE" sz="1600" dirty="0"/>
              <a:t> är att minska </a:t>
            </a:r>
            <a:r>
              <a:rPr lang="sv-SE" sz="1600" dirty="0" err="1"/>
              <a:t>variensen</a:t>
            </a:r>
            <a:r>
              <a:rPr lang="sv-SE" sz="1600" dirty="0"/>
              <a:t> i </a:t>
            </a:r>
            <a:r>
              <a:rPr lang="sv-SE" sz="1600" dirty="0" err="1"/>
              <a:t>datan</a:t>
            </a:r>
            <a:r>
              <a:rPr lang="sv-SE" sz="1600" dirty="0"/>
              <a:t> så att de flesta prediktionerna hamnar i området med mest data. </a:t>
            </a:r>
          </a:p>
          <a:p>
            <a:pPr>
              <a:lnSpc>
                <a:spcPct val="90000"/>
              </a:lnSpc>
            </a:pPr>
            <a:r>
              <a:rPr lang="sv-SE" sz="1600" dirty="0"/>
              <a:t>Användning av </a:t>
            </a:r>
            <a:r>
              <a:rPr lang="sv-SE" sz="1600" dirty="0" err="1"/>
              <a:t>scaling</a:t>
            </a:r>
            <a:r>
              <a:rPr lang="sv-SE" sz="1600" dirty="0"/>
              <a:t> kan öka noggrannheten (</a:t>
            </a:r>
            <a:r>
              <a:rPr lang="sv-SE" sz="1600" dirty="0" err="1"/>
              <a:t>accuracy</a:t>
            </a:r>
            <a:r>
              <a:rPr lang="sv-SE" sz="1600" dirty="0"/>
              <a:t>).</a:t>
            </a:r>
          </a:p>
          <a:p>
            <a:pPr>
              <a:lnSpc>
                <a:spcPct val="90000"/>
              </a:lnSpc>
            </a:pPr>
            <a:r>
              <a:rPr lang="sv-SE" sz="1600" b="1" i="1" dirty="0"/>
              <a:t>Exempel</a:t>
            </a:r>
            <a:r>
              <a:rPr lang="sv-SE" sz="1600" i="1" dirty="0"/>
              <a:t>: Om vi inte använder feature </a:t>
            </a:r>
            <a:r>
              <a:rPr lang="sv-SE" sz="1600" i="1" dirty="0" err="1"/>
              <a:t>scaling</a:t>
            </a:r>
            <a:r>
              <a:rPr lang="sv-SE" sz="1600" i="1" dirty="0"/>
              <a:t> kan värdet 3000 meter värderas större än 5 km. Detta stämmer inte och vi får fel prediktion. Använder vi feature </a:t>
            </a:r>
            <a:r>
              <a:rPr lang="sv-SE" sz="1600" i="1" dirty="0" err="1"/>
              <a:t>scaling</a:t>
            </a:r>
            <a:r>
              <a:rPr lang="sv-SE" sz="1600" i="1" dirty="0"/>
              <a:t> får vi alla värden till samma storlek och tar itu med problemet.</a:t>
            </a:r>
          </a:p>
        </p:txBody>
      </p:sp>
    </p:spTree>
    <p:extLst>
      <p:ext uri="{BB962C8B-B14F-4D97-AF65-F5344CB8AC3E}">
        <p14:creationId xmlns:p14="http://schemas.microsoft.com/office/powerpoint/2010/main" val="32464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204C72-3E07-9A40-BCC6-7E2A46721185}"/>
              </a:ext>
            </a:extLst>
          </p:cNvPr>
          <p:cNvSpPr>
            <a:spLocks noGrp="1"/>
          </p:cNvSpPr>
          <p:nvPr>
            <p:ph type="title"/>
          </p:nvPr>
        </p:nvSpPr>
        <p:spPr/>
        <p:txBody>
          <a:bodyPr/>
          <a:lstStyle/>
          <a:p>
            <a:r>
              <a:rPr lang="sv-SE" dirty="0"/>
              <a:t>Feature </a:t>
            </a:r>
            <a:r>
              <a:rPr lang="sv-SE" dirty="0" err="1"/>
              <a:t>scaling</a:t>
            </a:r>
            <a:endParaRPr lang="sv-SE" dirty="0"/>
          </a:p>
        </p:txBody>
      </p:sp>
      <mc:AlternateContent xmlns:mc="http://schemas.openxmlformats.org/markup-compatibility/2006" xmlns:a14="http://schemas.microsoft.com/office/drawing/2010/main">
        <mc:Choice Requires="a14">
          <p:sp>
            <p:nvSpPr>
              <p:cNvPr id="3" name="Platshållare för innehåll 2">
                <a:extLst>
                  <a:ext uri="{FF2B5EF4-FFF2-40B4-BE49-F238E27FC236}">
                    <a16:creationId xmlns:a16="http://schemas.microsoft.com/office/drawing/2014/main" id="{F989084D-C308-9F4F-AB59-246C59170E07}"/>
                  </a:ext>
                </a:extLst>
              </p:cNvPr>
              <p:cNvSpPr>
                <a:spLocks noGrp="1"/>
              </p:cNvSpPr>
              <p:nvPr>
                <p:ph idx="1"/>
              </p:nvPr>
            </p:nvSpPr>
            <p:spPr/>
            <p:txBody>
              <a:bodyPr>
                <a:normAutofit fontScale="92500" lnSpcReduction="20000"/>
              </a:bodyPr>
              <a:lstStyle/>
              <a:p>
                <a:pPr marL="0" indent="0">
                  <a:buNone/>
                </a:pPr>
                <a:r>
                  <a:rPr lang="sv-SE" dirty="0"/>
                  <a:t>De två vanligaste feature </a:t>
                </a:r>
                <a:r>
                  <a:rPr lang="sv-SE" dirty="0" err="1"/>
                  <a:t>scaling</a:t>
                </a:r>
                <a:r>
                  <a:rPr lang="sv-SE" dirty="0"/>
                  <a:t> metoderna är </a:t>
                </a:r>
                <a:r>
                  <a:rPr lang="sv-SE" dirty="0" err="1"/>
                  <a:t>normalization</a:t>
                </a:r>
                <a:r>
                  <a:rPr lang="sv-SE" dirty="0"/>
                  <a:t> och </a:t>
                </a:r>
                <a:r>
                  <a:rPr lang="sv-SE" dirty="0" err="1"/>
                  <a:t>standardization</a:t>
                </a:r>
                <a:r>
                  <a:rPr lang="sv-SE" dirty="0"/>
                  <a:t>.</a:t>
                </a:r>
              </a:p>
              <a:p>
                <a:pPr marL="0" indent="0">
                  <a:buNone/>
                </a:pPr>
                <a:endParaRPr lang="sv-SE" dirty="0"/>
              </a:p>
              <a:p>
                <a:r>
                  <a:rPr lang="sv-SE" b="1" dirty="0" err="1"/>
                  <a:t>Normalization</a:t>
                </a:r>
                <a:r>
                  <a:rPr lang="sv-SE" dirty="0"/>
                  <a:t> eller </a:t>
                </a:r>
                <a:r>
                  <a:rPr lang="sv-SE" b="1" dirty="0"/>
                  <a:t>Min-Max </a:t>
                </a:r>
                <a:r>
                  <a:rPr lang="sv-SE" b="1" dirty="0" err="1"/>
                  <a:t>Scaling</a:t>
                </a:r>
                <a:r>
                  <a:rPr lang="sv-SE" b="1" dirty="0"/>
                  <a:t> </a:t>
                </a:r>
                <a:r>
                  <a:rPr lang="sv-SE" dirty="0"/>
                  <a:t>– Skalar värden till en skala mellan 0 och 1</a:t>
                </a:r>
              </a:p>
              <a:p>
                <a:endParaRPr lang="sv-SE" dirty="0"/>
              </a:p>
              <a:p>
                <a:pPr marL="0" indent="0">
                  <a:buNone/>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𝑥</m:t>
                          </m:r>
                        </m:e>
                        <m:sub>
                          <m:r>
                            <a:rPr lang="sv-SE" b="0" i="1" smtClean="0">
                              <a:latin typeface="Cambria Math" panose="02040503050406030204" pitchFamily="18" charset="0"/>
                            </a:rPr>
                            <m:t>𝑛𝑒𝑤</m:t>
                          </m:r>
                        </m:sub>
                      </m:sSub>
                      <m:r>
                        <a:rPr lang="sv-SE" b="0" i="1" smtClean="0">
                          <a:latin typeface="Cambria Math" panose="02040503050406030204" pitchFamily="18" charset="0"/>
                        </a:rPr>
                        <m:t>= </m:t>
                      </m:r>
                      <m:f>
                        <m:fPr>
                          <m:ctrlPr>
                            <a:rPr lang="sv-SE" i="1">
                              <a:latin typeface="Cambria Math" panose="02040503050406030204" pitchFamily="18" charset="0"/>
                            </a:rPr>
                          </m:ctrlPr>
                        </m:fPr>
                        <m:num>
                          <m:r>
                            <a:rPr lang="sv-SE" i="1">
                              <a:latin typeface="Cambria Math" panose="02040503050406030204" pitchFamily="18" charset="0"/>
                            </a:rPr>
                            <m:t>𝑥</m:t>
                          </m:r>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rPr>
                                <m:t>𝑥</m:t>
                              </m:r>
                            </m:e>
                            <m:sub>
                              <m:r>
                                <a:rPr lang="sv-SE" i="1">
                                  <a:latin typeface="Cambria Math" panose="02040503050406030204" pitchFamily="18" charset="0"/>
                                </a:rPr>
                                <m:t>𝑚𝑖𝑛</m:t>
                              </m:r>
                            </m:sub>
                          </m:sSub>
                        </m:num>
                        <m:den>
                          <m:sSub>
                            <m:sSubPr>
                              <m:ctrlPr>
                                <a:rPr lang="sv-SE" i="1">
                                  <a:latin typeface="Cambria Math" panose="02040503050406030204" pitchFamily="18" charset="0"/>
                                </a:rPr>
                              </m:ctrlPr>
                            </m:sSubPr>
                            <m:e>
                              <m:r>
                                <a:rPr lang="sv-SE" i="1">
                                  <a:latin typeface="Cambria Math" panose="02040503050406030204" pitchFamily="18" charset="0"/>
                                </a:rPr>
                                <m:t>𝑥</m:t>
                              </m:r>
                            </m:e>
                            <m:sub>
                              <m:r>
                                <a:rPr lang="sv-SE" i="1">
                                  <a:latin typeface="Cambria Math" panose="02040503050406030204" pitchFamily="18" charset="0"/>
                                </a:rPr>
                                <m:t>𝑚𝑎𝑥</m:t>
                              </m:r>
                            </m:sub>
                          </m:sSub>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rPr>
                                <m:t>𝑥</m:t>
                              </m:r>
                            </m:e>
                            <m:sub>
                              <m:r>
                                <a:rPr lang="sv-SE" i="1">
                                  <a:latin typeface="Cambria Math" panose="02040503050406030204" pitchFamily="18" charset="0"/>
                                </a:rPr>
                                <m:t>𝑚𝑖𝑛</m:t>
                              </m:r>
                            </m:sub>
                          </m:sSub>
                        </m:den>
                      </m:f>
                    </m:oMath>
                  </m:oMathPara>
                </a14:m>
                <a:endParaRPr lang="sv-SE" dirty="0"/>
              </a:p>
              <a:p>
                <a:pPr marL="0" indent="0">
                  <a:buNone/>
                </a:pPr>
                <a:endParaRPr lang="sv-SE" dirty="0"/>
              </a:p>
              <a:p>
                <a:pPr marL="0" indent="0">
                  <a:buNone/>
                </a:pPr>
                <a:endParaRPr lang="sv-SE" dirty="0"/>
              </a:p>
              <a:p>
                <a:pPr marL="0" indent="0">
                  <a:buNone/>
                </a:pPr>
                <a:r>
                  <a:rPr lang="sv-SE" i="1" dirty="0"/>
                  <a:t>Exempel</a:t>
                </a:r>
              </a:p>
              <a:p>
                <a:pPr marL="0" indent="0">
                  <a:buNone/>
                </a:pPr>
                <a14:m>
                  <m:oMathPara xmlns:m="http://schemas.openxmlformats.org/officeDocument/2006/math">
                    <m:oMathParaPr>
                      <m:jc m:val="centerGroup"/>
                    </m:oMathParaPr>
                    <m:oMath xmlns:m="http://schemas.openxmlformats.org/officeDocument/2006/math">
                      <m:r>
                        <a:rPr lang="sv-SE" i="1">
                          <a:latin typeface="Cambria Math" panose="02040503050406030204" pitchFamily="18" charset="0"/>
                        </a:rPr>
                        <m:t>𝑑𝑎𝑡𝑎</m:t>
                      </m:r>
                      <m:r>
                        <a:rPr lang="sv-SE" i="1">
                          <a:latin typeface="Cambria Math" panose="02040503050406030204" pitchFamily="18" charset="0"/>
                        </a:rPr>
                        <m:t>=</m:t>
                      </m:r>
                      <m:d>
                        <m:dPr>
                          <m:begChr m:val="["/>
                          <m:endChr m:val="]"/>
                          <m:ctrlPr>
                            <a:rPr lang="sv-SE" i="1">
                              <a:latin typeface="Cambria Math" panose="02040503050406030204" pitchFamily="18" charset="0"/>
                            </a:rPr>
                          </m:ctrlPr>
                        </m:dPr>
                        <m:e>
                          <m:r>
                            <a:rPr lang="sv-SE" i="1">
                              <a:latin typeface="Cambria Math" panose="02040503050406030204" pitchFamily="18" charset="0"/>
                            </a:rPr>
                            <m:t>76, 84, 69</m:t>
                          </m:r>
                        </m:e>
                      </m:d>
                    </m:oMath>
                  </m:oMathPara>
                </a14:m>
                <a:endParaRPr lang="sv-SE" dirty="0"/>
              </a:p>
              <a:p>
                <a:pPr marL="0" indent="0">
                  <a:buNone/>
                </a:pPr>
                <a:endParaRPr lang="sv-SE" dirty="0"/>
              </a:p>
              <a:p>
                <a:pPr marL="0" indent="0">
                  <a:buNone/>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𝑥</m:t>
                          </m:r>
                        </m:e>
                        <m:sub>
                          <m:r>
                            <a:rPr lang="sv-SE" b="0" i="1" smtClean="0">
                              <a:latin typeface="Cambria Math" panose="02040503050406030204" pitchFamily="18" charset="0"/>
                            </a:rPr>
                            <m:t>𝑛𝑒𝑤</m:t>
                          </m:r>
                        </m:sub>
                      </m:sSub>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76−69</m:t>
                          </m:r>
                        </m:num>
                        <m:den>
                          <m:r>
                            <a:rPr lang="sv-SE" b="0" i="1" smtClean="0">
                              <a:latin typeface="Cambria Math" panose="02040503050406030204" pitchFamily="18" charset="0"/>
                            </a:rPr>
                            <m:t>84−69</m:t>
                          </m:r>
                        </m:den>
                      </m:f>
                      <m:r>
                        <a:rPr lang="sv-SE" b="0" i="1" smtClean="0">
                          <a:latin typeface="Cambria Math" panose="02040503050406030204" pitchFamily="18" charset="0"/>
                        </a:rPr>
                        <m:t>=0.47</m:t>
                      </m:r>
                    </m:oMath>
                  </m:oMathPara>
                </a14:m>
                <a:endParaRPr lang="sv-SE" dirty="0"/>
              </a:p>
              <a:p>
                <a:pPr marL="0" indent="0">
                  <a:buNone/>
                </a:pPr>
                <a:endParaRPr lang="sv-SE" dirty="0"/>
              </a:p>
            </p:txBody>
          </p:sp>
        </mc:Choice>
        <mc:Fallback xmlns="">
          <p:sp>
            <p:nvSpPr>
              <p:cNvPr id="3" name="Platshållare för innehåll 2">
                <a:extLst>
                  <a:ext uri="{FF2B5EF4-FFF2-40B4-BE49-F238E27FC236}">
                    <a16:creationId xmlns:a16="http://schemas.microsoft.com/office/drawing/2014/main" id="{F989084D-C308-9F4F-AB59-246C59170E07}"/>
                  </a:ext>
                </a:extLst>
              </p:cNvPr>
              <p:cNvSpPr>
                <a:spLocks noGrp="1" noRot="1" noChangeAspect="1" noMove="1" noResize="1" noEditPoints="1" noAdjustHandles="1" noChangeArrowheads="1" noChangeShapeType="1" noTextEdit="1"/>
              </p:cNvSpPr>
              <p:nvPr>
                <p:ph idx="1"/>
              </p:nvPr>
            </p:nvSpPr>
            <p:spPr>
              <a:blipFill>
                <a:blip r:embed="rId2"/>
                <a:stretch>
                  <a:fillRect l="-364" t="-1550"/>
                </a:stretch>
              </a:blipFill>
            </p:spPr>
            <p:txBody>
              <a:bodyPr/>
              <a:lstStyle/>
              <a:p>
                <a:r>
                  <a:rPr lang="en-US">
                    <a:noFill/>
                  </a:rPr>
                  <a:t> </a:t>
                </a:r>
              </a:p>
            </p:txBody>
          </p:sp>
        </mc:Fallback>
      </mc:AlternateContent>
    </p:spTree>
    <p:extLst>
      <p:ext uri="{BB962C8B-B14F-4D97-AF65-F5344CB8AC3E}">
        <p14:creationId xmlns:p14="http://schemas.microsoft.com/office/powerpoint/2010/main" val="141331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6aab6e1-d045-4d21-8f3c-38e1e679a5ce">
      <UserInfo>
        <DisplayName/>
        <AccountId xsi:nil="true"/>
        <AccountType/>
      </UserInfo>
    </SharedWithUsers>
  </documentManagement>
</p:properties>
</file>

<file path=customXml/itemProps1.xml><?xml version="1.0" encoding="utf-8"?>
<ds:datastoreItem xmlns:ds="http://schemas.openxmlformats.org/officeDocument/2006/customXml" ds:itemID="{69E178E8-4233-459B-BC03-B212A9CD3E7F}"/>
</file>

<file path=customXml/itemProps2.xml><?xml version="1.0" encoding="utf-8"?>
<ds:datastoreItem xmlns:ds="http://schemas.openxmlformats.org/officeDocument/2006/customXml" ds:itemID="{D17EEDD9-6CEE-4804-9409-18DADBE72FC6}"/>
</file>

<file path=customXml/itemProps3.xml><?xml version="1.0" encoding="utf-8"?>
<ds:datastoreItem xmlns:ds="http://schemas.openxmlformats.org/officeDocument/2006/customXml" ds:itemID="{9E3AD333-E8F6-4F96-A843-77DC2B26E889}"/>
</file>

<file path=docProps/app.xml><?xml version="1.0" encoding="utf-8"?>
<Properties xmlns="http://schemas.openxmlformats.org/officeDocument/2006/extended-properties" xmlns:vt="http://schemas.openxmlformats.org/officeDocument/2006/docPropsVTypes">
  <TotalTime>858</TotalTime>
  <Words>1970</Words>
  <Application>Microsoft Macintosh PowerPoint</Application>
  <PresentationFormat>Bredbild</PresentationFormat>
  <Paragraphs>203</Paragraphs>
  <Slides>23</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23</vt:i4>
      </vt:variant>
    </vt:vector>
  </HeadingPairs>
  <TitlesOfParts>
    <vt:vector size="27" baseType="lpstr">
      <vt:lpstr>Cambria Math</vt:lpstr>
      <vt:lpstr>Century Gothic</vt:lpstr>
      <vt:lpstr>Garamond</vt:lpstr>
      <vt:lpstr>Savon</vt:lpstr>
      <vt:lpstr>Lektion 7 data pre-processing</vt:lpstr>
      <vt:lpstr>Dagens agenda</vt:lpstr>
      <vt:lpstr>Frågor för dagens lektion</vt:lpstr>
      <vt:lpstr>Basic Python for Machine learning</vt:lpstr>
      <vt:lpstr>Data Pre-processing</vt:lpstr>
      <vt:lpstr>Hantera Null värden</vt:lpstr>
      <vt:lpstr>Hantera Null värden</vt:lpstr>
      <vt:lpstr>Feature Scaling</vt:lpstr>
      <vt:lpstr>Feature scaling</vt:lpstr>
      <vt:lpstr>Feature scaling</vt:lpstr>
      <vt:lpstr>Feature scaling</vt:lpstr>
      <vt:lpstr>Feature scaling - Python</vt:lpstr>
      <vt:lpstr>Feature scaling – hur välja rätt?</vt:lpstr>
      <vt:lpstr>Outliers </vt:lpstr>
      <vt:lpstr>To Drop or Not to Drop - Outliers</vt:lpstr>
      <vt:lpstr>To Drop or Not to Drop - Outliers</vt:lpstr>
      <vt:lpstr>Upptäcka Outliers - Visualiseringstekniker</vt:lpstr>
      <vt:lpstr>Outliers – hur undvika?</vt:lpstr>
      <vt:lpstr>Övning - Boston</vt:lpstr>
      <vt:lpstr>Natural language processing (NLP)</vt:lpstr>
      <vt:lpstr>Natural language processing (NLP)</vt:lpstr>
      <vt:lpstr>Spam Classifier</vt:lpstr>
      <vt:lpstr>Frågor för dagens lektion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Hegnar</dc:creator>
  <cp:lastModifiedBy>Eva Hegnar</cp:lastModifiedBy>
  <cp:revision>1</cp:revision>
  <dcterms:created xsi:type="dcterms:W3CDTF">2021-01-24T22:42:49Z</dcterms:created>
  <dcterms:modified xsi:type="dcterms:W3CDTF">2021-01-25T13:00:50Z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y fmtid="{D5CDD505-2E9C-101B-9397-08002B2CF9AE}" pid="3" name="Order">
    <vt:r8>595800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