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89" r:id="rId11"/>
    <p:sldId id="290"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91" r:id="rId28"/>
    <p:sldId id="292" r:id="rId29"/>
    <p:sldId id="293" r:id="rId30"/>
    <p:sldId id="294" r:id="rId31"/>
    <p:sldId id="295" r:id="rId32"/>
    <p:sldId id="296" r:id="rId33"/>
    <p:sldId id="297" r:id="rId34"/>
    <p:sldId id="287" r:id="rId35"/>
    <p:sldId id="280" r:id="rId36"/>
    <p:sldId id="282" r:id="rId37"/>
    <p:sldId id="283" r:id="rId38"/>
    <p:sldId id="284" r:id="rId39"/>
    <p:sldId id="285" r:id="rId40"/>
    <p:sldId id="286" r:id="rId41"/>
    <p:sldId id="288" r:id="rId42"/>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207245-9909-CA41-BABF-720ED8C33A82}" v="18" dt="2021-01-29T15:12:29.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4"/>
  </p:normalViewPr>
  <p:slideViewPr>
    <p:cSldViewPr snapToGrid="0" snapToObjects="1">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a Hegnar" userId="c0f00668-ecb3-452a-a438-c5a9f3362453" providerId="ADAL" clId="{3D207245-9909-CA41-BABF-720ED8C33A82}"/>
    <pc:docChg chg="undo custSel mod addSld delSld modSld sldOrd">
      <pc:chgData name="Eva Hegnar" userId="c0f00668-ecb3-452a-a438-c5a9f3362453" providerId="ADAL" clId="{3D207245-9909-CA41-BABF-720ED8C33A82}" dt="2021-01-29T15:32:25.501" v="1213" actId="20577"/>
      <pc:docMkLst>
        <pc:docMk/>
      </pc:docMkLst>
      <pc:sldChg chg="modSp mod">
        <pc:chgData name="Eva Hegnar" userId="c0f00668-ecb3-452a-a438-c5a9f3362453" providerId="ADAL" clId="{3D207245-9909-CA41-BABF-720ED8C33A82}" dt="2021-01-07T19:58:18.059" v="1062" actId="2711"/>
        <pc:sldMkLst>
          <pc:docMk/>
          <pc:sldMk cId="121010568" sldId="257"/>
        </pc:sldMkLst>
        <pc:spChg chg="mod">
          <ac:chgData name="Eva Hegnar" userId="c0f00668-ecb3-452a-a438-c5a9f3362453" providerId="ADAL" clId="{3D207245-9909-CA41-BABF-720ED8C33A82}" dt="2021-01-07T19:35:05.820" v="973" actId="20577"/>
          <ac:spMkLst>
            <pc:docMk/>
            <pc:sldMk cId="121010568" sldId="257"/>
            <ac:spMk id="2" creationId="{8572A71D-9532-9146-9736-8B703EBA5DAD}"/>
          </ac:spMkLst>
        </pc:spChg>
        <pc:graphicFrameChg chg="mod">
          <ac:chgData name="Eva Hegnar" userId="c0f00668-ecb3-452a-a438-c5a9f3362453" providerId="ADAL" clId="{3D207245-9909-CA41-BABF-720ED8C33A82}" dt="2021-01-07T19:58:18.059" v="1062" actId="2711"/>
          <ac:graphicFrameMkLst>
            <pc:docMk/>
            <pc:sldMk cId="121010568" sldId="257"/>
            <ac:graphicFrameMk id="19" creationId="{A38F992B-D40E-4DE1-8186-693BB0539909}"/>
          </ac:graphicFrameMkLst>
        </pc:graphicFrameChg>
      </pc:sldChg>
      <pc:sldChg chg="modSp">
        <pc:chgData name="Eva Hegnar" userId="c0f00668-ecb3-452a-a438-c5a9f3362453" providerId="ADAL" clId="{3D207245-9909-CA41-BABF-720ED8C33A82}" dt="2021-01-07T19:58:03.652" v="1060" actId="2711"/>
        <pc:sldMkLst>
          <pc:docMk/>
          <pc:sldMk cId="2056274029" sldId="265"/>
        </pc:sldMkLst>
        <pc:graphicFrameChg chg="mod">
          <ac:chgData name="Eva Hegnar" userId="c0f00668-ecb3-452a-a438-c5a9f3362453" providerId="ADAL" clId="{3D207245-9909-CA41-BABF-720ED8C33A82}" dt="2021-01-07T19:58:03.652" v="1060" actId="2711"/>
          <ac:graphicFrameMkLst>
            <pc:docMk/>
            <pc:sldMk cId="2056274029" sldId="265"/>
            <ac:graphicFrameMk id="5" creationId="{5E10616F-3721-429C-BB4D-4307098F1D21}"/>
          </ac:graphicFrameMkLst>
        </pc:graphicFrameChg>
      </pc:sldChg>
      <pc:sldChg chg="modSp mod">
        <pc:chgData name="Eva Hegnar" userId="c0f00668-ecb3-452a-a438-c5a9f3362453" providerId="ADAL" clId="{3D207245-9909-CA41-BABF-720ED8C33A82}" dt="2021-01-05T07:46:59.584" v="22" actId="20577"/>
        <pc:sldMkLst>
          <pc:docMk/>
          <pc:sldMk cId="3082949886" sldId="269"/>
        </pc:sldMkLst>
        <pc:spChg chg="mod">
          <ac:chgData name="Eva Hegnar" userId="c0f00668-ecb3-452a-a438-c5a9f3362453" providerId="ADAL" clId="{3D207245-9909-CA41-BABF-720ED8C33A82}" dt="2021-01-05T07:45:34.906" v="20" actId="20577"/>
          <ac:spMkLst>
            <pc:docMk/>
            <pc:sldMk cId="3082949886" sldId="269"/>
            <ac:spMk id="5" creationId="{05C6ECBE-3289-7B45-85C3-A7B8C23C6119}"/>
          </ac:spMkLst>
        </pc:spChg>
        <pc:graphicFrameChg chg="mod">
          <ac:chgData name="Eva Hegnar" userId="c0f00668-ecb3-452a-a438-c5a9f3362453" providerId="ADAL" clId="{3D207245-9909-CA41-BABF-720ED8C33A82}" dt="2021-01-05T07:46:59.584" v="22" actId="20577"/>
          <ac:graphicFrameMkLst>
            <pc:docMk/>
            <pc:sldMk cId="3082949886" sldId="269"/>
            <ac:graphicFrameMk id="4" creationId="{2B2DD2A8-8EB1-1D4E-8C42-2A4FEDFA2A60}"/>
          </ac:graphicFrameMkLst>
        </pc:graphicFrameChg>
      </pc:sldChg>
      <pc:sldChg chg="modSp mod">
        <pc:chgData name="Eva Hegnar" userId="c0f00668-ecb3-452a-a438-c5a9f3362453" providerId="ADAL" clId="{3D207245-9909-CA41-BABF-720ED8C33A82}" dt="2021-01-07T20:00:28.016" v="1063" actId="20577"/>
        <pc:sldMkLst>
          <pc:docMk/>
          <pc:sldMk cId="3330285679" sldId="271"/>
        </pc:sldMkLst>
        <pc:spChg chg="mod">
          <ac:chgData name="Eva Hegnar" userId="c0f00668-ecb3-452a-a438-c5a9f3362453" providerId="ADAL" clId="{3D207245-9909-CA41-BABF-720ED8C33A82}" dt="2021-01-05T12:38:00.954" v="625" actId="20577"/>
          <ac:spMkLst>
            <pc:docMk/>
            <pc:sldMk cId="3330285679" sldId="271"/>
            <ac:spMk id="2" creationId="{6DDFC8F9-DDDC-F34C-A262-B666986A6B36}"/>
          </ac:spMkLst>
        </pc:spChg>
        <pc:spChg chg="mod">
          <ac:chgData name="Eva Hegnar" userId="c0f00668-ecb3-452a-a438-c5a9f3362453" providerId="ADAL" clId="{3D207245-9909-CA41-BABF-720ED8C33A82}" dt="2021-01-07T20:00:28.016" v="1063" actId="20577"/>
          <ac:spMkLst>
            <pc:docMk/>
            <pc:sldMk cId="3330285679" sldId="271"/>
            <ac:spMk id="26" creationId="{F10A7ADE-0B99-7A42-9E79-544B81347627}"/>
          </ac:spMkLst>
        </pc:spChg>
      </pc:sldChg>
      <pc:sldChg chg="modSp">
        <pc:chgData name="Eva Hegnar" userId="c0f00668-ecb3-452a-a438-c5a9f3362453" providerId="ADAL" clId="{3D207245-9909-CA41-BABF-720ED8C33A82}" dt="2021-01-05T07:48:02.316" v="23" actId="20577"/>
        <pc:sldMkLst>
          <pc:docMk/>
          <pc:sldMk cId="3780779368" sldId="272"/>
        </pc:sldMkLst>
        <pc:graphicFrameChg chg="mod">
          <ac:chgData name="Eva Hegnar" userId="c0f00668-ecb3-452a-a438-c5a9f3362453" providerId="ADAL" clId="{3D207245-9909-CA41-BABF-720ED8C33A82}" dt="2021-01-05T07:48:02.316" v="23" actId="20577"/>
          <ac:graphicFrameMkLst>
            <pc:docMk/>
            <pc:sldMk cId="3780779368" sldId="272"/>
            <ac:graphicFrameMk id="15" creationId="{DCAE9497-E7E1-4F32-9F62-E00EF18B7AF2}"/>
          </ac:graphicFrameMkLst>
        </pc:graphicFrameChg>
      </pc:sldChg>
      <pc:sldChg chg="modSp mod">
        <pc:chgData name="Eva Hegnar" userId="c0f00668-ecb3-452a-a438-c5a9f3362453" providerId="ADAL" clId="{3D207245-9909-CA41-BABF-720ED8C33A82}" dt="2021-01-07T20:03:31.277" v="1105" actId="313"/>
        <pc:sldMkLst>
          <pc:docMk/>
          <pc:sldMk cId="1386244219" sldId="276"/>
        </pc:sldMkLst>
        <pc:spChg chg="mod">
          <ac:chgData name="Eva Hegnar" userId="c0f00668-ecb3-452a-a438-c5a9f3362453" providerId="ADAL" clId="{3D207245-9909-CA41-BABF-720ED8C33A82}" dt="2021-01-07T20:03:31.277" v="1105" actId="313"/>
          <ac:spMkLst>
            <pc:docMk/>
            <pc:sldMk cId="1386244219" sldId="276"/>
            <ac:spMk id="5" creationId="{67BA56B9-DAB8-B547-BF1A-506379F0CDB5}"/>
          </ac:spMkLst>
        </pc:spChg>
      </pc:sldChg>
      <pc:sldChg chg="modSp mod">
        <pc:chgData name="Eva Hegnar" userId="c0f00668-ecb3-452a-a438-c5a9f3362453" providerId="ADAL" clId="{3D207245-9909-CA41-BABF-720ED8C33A82}" dt="2021-01-07T20:04:13.763" v="1132" actId="20577"/>
        <pc:sldMkLst>
          <pc:docMk/>
          <pc:sldMk cId="1734491541" sldId="279"/>
        </pc:sldMkLst>
        <pc:spChg chg="mod">
          <ac:chgData name="Eva Hegnar" userId="c0f00668-ecb3-452a-a438-c5a9f3362453" providerId="ADAL" clId="{3D207245-9909-CA41-BABF-720ED8C33A82}" dt="2021-01-07T20:04:13.763" v="1132" actId="20577"/>
          <ac:spMkLst>
            <pc:docMk/>
            <pc:sldMk cId="1734491541" sldId="279"/>
            <ac:spMk id="3" creationId="{B1E41505-38D8-C246-AF41-1D6B92D49C30}"/>
          </ac:spMkLst>
        </pc:spChg>
      </pc:sldChg>
      <pc:sldChg chg="modSp new mod ord">
        <pc:chgData name="Eva Hegnar" userId="c0f00668-ecb3-452a-a438-c5a9f3362453" providerId="ADAL" clId="{3D207245-9909-CA41-BABF-720ED8C33A82}" dt="2021-01-08T09:00:24.667" v="1190" actId="20578"/>
        <pc:sldMkLst>
          <pc:docMk/>
          <pc:sldMk cId="3937661504" sldId="280"/>
        </pc:sldMkLst>
        <pc:spChg chg="mod">
          <ac:chgData name="Eva Hegnar" userId="c0f00668-ecb3-452a-a438-c5a9f3362453" providerId="ADAL" clId="{3D207245-9909-CA41-BABF-720ED8C33A82}" dt="2021-01-05T12:46:25.372" v="840" actId="20577"/>
          <ac:spMkLst>
            <pc:docMk/>
            <pc:sldMk cId="3937661504" sldId="280"/>
            <ac:spMk id="2" creationId="{403BE88D-50AA-AE4B-AC5E-F794A15647B4}"/>
          </ac:spMkLst>
        </pc:spChg>
        <pc:spChg chg="mod">
          <ac:chgData name="Eva Hegnar" userId="c0f00668-ecb3-452a-a438-c5a9f3362453" providerId="ADAL" clId="{3D207245-9909-CA41-BABF-720ED8C33A82}" dt="2021-01-05T12:46:21.501" v="835" actId="27636"/>
          <ac:spMkLst>
            <pc:docMk/>
            <pc:sldMk cId="3937661504" sldId="280"/>
            <ac:spMk id="3" creationId="{0D9CF4D6-810D-544D-B906-E30A8154E31A}"/>
          </ac:spMkLst>
        </pc:spChg>
      </pc:sldChg>
      <pc:sldChg chg="new del">
        <pc:chgData name="Eva Hegnar" userId="c0f00668-ecb3-452a-a438-c5a9f3362453" providerId="ADAL" clId="{3D207245-9909-CA41-BABF-720ED8C33A82}" dt="2021-01-05T12:01:32.201" v="234" actId="2696"/>
        <pc:sldMkLst>
          <pc:docMk/>
          <pc:sldMk cId="2557752651" sldId="281"/>
        </pc:sldMkLst>
      </pc:sldChg>
      <pc:sldChg chg="modSp add mod">
        <pc:chgData name="Eva Hegnar" userId="c0f00668-ecb3-452a-a438-c5a9f3362453" providerId="ADAL" clId="{3D207245-9909-CA41-BABF-720ED8C33A82}" dt="2021-01-05T12:46:40.097" v="848" actId="20577"/>
        <pc:sldMkLst>
          <pc:docMk/>
          <pc:sldMk cId="731966113" sldId="282"/>
        </pc:sldMkLst>
        <pc:spChg chg="mod">
          <ac:chgData name="Eva Hegnar" userId="c0f00668-ecb3-452a-a438-c5a9f3362453" providerId="ADAL" clId="{3D207245-9909-CA41-BABF-720ED8C33A82}" dt="2021-01-05T12:46:40.097" v="848" actId="20577"/>
          <ac:spMkLst>
            <pc:docMk/>
            <pc:sldMk cId="731966113" sldId="282"/>
            <ac:spMk id="2" creationId="{403BE88D-50AA-AE4B-AC5E-F794A15647B4}"/>
          </ac:spMkLst>
        </pc:spChg>
        <pc:spChg chg="mod">
          <ac:chgData name="Eva Hegnar" userId="c0f00668-ecb3-452a-a438-c5a9f3362453" providerId="ADAL" clId="{3D207245-9909-CA41-BABF-720ED8C33A82}" dt="2021-01-05T12:46:35.372" v="841" actId="21"/>
          <ac:spMkLst>
            <pc:docMk/>
            <pc:sldMk cId="731966113" sldId="282"/>
            <ac:spMk id="3" creationId="{0D9CF4D6-810D-544D-B906-E30A8154E31A}"/>
          </ac:spMkLst>
        </pc:spChg>
      </pc:sldChg>
      <pc:sldChg chg="modSp add mod">
        <pc:chgData name="Eva Hegnar" userId="c0f00668-ecb3-452a-a438-c5a9f3362453" providerId="ADAL" clId="{3D207245-9909-CA41-BABF-720ED8C33A82}" dt="2021-01-05T12:46:55.139" v="857" actId="20577"/>
        <pc:sldMkLst>
          <pc:docMk/>
          <pc:sldMk cId="4031579180" sldId="283"/>
        </pc:sldMkLst>
        <pc:spChg chg="mod">
          <ac:chgData name="Eva Hegnar" userId="c0f00668-ecb3-452a-a438-c5a9f3362453" providerId="ADAL" clId="{3D207245-9909-CA41-BABF-720ED8C33A82}" dt="2021-01-05T12:46:55.139" v="857" actId="20577"/>
          <ac:spMkLst>
            <pc:docMk/>
            <pc:sldMk cId="4031579180" sldId="283"/>
            <ac:spMk id="2" creationId="{403BE88D-50AA-AE4B-AC5E-F794A15647B4}"/>
          </ac:spMkLst>
        </pc:spChg>
        <pc:spChg chg="mod">
          <ac:chgData name="Eva Hegnar" userId="c0f00668-ecb3-452a-a438-c5a9f3362453" providerId="ADAL" clId="{3D207245-9909-CA41-BABF-720ED8C33A82}" dt="2021-01-05T12:46:47.815" v="850" actId="27636"/>
          <ac:spMkLst>
            <pc:docMk/>
            <pc:sldMk cId="4031579180" sldId="283"/>
            <ac:spMk id="3" creationId="{0D9CF4D6-810D-544D-B906-E30A8154E31A}"/>
          </ac:spMkLst>
        </pc:spChg>
      </pc:sldChg>
      <pc:sldChg chg="modSp add mod ord">
        <pc:chgData name="Eva Hegnar" userId="c0f00668-ecb3-452a-a438-c5a9f3362453" providerId="ADAL" clId="{3D207245-9909-CA41-BABF-720ED8C33A82}" dt="2021-01-05T12:47:03.823" v="864" actId="20577"/>
        <pc:sldMkLst>
          <pc:docMk/>
          <pc:sldMk cId="2343851887" sldId="284"/>
        </pc:sldMkLst>
        <pc:spChg chg="mod">
          <ac:chgData name="Eva Hegnar" userId="c0f00668-ecb3-452a-a438-c5a9f3362453" providerId="ADAL" clId="{3D207245-9909-CA41-BABF-720ED8C33A82}" dt="2021-01-05T12:47:03.823" v="864" actId="20577"/>
          <ac:spMkLst>
            <pc:docMk/>
            <pc:sldMk cId="2343851887" sldId="284"/>
            <ac:spMk id="2" creationId="{403BE88D-50AA-AE4B-AC5E-F794A15647B4}"/>
          </ac:spMkLst>
        </pc:spChg>
        <pc:spChg chg="mod">
          <ac:chgData name="Eva Hegnar" userId="c0f00668-ecb3-452a-a438-c5a9f3362453" providerId="ADAL" clId="{3D207245-9909-CA41-BABF-720ED8C33A82}" dt="2021-01-05T12:47:00.351" v="859" actId="27636"/>
          <ac:spMkLst>
            <pc:docMk/>
            <pc:sldMk cId="2343851887" sldId="284"/>
            <ac:spMk id="3" creationId="{0D9CF4D6-810D-544D-B906-E30A8154E31A}"/>
          </ac:spMkLst>
        </pc:spChg>
      </pc:sldChg>
      <pc:sldChg chg="modSp add mod">
        <pc:chgData name="Eva Hegnar" userId="c0f00668-ecb3-452a-a438-c5a9f3362453" providerId="ADAL" clId="{3D207245-9909-CA41-BABF-720ED8C33A82}" dt="2021-01-08T12:30:05.394" v="1196" actId="20577"/>
        <pc:sldMkLst>
          <pc:docMk/>
          <pc:sldMk cId="1140111828" sldId="285"/>
        </pc:sldMkLst>
        <pc:spChg chg="mod">
          <ac:chgData name="Eva Hegnar" userId="c0f00668-ecb3-452a-a438-c5a9f3362453" providerId="ADAL" clId="{3D207245-9909-CA41-BABF-720ED8C33A82}" dt="2021-01-05T12:47:14.225" v="873" actId="27636"/>
          <ac:spMkLst>
            <pc:docMk/>
            <pc:sldMk cId="1140111828" sldId="285"/>
            <ac:spMk id="2" creationId="{403BE88D-50AA-AE4B-AC5E-F794A15647B4}"/>
          </ac:spMkLst>
        </pc:spChg>
        <pc:spChg chg="mod">
          <ac:chgData name="Eva Hegnar" userId="c0f00668-ecb3-452a-a438-c5a9f3362453" providerId="ADAL" clId="{3D207245-9909-CA41-BABF-720ED8C33A82}" dt="2021-01-08T12:30:05.394" v="1196" actId="20577"/>
          <ac:spMkLst>
            <pc:docMk/>
            <pc:sldMk cId="1140111828" sldId="285"/>
            <ac:spMk id="3" creationId="{0D9CF4D6-810D-544D-B906-E30A8154E31A}"/>
          </ac:spMkLst>
        </pc:spChg>
      </pc:sldChg>
      <pc:sldChg chg="modSp add mod">
        <pc:chgData name="Eva Hegnar" userId="c0f00668-ecb3-452a-a438-c5a9f3362453" providerId="ADAL" clId="{3D207245-9909-CA41-BABF-720ED8C33A82}" dt="2021-01-05T12:47:24.088" v="881" actId="27636"/>
        <pc:sldMkLst>
          <pc:docMk/>
          <pc:sldMk cId="3493221255" sldId="286"/>
        </pc:sldMkLst>
        <pc:spChg chg="mod">
          <ac:chgData name="Eva Hegnar" userId="c0f00668-ecb3-452a-a438-c5a9f3362453" providerId="ADAL" clId="{3D207245-9909-CA41-BABF-720ED8C33A82}" dt="2021-01-05T12:47:24.088" v="881" actId="27636"/>
          <ac:spMkLst>
            <pc:docMk/>
            <pc:sldMk cId="3493221255" sldId="286"/>
            <ac:spMk id="2" creationId="{403BE88D-50AA-AE4B-AC5E-F794A15647B4}"/>
          </ac:spMkLst>
        </pc:spChg>
        <pc:spChg chg="mod">
          <ac:chgData name="Eva Hegnar" userId="c0f00668-ecb3-452a-a438-c5a9f3362453" providerId="ADAL" clId="{3D207245-9909-CA41-BABF-720ED8C33A82}" dt="2021-01-05T12:47:20.331" v="874" actId="21"/>
          <ac:spMkLst>
            <pc:docMk/>
            <pc:sldMk cId="3493221255" sldId="286"/>
            <ac:spMk id="3" creationId="{0D9CF4D6-810D-544D-B906-E30A8154E31A}"/>
          </ac:spMkLst>
        </pc:spChg>
      </pc:sldChg>
      <pc:sldChg chg="addSp delSp modSp new mod setBg">
        <pc:chgData name="Eva Hegnar" userId="c0f00668-ecb3-452a-a438-c5a9f3362453" providerId="ADAL" clId="{3D207245-9909-CA41-BABF-720ED8C33A82}" dt="2021-01-05T12:46:06.831" v="833" actId="26606"/>
        <pc:sldMkLst>
          <pc:docMk/>
          <pc:sldMk cId="3534044341" sldId="287"/>
        </pc:sldMkLst>
        <pc:spChg chg="mod ord">
          <ac:chgData name="Eva Hegnar" userId="c0f00668-ecb3-452a-a438-c5a9f3362453" providerId="ADAL" clId="{3D207245-9909-CA41-BABF-720ED8C33A82}" dt="2021-01-05T12:46:06.831" v="833" actId="26606"/>
          <ac:spMkLst>
            <pc:docMk/>
            <pc:sldMk cId="3534044341" sldId="287"/>
            <ac:spMk id="2" creationId="{02D6C71B-7D3E-EA4B-935A-338E7DF22A69}"/>
          </ac:spMkLst>
        </pc:spChg>
        <pc:spChg chg="del">
          <ac:chgData name="Eva Hegnar" userId="c0f00668-ecb3-452a-a438-c5a9f3362453" providerId="ADAL" clId="{3D207245-9909-CA41-BABF-720ED8C33A82}" dt="2021-01-05T12:46:00.461" v="832"/>
          <ac:spMkLst>
            <pc:docMk/>
            <pc:sldMk cId="3534044341" sldId="287"/>
            <ac:spMk id="3" creationId="{F504942D-9A54-AC4A-8C02-CB3088706A7A}"/>
          </ac:spMkLst>
        </pc:spChg>
        <pc:spChg chg="add">
          <ac:chgData name="Eva Hegnar" userId="c0f00668-ecb3-452a-a438-c5a9f3362453" providerId="ADAL" clId="{3D207245-9909-CA41-BABF-720ED8C33A82}" dt="2021-01-05T12:46:06.831" v="833" actId="26606"/>
          <ac:spMkLst>
            <pc:docMk/>
            <pc:sldMk cId="3534044341" sldId="287"/>
            <ac:spMk id="71" creationId="{A6EF5A53-0A64-4CA5-B9C7-1CB97CB5CF1C}"/>
          </ac:spMkLst>
        </pc:spChg>
        <pc:spChg chg="add">
          <ac:chgData name="Eva Hegnar" userId="c0f00668-ecb3-452a-a438-c5a9f3362453" providerId="ADAL" clId="{3D207245-9909-CA41-BABF-720ED8C33A82}" dt="2021-01-05T12:46:06.831" v="833" actId="26606"/>
          <ac:spMkLst>
            <pc:docMk/>
            <pc:sldMk cId="3534044341" sldId="287"/>
            <ac:spMk id="73" creationId="{34ABFBEA-4EB0-4D02-A2C0-1733CD3D6F12}"/>
          </ac:spMkLst>
        </pc:spChg>
        <pc:spChg chg="add">
          <ac:chgData name="Eva Hegnar" userId="c0f00668-ecb3-452a-a438-c5a9f3362453" providerId="ADAL" clId="{3D207245-9909-CA41-BABF-720ED8C33A82}" dt="2021-01-05T12:46:06.831" v="833" actId="26606"/>
          <ac:spMkLst>
            <pc:docMk/>
            <pc:sldMk cId="3534044341" sldId="287"/>
            <ac:spMk id="75" creationId="{19E083F6-57F4-487B-A766-EA0462B1EED8}"/>
          </ac:spMkLst>
        </pc:spChg>
        <pc:spChg chg="add">
          <ac:chgData name="Eva Hegnar" userId="c0f00668-ecb3-452a-a438-c5a9f3362453" providerId="ADAL" clId="{3D207245-9909-CA41-BABF-720ED8C33A82}" dt="2021-01-05T12:46:06.831" v="833" actId="26606"/>
          <ac:spMkLst>
            <pc:docMk/>
            <pc:sldMk cId="3534044341" sldId="287"/>
            <ac:spMk id="77" creationId="{987A0FBA-CC04-4256-A8EB-BB3C543E989C}"/>
          </ac:spMkLst>
        </pc:spChg>
        <pc:spChg chg="add">
          <ac:chgData name="Eva Hegnar" userId="c0f00668-ecb3-452a-a438-c5a9f3362453" providerId="ADAL" clId="{3D207245-9909-CA41-BABF-720ED8C33A82}" dt="2021-01-05T12:46:06.831" v="833" actId="26606"/>
          <ac:spMkLst>
            <pc:docMk/>
            <pc:sldMk cId="3534044341" sldId="287"/>
            <ac:spMk id="79" creationId="{15A93C08-5026-4474-A6D5-87A03C1357A0}"/>
          </ac:spMkLst>
        </pc:spChg>
        <pc:spChg chg="add">
          <ac:chgData name="Eva Hegnar" userId="c0f00668-ecb3-452a-a438-c5a9f3362453" providerId="ADAL" clId="{3D207245-9909-CA41-BABF-720ED8C33A82}" dt="2021-01-05T12:46:06.831" v="833" actId="26606"/>
          <ac:spMkLst>
            <pc:docMk/>
            <pc:sldMk cId="3534044341" sldId="287"/>
            <ac:spMk id="81" creationId="{E633B38B-B87A-4288-A20F-0223A6C27A5A}"/>
          </ac:spMkLst>
        </pc:spChg>
        <pc:picChg chg="add mod">
          <ac:chgData name="Eva Hegnar" userId="c0f00668-ecb3-452a-a438-c5a9f3362453" providerId="ADAL" clId="{3D207245-9909-CA41-BABF-720ED8C33A82}" dt="2021-01-05T12:46:06.831" v="833" actId="26606"/>
          <ac:picMkLst>
            <pc:docMk/>
            <pc:sldMk cId="3534044341" sldId="287"/>
            <ac:picMk id="1026" creationId="{AE4D6624-BA2C-644A-9517-9B23AEC13908}"/>
          </ac:picMkLst>
        </pc:picChg>
      </pc:sldChg>
      <pc:sldChg chg="modSp add mod">
        <pc:chgData name="Eva Hegnar" userId="c0f00668-ecb3-452a-a438-c5a9f3362453" providerId="ADAL" clId="{3D207245-9909-CA41-BABF-720ED8C33A82}" dt="2021-01-05T12:54:11.169" v="956" actId="20577"/>
        <pc:sldMkLst>
          <pc:docMk/>
          <pc:sldMk cId="949838867" sldId="288"/>
        </pc:sldMkLst>
        <pc:spChg chg="mod">
          <ac:chgData name="Eva Hegnar" userId="c0f00668-ecb3-452a-a438-c5a9f3362453" providerId="ADAL" clId="{3D207245-9909-CA41-BABF-720ED8C33A82}" dt="2021-01-05T12:52:25.985" v="907" actId="20577"/>
          <ac:spMkLst>
            <pc:docMk/>
            <pc:sldMk cId="949838867" sldId="288"/>
            <ac:spMk id="2" creationId="{403BE88D-50AA-AE4B-AC5E-F794A15647B4}"/>
          </ac:spMkLst>
        </pc:spChg>
        <pc:spChg chg="mod">
          <ac:chgData name="Eva Hegnar" userId="c0f00668-ecb3-452a-a438-c5a9f3362453" providerId="ADAL" clId="{3D207245-9909-CA41-BABF-720ED8C33A82}" dt="2021-01-05T12:54:11.169" v="956" actId="20577"/>
          <ac:spMkLst>
            <pc:docMk/>
            <pc:sldMk cId="949838867" sldId="288"/>
            <ac:spMk id="3" creationId="{0D9CF4D6-810D-544D-B906-E30A8154E31A}"/>
          </ac:spMkLst>
        </pc:spChg>
      </pc:sldChg>
      <pc:sldChg chg="modSp mod">
        <pc:chgData name="Eva Hegnar" userId="c0f00668-ecb3-452a-a438-c5a9f3362453" providerId="ADAL" clId="{3D207245-9909-CA41-BABF-720ED8C33A82}" dt="2021-01-29T15:18:51.261" v="1207" actId="5793"/>
        <pc:sldMkLst>
          <pc:docMk/>
          <pc:sldMk cId="106603526" sldId="289"/>
        </pc:sldMkLst>
        <pc:spChg chg="mod">
          <ac:chgData name="Eva Hegnar" userId="c0f00668-ecb3-452a-a438-c5a9f3362453" providerId="ADAL" clId="{3D207245-9909-CA41-BABF-720ED8C33A82}" dt="2021-01-29T15:18:51.261" v="1207" actId="5793"/>
          <ac:spMkLst>
            <pc:docMk/>
            <pc:sldMk cId="106603526" sldId="289"/>
            <ac:spMk id="3" creationId="{DE874DB7-B64D-114F-9B82-D34FB520DE72}"/>
          </ac:spMkLst>
        </pc:spChg>
      </pc:sldChg>
      <pc:sldChg chg="modSp mod">
        <pc:chgData name="Eva Hegnar" userId="c0f00668-ecb3-452a-a438-c5a9f3362453" providerId="ADAL" clId="{3D207245-9909-CA41-BABF-720ED8C33A82}" dt="2021-01-29T15:19:04.063" v="1212" actId="5793"/>
        <pc:sldMkLst>
          <pc:docMk/>
          <pc:sldMk cId="508393946" sldId="290"/>
        </pc:sldMkLst>
        <pc:spChg chg="mod">
          <ac:chgData name="Eva Hegnar" userId="c0f00668-ecb3-452a-a438-c5a9f3362453" providerId="ADAL" clId="{3D207245-9909-CA41-BABF-720ED8C33A82}" dt="2021-01-29T15:19:04.063" v="1212" actId="5793"/>
          <ac:spMkLst>
            <pc:docMk/>
            <pc:sldMk cId="508393946" sldId="290"/>
            <ac:spMk id="3" creationId="{83A1B1FA-5BA9-AC48-8529-04C74175F2BF}"/>
          </ac:spMkLst>
        </pc:spChg>
      </pc:sldChg>
      <pc:sldChg chg="modSp mod">
        <pc:chgData name="Eva Hegnar" userId="c0f00668-ecb3-452a-a438-c5a9f3362453" providerId="ADAL" clId="{3D207245-9909-CA41-BABF-720ED8C33A82}" dt="2021-01-07T20:27:50.746" v="1176" actId="20577"/>
        <pc:sldMkLst>
          <pc:docMk/>
          <pc:sldMk cId="1833248594" sldId="291"/>
        </pc:sldMkLst>
        <pc:spChg chg="mod">
          <ac:chgData name="Eva Hegnar" userId="c0f00668-ecb3-452a-a438-c5a9f3362453" providerId="ADAL" clId="{3D207245-9909-CA41-BABF-720ED8C33A82}" dt="2021-01-07T20:25:50.916" v="1134" actId="20577"/>
          <ac:spMkLst>
            <pc:docMk/>
            <pc:sldMk cId="1833248594" sldId="291"/>
            <ac:spMk id="3" creationId="{36DA073C-A18A-8D45-A225-E113BDC4997A}"/>
          </ac:spMkLst>
        </pc:spChg>
        <pc:spChg chg="mod">
          <ac:chgData name="Eva Hegnar" userId="c0f00668-ecb3-452a-a438-c5a9f3362453" providerId="ADAL" clId="{3D207245-9909-CA41-BABF-720ED8C33A82}" dt="2021-01-07T20:25:54.283" v="1136" actId="20577"/>
          <ac:spMkLst>
            <pc:docMk/>
            <pc:sldMk cId="1833248594" sldId="291"/>
            <ac:spMk id="4" creationId="{BAF9C031-2E15-214C-B19D-69EC550564A0}"/>
          </ac:spMkLst>
        </pc:spChg>
        <pc:spChg chg="mod">
          <ac:chgData name="Eva Hegnar" userId="c0f00668-ecb3-452a-a438-c5a9f3362453" providerId="ADAL" clId="{3D207245-9909-CA41-BABF-720ED8C33A82}" dt="2021-01-07T20:27:50.746" v="1176" actId="20577"/>
          <ac:spMkLst>
            <pc:docMk/>
            <pc:sldMk cId="1833248594" sldId="291"/>
            <ac:spMk id="7" creationId="{CC4EF19B-A806-B445-9D71-62D6E7522B3B}"/>
          </ac:spMkLst>
        </pc:spChg>
      </pc:sldChg>
      <pc:sldChg chg="modSp mod">
        <pc:chgData name="Eva Hegnar" userId="c0f00668-ecb3-452a-a438-c5a9f3362453" providerId="ADAL" clId="{3D207245-9909-CA41-BABF-720ED8C33A82}" dt="2021-01-07T20:28:30.483" v="1188" actId="20577"/>
        <pc:sldMkLst>
          <pc:docMk/>
          <pc:sldMk cId="1214658610" sldId="292"/>
        </pc:sldMkLst>
        <pc:spChg chg="mod">
          <ac:chgData name="Eva Hegnar" userId="c0f00668-ecb3-452a-a438-c5a9f3362453" providerId="ADAL" clId="{3D207245-9909-CA41-BABF-720ED8C33A82}" dt="2021-01-07T20:28:30.483" v="1188" actId="20577"/>
          <ac:spMkLst>
            <pc:docMk/>
            <pc:sldMk cId="1214658610" sldId="292"/>
            <ac:spMk id="4" creationId="{AA5B28ED-6765-6C42-A7B2-8938F724B5D4}"/>
          </ac:spMkLst>
        </pc:spChg>
      </pc:sldChg>
      <pc:sldChg chg="modSp mod">
        <pc:chgData name="Eva Hegnar" userId="c0f00668-ecb3-452a-a438-c5a9f3362453" providerId="ADAL" clId="{3D207245-9909-CA41-BABF-720ED8C33A82}" dt="2021-01-29T15:32:25.501" v="1213" actId="20577"/>
        <pc:sldMkLst>
          <pc:docMk/>
          <pc:sldMk cId="4084431431" sldId="293"/>
        </pc:sldMkLst>
        <pc:spChg chg="mod">
          <ac:chgData name="Eva Hegnar" userId="c0f00668-ecb3-452a-a438-c5a9f3362453" providerId="ADAL" clId="{3D207245-9909-CA41-BABF-720ED8C33A82}" dt="2021-01-29T15:32:25.501" v="1213" actId="20577"/>
          <ac:spMkLst>
            <pc:docMk/>
            <pc:sldMk cId="4084431431" sldId="293"/>
            <ac:spMk id="6" creationId="{DF68E537-95C3-A248-9ABE-0C636B13B1A3}"/>
          </ac:spMkLst>
        </pc:spChg>
      </pc:sldChg>
    </pc:docChg>
  </pc:docChgLst>
  <pc:docChgLst>
    <pc:chgData name="Eva Hegnar" userId="S::eva.hegnar@codic.se::c0f00668-ecb3-452a-a438-c5a9f3362453" providerId="AD" clId="Web-{989B3356-C6A9-4954-E00A-7612F26F4B92}"/>
    <pc:docChg chg="modSld">
      <pc:chgData name="Eva Hegnar" userId="S::eva.hegnar@codic.se::c0f00668-ecb3-452a-a438-c5a9f3362453" providerId="AD" clId="Web-{989B3356-C6A9-4954-E00A-7612F26F4B92}" dt="2021-01-05T07:43:52.116" v="191" actId="20577"/>
      <pc:docMkLst>
        <pc:docMk/>
      </pc:docMkLst>
      <pc:sldChg chg="modSp">
        <pc:chgData name="Eva Hegnar" userId="S::eva.hegnar@codic.se::c0f00668-ecb3-452a-a438-c5a9f3362453" providerId="AD" clId="Web-{989B3356-C6A9-4954-E00A-7612F26F4B92}" dt="2021-01-05T07:42:33.661" v="96" actId="20577"/>
        <pc:sldMkLst>
          <pc:docMk/>
          <pc:sldMk cId="121010568" sldId="257"/>
        </pc:sldMkLst>
        <pc:graphicFrameChg chg="modGraphic">
          <ac:chgData name="Eva Hegnar" userId="S::eva.hegnar@codic.se::c0f00668-ecb3-452a-a438-c5a9f3362453" providerId="AD" clId="Web-{989B3356-C6A9-4954-E00A-7612F26F4B92}" dt="2021-01-05T07:42:33.661" v="96" actId="20577"/>
          <ac:graphicFrameMkLst>
            <pc:docMk/>
            <pc:sldMk cId="121010568" sldId="257"/>
            <ac:graphicFrameMk id="19" creationId="{A38F992B-D40E-4DE1-8186-693BB0539909}"/>
          </ac:graphicFrameMkLst>
        </pc:graphicFrameChg>
      </pc:sldChg>
      <pc:sldChg chg="modSp">
        <pc:chgData name="Eva Hegnar" userId="S::eva.hegnar@codic.se::c0f00668-ecb3-452a-a438-c5a9f3362453" providerId="AD" clId="Web-{989B3356-C6A9-4954-E00A-7612F26F4B92}" dt="2021-01-05T07:43:52.116" v="190" actId="20577"/>
        <pc:sldMkLst>
          <pc:docMk/>
          <pc:sldMk cId="2056274029" sldId="265"/>
        </pc:sldMkLst>
        <pc:spChg chg="mod">
          <ac:chgData name="Eva Hegnar" userId="S::eva.hegnar@codic.se::c0f00668-ecb3-452a-a438-c5a9f3362453" providerId="AD" clId="Web-{989B3356-C6A9-4954-E00A-7612F26F4B92}" dt="2021-01-05T07:43:52.116" v="190" actId="20577"/>
          <ac:spMkLst>
            <pc:docMk/>
            <pc:sldMk cId="2056274029" sldId="265"/>
            <ac:spMk id="2" creationId="{ECAEE0B0-244B-D744-B31B-80B071B0DDC8}"/>
          </ac:spMkLst>
        </pc:spChg>
        <pc:graphicFrameChg chg="modGraphic">
          <ac:chgData name="Eva Hegnar" userId="S::eva.hegnar@codic.se::c0f00668-ecb3-452a-a438-c5a9f3362453" providerId="AD" clId="Web-{989B3356-C6A9-4954-E00A-7612F26F4B92}" dt="2021-01-05T07:43:34.287" v="159" actId="20577"/>
          <ac:graphicFrameMkLst>
            <pc:docMk/>
            <pc:sldMk cId="2056274029" sldId="265"/>
            <ac:graphicFrameMk id="5" creationId="{5E10616F-3721-429C-BB4D-4307098F1D21}"/>
          </ac:graphicFrameMkLst>
        </pc:graphicFrameChg>
      </pc:sldChg>
    </pc:docChg>
  </pc:docChgLst>
  <pc:docChgLst>
    <pc:chgData name="Lars Strömberg" userId="507f2ccc-7df1-4ff9-8118-1103b9a89837" providerId="ADAL" clId="{BDCFBCDA-DD8E-0649-9CED-9151156378BF}"/>
    <pc:docChg chg="undo redo custSel mod addSld modSld">
      <pc:chgData name="Lars Strömberg" userId="507f2ccc-7df1-4ff9-8118-1103b9a89837" providerId="ADAL" clId="{BDCFBCDA-DD8E-0649-9CED-9151156378BF}" dt="2021-01-06T21:16:21.209" v="3866" actId="1076"/>
      <pc:docMkLst>
        <pc:docMk/>
      </pc:docMkLst>
      <pc:sldChg chg="addSp delSp modSp mod">
        <pc:chgData name="Lars Strömberg" userId="507f2ccc-7df1-4ff9-8118-1103b9a89837" providerId="ADAL" clId="{BDCFBCDA-DD8E-0649-9CED-9151156378BF}" dt="2021-01-06T18:28:54.541" v="435" actId="20577"/>
        <pc:sldMkLst>
          <pc:docMk/>
          <pc:sldMk cId="3866907070" sldId="261"/>
        </pc:sldMkLst>
        <pc:spChg chg="add del mod">
          <ac:chgData name="Lars Strömberg" userId="507f2ccc-7df1-4ff9-8118-1103b9a89837" providerId="ADAL" clId="{BDCFBCDA-DD8E-0649-9CED-9151156378BF}" dt="2021-01-06T18:14:01.273" v="221" actId="478"/>
          <ac:spMkLst>
            <pc:docMk/>
            <pc:sldMk cId="3866907070" sldId="261"/>
            <ac:spMk id="3" creationId="{6D69BD83-370B-8647-9BD4-919829E41996}"/>
          </ac:spMkLst>
        </pc:spChg>
        <pc:graphicFrameChg chg="mod">
          <ac:chgData name="Lars Strömberg" userId="507f2ccc-7df1-4ff9-8118-1103b9a89837" providerId="ADAL" clId="{BDCFBCDA-DD8E-0649-9CED-9151156378BF}" dt="2021-01-06T18:28:54.541" v="435" actId="20577"/>
          <ac:graphicFrameMkLst>
            <pc:docMk/>
            <pc:sldMk cId="3866907070" sldId="261"/>
            <ac:graphicFrameMk id="20" creationId="{A55FD30B-A1F4-493B-B340-53DB4143EA3D}"/>
          </ac:graphicFrameMkLst>
        </pc:graphicFrameChg>
      </pc:sldChg>
      <pc:sldChg chg="modSp">
        <pc:chgData name="Lars Strömberg" userId="507f2ccc-7df1-4ff9-8118-1103b9a89837" providerId="ADAL" clId="{BDCFBCDA-DD8E-0649-9CED-9151156378BF}" dt="2021-01-05T07:44:18.235" v="48" actId="20577"/>
        <pc:sldMkLst>
          <pc:docMk/>
          <pc:sldMk cId="2056274029" sldId="265"/>
        </pc:sldMkLst>
        <pc:graphicFrameChg chg="mod">
          <ac:chgData name="Lars Strömberg" userId="507f2ccc-7df1-4ff9-8118-1103b9a89837" providerId="ADAL" clId="{BDCFBCDA-DD8E-0649-9CED-9151156378BF}" dt="2021-01-05T07:44:18.235" v="48" actId="20577"/>
          <ac:graphicFrameMkLst>
            <pc:docMk/>
            <pc:sldMk cId="2056274029" sldId="265"/>
            <ac:graphicFrameMk id="5" creationId="{5E10616F-3721-429C-BB4D-4307098F1D21}"/>
          </ac:graphicFrameMkLst>
        </pc:graphicFrameChg>
      </pc:sldChg>
      <pc:sldChg chg="modSp mod">
        <pc:chgData name="Lars Strömberg" userId="507f2ccc-7df1-4ff9-8118-1103b9a89837" providerId="ADAL" clId="{BDCFBCDA-DD8E-0649-9CED-9151156378BF}" dt="2021-01-05T07:44:48.706" v="67" actId="20577"/>
        <pc:sldMkLst>
          <pc:docMk/>
          <pc:sldMk cId="2693284055" sldId="266"/>
        </pc:sldMkLst>
        <pc:spChg chg="mod">
          <ac:chgData name="Lars Strömberg" userId="507f2ccc-7df1-4ff9-8118-1103b9a89837" providerId="ADAL" clId="{BDCFBCDA-DD8E-0649-9CED-9151156378BF}" dt="2021-01-05T07:44:48.706" v="67" actId="20577"/>
          <ac:spMkLst>
            <pc:docMk/>
            <pc:sldMk cId="2693284055" sldId="266"/>
            <ac:spMk id="2" creationId="{AD6156B8-9788-5E4B-8605-9956F70A3A7B}"/>
          </ac:spMkLst>
        </pc:spChg>
      </pc:sldChg>
      <pc:sldChg chg="modSp mod">
        <pc:chgData name="Lars Strömberg" userId="507f2ccc-7df1-4ff9-8118-1103b9a89837" providerId="ADAL" clId="{BDCFBCDA-DD8E-0649-9CED-9151156378BF}" dt="2021-01-05T07:45:07.994" v="88" actId="20577"/>
        <pc:sldMkLst>
          <pc:docMk/>
          <pc:sldMk cId="1662991524" sldId="268"/>
        </pc:sldMkLst>
        <pc:spChg chg="mod">
          <ac:chgData name="Lars Strömberg" userId="507f2ccc-7df1-4ff9-8118-1103b9a89837" providerId="ADAL" clId="{BDCFBCDA-DD8E-0649-9CED-9151156378BF}" dt="2021-01-05T07:45:07.994" v="88" actId="20577"/>
          <ac:spMkLst>
            <pc:docMk/>
            <pc:sldMk cId="1662991524" sldId="268"/>
            <ac:spMk id="2" creationId="{AB220B28-D8BD-0C42-B553-AFAB2544AE08}"/>
          </ac:spMkLst>
        </pc:spChg>
      </pc:sldChg>
      <pc:sldChg chg="modSp">
        <pc:chgData name="Lars Strömberg" userId="507f2ccc-7df1-4ff9-8118-1103b9a89837" providerId="ADAL" clId="{BDCFBCDA-DD8E-0649-9CED-9151156378BF}" dt="2021-01-05T07:46:21.119" v="164" actId="20577"/>
        <pc:sldMkLst>
          <pc:docMk/>
          <pc:sldMk cId="3082949886" sldId="269"/>
        </pc:sldMkLst>
        <pc:graphicFrameChg chg="mod">
          <ac:chgData name="Lars Strömberg" userId="507f2ccc-7df1-4ff9-8118-1103b9a89837" providerId="ADAL" clId="{BDCFBCDA-DD8E-0649-9CED-9151156378BF}" dt="2021-01-05T07:46:21.119" v="164" actId="20577"/>
          <ac:graphicFrameMkLst>
            <pc:docMk/>
            <pc:sldMk cId="3082949886" sldId="269"/>
            <ac:graphicFrameMk id="4" creationId="{2B2DD2A8-8EB1-1D4E-8C42-2A4FEDFA2A60}"/>
          </ac:graphicFrameMkLst>
        </pc:graphicFrameChg>
      </pc:sldChg>
      <pc:sldChg chg="modSp mod">
        <pc:chgData name="Lars Strömberg" userId="507f2ccc-7df1-4ff9-8118-1103b9a89837" providerId="ADAL" clId="{BDCFBCDA-DD8E-0649-9CED-9151156378BF}" dt="2021-01-05T07:47:34.157" v="202" actId="20577"/>
        <pc:sldMkLst>
          <pc:docMk/>
          <pc:sldMk cId="3330285679" sldId="271"/>
        </pc:sldMkLst>
        <pc:spChg chg="mod">
          <ac:chgData name="Lars Strömberg" userId="507f2ccc-7df1-4ff9-8118-1103b9a89837" providerId="ADAL" clId="{BDCFBCDA-DD8E-0649-9CED-9151156378BF}" dt="2021-01-05T07:47:34.157" v="202" actId="20577"/>
          <ac:spMkLst>
            <pc:docMk/>
            <pc:sldMk cId="3330285679" sldId="271"/>
            <ac:spMk id="2" creationId="{6DDFC8F9-DDDC-F34C-A262-B666986A6B36}"/>
          </ac:spMkLst>
        </pc:spChg>
      </pc:sldChg>
      <pc:sldChg chg="modSp mod">
        <pc:chgData name="Lars Strömberg" userId="507f2ccc-7df1-4ff9-8118-1103b9a89837" providerId="ADAL" clId="{BDCFBCDA-DD8E-0649-9CED-9151156378BF}" dt="2021-01-05T07:47:23.773" v="183" actId="20577"/>
        <pc:sldMkLst>
          <pc:docMk/>
          <pc:sldMk cId="3780779368" sldId="272"/>
        </pc:sldMkLst>
        <pc:spChg chg="mod">
          <ac:chgData name="Lars Strömberg" userId="507f2ccc-7df1-4ff9-8118-1103b9a89837" providerId="ADAL" clId="{BDCFBCDA-DD8E-0649-9CED-9151156378BF}" dt="2021-01-05T07:47:23.773" v="183" actId="20577"/>
          <ac:spMkLst>
            <pc:docMk/>
            <pc:sldMk cId="3780779368" sldId="272"/>
            <ac:spMk id="2" creationId="{A757AFF5-0784-AB4E-A651-501C6F58B522}"/>
          </ac:spMkLst>
        </pc:spChg>
      </pc:sldChg>
      <pc:sldChg chg="modSp mod">
        <pc:chgData name="Lars Strömberg" userId="507f2ccc-7df1-4ff9-8118-1103b9a89837" providerId="ADAL" clId="{BDCFBCDA-DD8E-0649-9CED-9151156378BF}" dt="2021-01-05T07:49:11.423" v="203" actId="20577"/>
        <pc:sldMkLst>
          <pc:docMk/>
          <pc:sldMk cId="479609340" sldId="273"/>
        </pc:sldMkLst>
        <pc:spChg chg="mod">
          <ac:chgData name="Lars Strömberg" userId="507f2ccc-7df1-4ff9-8118-1103b9a89837" providerId="ADAL" clId="{BDCFBCDA-DD8E-0649-9CED-9151156378BF}" dt="2021-01-05T07:49:11.423" v="203" actId="20577"/>
          <ac:spMkLst>
            <pc:docMk/>
            <pc:sldMk cId="479609340" sldId="273"/>
            <ac:spMk id="3" creationId="{21FE5B1D-1284-EB4F-B3B4-850CE1F81715}"/>
          </ac:spMkLst>
        </pc:spChg>
      </pc:sldChg>
      <pc:sldChg chg="addSp modSp mod setBg">
        <pc:chgData name="Lars Strömberg" userId="507f2ccc-7df1-4ff9-8118-1103b9a89837" providerId="ADAL" clId="{BDCFBCDA-DD8E-0649-9CED-9151156378BF}" dt="2021-01-06T18:33:14.020" v="565" actId="26606"/>
        <pc:sldMkLst>
          <pc:docMk/>
          <pc:sldMk cId="1734491541" sldId="279"/>
        </pc:sldMkLst>
        <pc:spChg chg="mod ord">
          <ac:chgData name="Lars Strömberg" userId="507f2ccc-7df1-4ff9-8118-1103b9a89837" providerId="ADAL" clId="{BDCFBCDA-DD8E-0649-9CED-9151156378BF}" dt="2021-01-06T18:33:14.020" v="565" actId="26606"/>
          <ac:spMkLst>
            <pc:docMk/>
            <pc:sldMk cId="1734491541" sldId="279"/>
            <ac:spMk id="2" creationId="{3C9B01FE-F21B-6D46-9425-8DB3E6BFAE99}"/>
          </ac:spMkLst>
        </pc:spChg>
        <pc:spChg chg="mod">
          <ac:chgData name="Lars Strömberg" userId="507f2ccc-7df1-4ff9-8118-1103b9a89837" providerId="ADAL" clId="{BDCFBCDA-DD8E-0649-9CED-9151156378BF}" dt="2021-01-06T18:33:14.020" v="565" actId="26606"/>
          <ac:spMkLst>
            <pc:docMk/>
            <pc:sldMk cId="1734491541" sldId="279"/>
            <ac:spMk id="3" creationId="{B1E41505-38D8-C246-AF41-1D6B92D49C30}"/>
          </ac:spMkLst>
        </pc:spChg>
        <pc:spChg chg="add">
          <ac:chgData name="Lars Strömberg" userId="507f2ccc-7df1-4ff9-8118-1103b9a89837" providerId="ADAL" clId="{BDCFBCDA-DD8E-0649-9CED-9151156378BF}" dt="2021-01-06T18:33:14.020" v="565" actId="26606"/>
          <ac:spMkLst>
            <pc:docMk/>
            <pc:sldMk cId="1734491541" sldId="279"/>
            <ac:spMk id="10" creationId="{987A0FBA-CC04-4256-A8EB-BB3C543E989C}"/>
          </ac:spMkLst>
        </pc:spChg>
        <pc:spChg chg="add">
          <ac:chgData name="Lars Strömberg" userId="507f2ccc-7df1-4ff9-8118-1103b9a89837" providerId="ADAL" clId="{BDCFBCDA-DD8E-0649-9CED-9151156378BF}" dt="2021-01-06T18:33:14.020" v="565" actId="26606"/>
          <ac:spMkLst>
            <pc:docMk/>
            <pc:sldMk cId="1734491541" sldId="279"/>
            <ac:spMk id="12" creationId="{3D065C6D-EB42-400B-99C4-D0ACE936F6C3}"/>
          </ac:spMkLst>
        </pc:spChg>
        <pc:spChg chg="add">
          <ac:chgData name="Lars Strömberg" userId="507f2ccc-7df1-4ff9-8118-1103b9a89837" providerId="ADAL" clId="{BDCFBCDA-DD8E-0649-9CED-9151156378BF}" dt="2021-01-06T18:33:14.020" v="565" actId="26606"/>
          <ac:spMkLst>
            <pc:docMk/>
            <pc:sldMk cId="1734491541" sldId="279"/>
            <ac:spMk id="14" creationId="{3362A0EA-3E81-4464-94B8-70BE5870EDC0}"/>
          </ac:spMkLst>
        </pc:spChg>
        <pc:picChg chg="add">
          <ac:chgData name="Lars Strömberg" userId="507f2ccc-7df1-4ff9-8118-1103b9a89837" providerId="ADAL" clId="{BDCFBCDA-DD8E-0649-9CED-9151156378BF}" dt="2021-01-06T18:33:14.020" v="565" actId="26606"/>
          <ac:picMkLst>
            <pc:docMk/>
            <pc:sldMk cId="1734491541" sldId="279"/>
            <ac:picMk id="7" creationId="{CF6D3A92-F700-42DA-87D8-8CA7B23E9E60}"/>
          </ac:picMkLst>
        </pc:picChg>
      </pc:sldChg>
      <pc:sldChg chg="addSp modSp mod">
        <pc:chgData name="Lars Strömberg" userId="507f2ccc-7df1-4ff9-8118-1103b9a89837" providerId="ADAL" clId="{BDCFBCDA-DD8E-0649-9CED-9151156378BF}" dt="2021-01-06T21:16:21.209" v="3866" actId="1076"/>
        <pc:sldMkLst>
          <pc:docMk/>
          <pc:sldMk cId="3534044341" sldId="287"/>
        </pc:sldMkLst>
        <pc:spChg chg="mod">
          <ac:chgData name="Lars Strömberg" userId="507f2ccc-7df1-4ff9-8118-1103b9a89837" providerId="ADAL" clId="{BDCFBCDA-DD8E-0649-9CED-9151156378BF}" dt="2021-01-06T21:14:31.423" v="3786" actId="20577"/>
          <ac:spMkLst>
            <pc:docMk/>
            <pc:sldMk cId="3534044341" sldId="287"/>
            <ac:spMk id="2" creationId="{02D6C71B-7D3E-EA4B-935A-338E7DF22A69}"/>
          </ac:spMkLst>
        </pc:spChg>
        <pc:spChg chg="add mod">
          <ac:chgData name="Lars Strömberg" userId="507f2ccc-7df1-4ff9-8118-1103b9a89837" providerId="ADAL" clId="{BDCFBCDA-DD8E-0649-9CED-9151156378BF}" dt="2021-01-06T21:16:19.877" v="3865" actId="1076"/>
          <ac:spMkLst>
            <pc:docMk/>
            <pc:sldMk cId="3534044341" sldId="287"/>
            <ac:spMk id="3" creationId="{AB1047B3-CD12-414C-A2C8-DC46E2F7AED3}"/>
          </ac:spMkLst>
        </pc:spChg>
        <pc:picChg chg="mod">
          <ac:chgData name="Lars Strömberg" userId="507f2ccc-7df1-4ff9-8118-1103b9a89837" providerId="ADAL" clId="{BDCFBCDA-DD8E-0649-9CED-9151156378BF}" dt="2021-01-06T21:16:21.209" v="3866" actId="1076"/>
          <ac:picMkLst>
            <pc:docMk/>
            <pc:sldMk cId="3534044341" sldId="287"/>
            <ac:picMk id="1026" creationId="{AE4D6624-BA2C-644A-9517-9B23AEC13908}"/>
          </ac:picMkLst>
        </pc:picChg>
      </pc:sldChg>
      <pc:sldChg chg="addSp delSp modSp new mod setBg">
        <pc:chgData name="Lars Strömberg" userId="507f2ccc-7df1-4ff9-8118-1103b9a89837" providerId="ADAL" clId="{BDCFBCDA-DD8E-0649-9CED-9151156378BF}" dt="2021-01-06T18:26:40.576" v="426" actId="113"/>
        <pc:sldMkLst>
          <pc:docMk/>
          <pc:sldMk cId="106603526" sldId="289"/>
        </pc:sldMkLst>
        <pc:spChg chg="mod ord">
          <ac:chgData name="Lars Strömberg" userId="507f2ccc-7df1-4ff9-8118-1103b9a89837" providerId="ADAL" clId="{BDCFBCDA-DD8E-0649-9CED-9151156378BF}" dt="2021-01-06T18:21:16.259" v="347" actId="1076"/>
          <ac:spMkLst>
            <pc:docMk/>
            <pc:sldMk cId="106603526" sldId="289"/>
            <ac:spMk id="2" creationId="{D06C06B4-1B2F-4442-8C7F-AE92D972C232}"/>
          </ac:spMkLst>
        </pc:spChg>
        <pc:spChg chg="mod ord">
          <ac:chgData name="Lars Strömberg" userId="507f2ccc-7df1-4ff9-8118-1103b9a89837" providerId="ADAL" clId="{BDCFBCDA-DD8E-0649-9CED-9151156378BF}" dt="2021-01-06T18:26:40.576" v="426" actId="113"/>
          <ac:spMkLst>
            <pc:docMk/>
            <pc:sldMk cId="106603526" sldId="289"/>
            <ac:spMk id="3" creationId="{DE874DB7-B64D-114F-9B82-D34FB520DE72}"/>
          </ac:spMkLst>
        </pc:spChg>
        <pc:spChg chg="add del">
          <ac:chgData name="Lars Strömberg" userId="507f2ccc-7df1-4ff9-8118-1103b9a89837" providerId="ADAL" clId="{BDCFBCDA-DD8E-0649-9CED-9151156378BF}" dt="2021-01-06T18:20:06.025" v="334" actId="26606"/>
          <ac:spMkLst>
            <pc:docMk/>
            <pc:sldMk cId="106603526" sldId="289"/>
            <ac:spMk id="10" creationId="{987A0FBA-CC04-4256-A8EB-BB3C543E989C}"/>
          </ac:spMkLst>
        </pc:spChg>
        <pc:spChg chg="add del">
          <ac:chgData name="Lars Strömberg" userId="507f2ccc-7df1-4ff9-8118-1103b9a89837" providerId="ADAL" clId="{BDCFBCDA-DD8E-0649-9CED-9151156378BF}" dt="2021-01-06T18:20:06.025" v="334" actId="26606"/>
          <ac:spMkLst>
            <pc:docMk/>
            <pc:sldMk cId="106603526" sldId="289"/>
            <ac:spMk id="12" creationId="{551AE076-7865-49BB-81C0-8C9E7E994AFD}"/>
          </ac:spMkLst>
        </pc:spChg>
        <pc:spChg chg="add del">
          <ac:chgData name="Lars Strömberg" userId="507f2ccc-7df1-4ff9-8118-1103b9a89837" providerId="ADAL" clId="{BDCFBCDA-DD8E-0649-9CED-9151156378BF}" dt="2021-01-06T18:20:06.025" v="334" actId="26606"/>
          <ac:spMkLst>
            <pc:docMk/>
            <pc:sldMk cId="106603526" sldId="289"/>
            <ac:spMk id="14" creationId="{424ECFA8-BE37-446C-B1BD-88D2981B6F47}"/>
          </ac:spMkLst>
        </pc:spChg>
        <pc:spChg chg="add">
          <ac:chgData name="Lars Strömberg" userId="507f2ccc-7df1-4ff9-8118-1103b9a89837" providerId="ADAL" clId="{BDCFBCDA-DD8E-0649-9CED-9151156378BF}" dt="2021-01-06T18:20:06.047" v="335" actId="26606"/>
          <ac:spMkLst>
            <pc:docMk/>
            <pc:sldMk cId="106603526" sldId="289"/>
            <ac:spMk id="16" creationId="{987A0FBA-CC04-4256-A8EB-BB3C543E989C}"/>
          </ac:spMkLst>
        </pc:spChg>
        <pc:spChg chg="add">
          <ac:chgData name="Lars Strömberg" userId="507f2ccc-7df1-4ff9-8118-1103b9a89837" providerId="ADAL" clId="{BDCFBCDA-DD8E-0649-9CED-9151156378BF}" dt="2021-01-06T18:20:06.047" v="335" actId="26606"/>
          <ac:spMkLst>
            <pc:docMk/>
            <pc:sldMk cId="106603526" sldId="289"/>
            <ac:spMk id="17" creationId="{3D065C6D-EB42-400B-99C4-D0ACE936F6C3}"/>
          </ac:spMkLst>
        </pc:spChg>
        <pc:spChg chg="add">
          <ac:chgData name="Lars Strömberg" userId="507f2ccc-7df1-4ff9-8118-1103b9a89837" providerId="ADAL" clId="{BDCFBCDA-DD8E-0649-9CED-9151156378BF}" dt="2021-01-06T18:20:06.047" v="335" actId="26606"/>
          <ac:spMkLst>
            <pc:docMk/>
            <pc:sldMk cId="106603526" sldId="289"/>
            <ac:spMk id="18" creationId="{3362A0EA-3E81-4464-94B8-70BE5870EDC0}"/>
          </ac:spMkLst>
        </pc:spChg>
        <pc:picChg chg="add mod">
          <ac:chgData name="Lars Strömberg" userId="507f2ccc-7df1-4ff9-8118-1103b9a89837" providerId="ADAL" clId="{BDCFBCDA-DD8E-0649-9CED-9151156378BF}" dt="2021-01-06T18:20:06.047" v="335" actId="26606"/>
          <ac:picMkLst>
            <pc:docMk/>
            <pc:sldMk cId="106603526" sldId="289"/>
            <ac:picMk id="5" creationId="{5795C668-582A-704A-80A3-B4A15C8BE4DF}"/>
          </ac:picMkLst>
        </pc:picChg>
      </pc:sldChg>
      <pc:sldChg chg="modSp new mod">
        <pc:chgData name="Lars Strömberg" userId="507f2ccc-7df1-4ff9-8118-1103b9a89837" providerId="ADAL" clId="{BDCFBCDA-DD8E-0649-9CED-9151156378BF}" dt="2021-01-06T18:25:40.482" v="424" actId="1076"/>
        <pc:sldMkLst>
          <pc:docMk/>
          <pc:sldMk cId="508393946" sldId="290"/>
        </pc:sldMkLst>
        <pc:spChg chg="mod">
          <ac:chgData name="Lars Strömberg" userId="507f2ccc-7df1-4ff9-8118-1103b9a89837" providerId="ADAL" clId="{BDCFBCDA-DD8E-0649-9CED-9151156378BF}" dt="2021-01-06T18:25:40.482" v="424" actId="1076"/>
          <ac:spMkLst>
            <pc:docMk/>
            <pc:sldMk cId="508393946" sldId="290"/>
            <ac:spMk id="2" creationId="{CA9CC99A-14E1-AF44-A10D-249F71A62096}"/>
          </ac:spMkLst>
        </pc:spChg>
        <pc:spChg chg="mod">
          <ac:chgData name="Lars Strömberg" userId="507f2ccc-7df1-4ff9-8118-1103b9a89837" providerId="ADAL" clId="{BDCFBCDA-DD8E-0649-9CED-9151156378BF}" dt="2021-01-06T18:25:31.808" v="423" actId="14100"/>
          <ac:spMkLst>
            <pc:docMk/>
            <pc:sldMk cId="508393946" sldId="290"/>
            <ac:spMk id="3" creationId="{83A1B1FA-5BA9-AC48-8529-04C74175F2BF}"/>
          </ac:spMkLst>
        </pc:spChg>
      </pc:sldChg>
      <pc:sldChg chg="addSp delSp modSp new mod">
        <pc:chgData name="Lars Strömberg" userId="507f2ccc-7df1-4ff9-8118-1103b9a89837" providerId="ADAL" clId="{BDCFBCDA-DD8E-0649-9CED-9151156378BF}" dt="2021-01-06T19:21:41.505" v="1652" actId="14100"/>
        <pc:sldMkLst>
          <pc:docMk/>
          <pc:sldMk cId="1833248594" sldId="291"/>
        </pc:sldMkLst>
        <pc:spChg chg="mod">
          <ac:chgData name="Lars Strömberg" userId="507f2ccc-7df1-4ff9-8118-1103b9a89837" providerId="ADAL" clId="{BDCFBCDA-DD8E-0649-9CED-9151156378BF}" dt="2021-01-06T18:33:47.540" v="638" actId="20577"/>
          <ac:spMkLst>
            <pc:docMk/>
            <pc:sldMk cId="1833248594" sldId="291"/>
            <ac:spMk id="2" creationId="{BF97175F-9083-BC4B-884D-8C5F06839FC4}"/>
          </ac:spMkLst>
        </pc:spChg>
        <pc:spChg chg="mod">
          <ac:chgData name="Lars Strömberg" userId="507f2ccc-7df1-4ff9-8118-1103b9a89837" providerId="ADAL" clId="{BDCFBCDA-DD8E-0649-9CED-9151156378BF}" dt="2021-01-06T18:57:54.666" v="1316" actId="1076"/>
          <ac:spMkLst>
            <pc:docMk/>
            <pc:sldMk cId="1833248594" sldId="291"/>
            <ac:spMk id="3" creationId="{36DA073C-A18A-8D45-A225-E113BDC4997A}"/>
          </ac:spMkLst>
        </pc:spChg>
        <pc:spChg chg="add mod">
          <ac:chgData name="Lars Strömberg" userId="507f2ccc-7df1-4ff9-8118-1103b9a89837" providerId="ADAL" clId="{BDCFBCDA-DD8E-0649-9CED-9151156378BF}" dt="2021-01-06T18:57:54.666" v="1316" actId="1076"/>
          <ac:spMkLst>
            <pc:docMk/>
            <pc:sldMk cId="1833248594" sldId="291"/>
            <ac:spMk id="4" creationId="{BAF9C031-2E15-214C-B19D-69EC550564A0}"/>
          </ac:spMkLst>
        </pc:spChg>
        <pc:spChg chg="add del mod">
          <ac:chgData name="Lars Strömberg" userId="507f2ccc-7df1-4ff9-8118-1103b9a89837" providerId="ADAL" clId="{BDCFBCDA-DD8E-0649-9CED-9151156378BF}" dt="2021-01-06T18:54:36.989" v="1276" actId="478"/>
          <ac:spMkLst>
            <pc:docMk/>
            <pc:sldMk cId="1833248594" sldId="291"/>
            <ac:spMk id="6" creationId="{579B8B12-4FE3-0546-AFA6-7E8FBA0E63FD}"/>
          </ac:spMkLst>
        </pc:spChg>
        <pc:spChg chg="add mod">
          <ac:chgData name="Lars Strömberg" userId="507f2ccc-7df1-4ff9-8118-1103b9a89837" providerId="ADAL" clId="{BDCFBCDA-DD8E-0649-9CED-9151156378BF}" dt="2021-01-06T18:59:02.389" v="1328" actId="20577"/>
          <ac:spMkLst>
            <pc:docMk/>
            <pc:sldMk cId="1833248594" sldId="291"/>
            <ac:spMk id="7" creationId="{CC4EF19B-A806-B445-9D71-62D6E7522B3B}"/>
          </ac:spMkLst>
        </pc:spChg>
        <pc:spChg chg="add mod">
          <ac:chgData name="Lars Strömberg" userId="507f2ccc-7df1-4ff9-8118-1103b9a89837" providerId="ADAL" clId="{BDCFBCDA-DD8E-0649-9CED-9151156378BF}" dt="2021-01-06T19:21:23.606" v="1650" actId="14100"/>
          <ac:spMkLst>
            <pc:docMk/>
            <pc:sldMk cId="1833248594" sldId="291"/>
            <ac:spMk id="8" creationId="{E34F2AF0-918A-8148-A580-160DB6730670}"/>
          </ac:spMkLst>
        </pc:spChg>
        <pc:spChg chg="add mod">
          <ac:chgData name="Lars Strömberg" userId="507f2ccc-7df1-4ff9-8118-1103b9a89837" providerId="ADAL" clId="{BDCFBCDA-DD8E-0649-9CED-9151156378BF}" dt="2021-01-06T19:21:41.505" v="1652" actId="14100"/>
          <ac:spMkLst>
            <pc:docMk/>
            <pc:sldMk cId="1833248594" sldId="291"/>
            <ac:spMk id="9" creationId="{0094B909-ACEF-3443-A999-1D9AA58794E9}"/>
          </ac:spMkLst>
        </pc:spChg>
        <pc:picChg chg="add mod">
          <ac:chgData name="Lars Strömberg" userId="507f2ccc-7df1-4ff9-8118-1103b9a89837" providerId="ADAL" clId="{BDCFBCDA-DD8E-0649-9CED-9151156378BF}" dt="2021-01-06T18:57:54.666" v="1316" actId="1076"/>
          <ac:picMkLst>
            <pc:docMk/>
            <pc:sldMk cId="1833248594" sldId="291"/>
            <ac:picMk id="5" creationId="{0CCFE99F-4337-8D4E-A906-B9087DA49671}"/>
          </ac:picMkLst>
        </pc:picChg>
      </pc:sldChg>
      <pc:sldChg chg="addSp delSp modSp new mod">
        <pc:chgData name="Lars Strömberg" userId="507f2ccc-7df1-4ff9-8118-1103b9a89837" providerId="ADAL" clId="{BDCFBCDA-DD8E-0649-9CED-9151156378BF}" dt="2021-01-06T19:30:21.322" v="1767" actId="1076"/>
        <pc:sldMkLst>
          <pc:docMk/>
          <pc:sldMk cId="1214658610" sldId="292"/>
        </pc:sldMkLst>
        <pc:spChg chg="mod">
          <ac:chgData name="Lars Strömberg" userId="507f2ccc-7df1-4ff9-8118-1103b9a89837" providerId="ADAL" clId="{BDCFBCDA-DD8E-0649-9CED-9151156378BF}" dt="2021-01-06T19:11:40.711" v="1486" actId="14100"/>
          <ac:spMkLst>
            <pc:docMk/>
            <pc:sldMk cId="1214658610" sldId="292"/>
            <ac:spMk id="2" creationId="{B160287A-6502-834F-87AD-59EDC0B78183}"/>
          </ac:spMkLst>
        </pc:spChg>
        <pc:spChg chg="del">
          <ac:chgData name="Lars Strömberg" userId="507f2ccc-7df1-4ff9-8118-1103b9a89837" providerId="ADAL" clId="{BDCFBCDA-DD8E-0649-9CED-9151156378BF}" dt="2021-01-06T18:59:24.528" v="1331" actId="478"/>
          <ac:spMkLst>
            <pc:docMk/>
            <pc:sldMk cId="1214658610" sldId="292"/>
            <ac:spMk id="3" creationId="{86944079-D2E0-934C-A214-1125A9723745}"/>
          </ac:spMkLst>
        </pc:spChg>
        <pc:spChg chg="add mod">
          <ac:chgData name="Lars Strömberg" userId="507f2ccc-7df1-4ff9-8118-1103b9a89837" providerId="ADAL" clId="{BDCFBCDA-DD8E-0649-9CED-9151156378BF}" dt="2021-01-06T19:11:46.852" v="1487" actId="1076"/>
          <ac:spMkLst>
            <pc:docMk/>
            <pc:sldMk cId="1214658610" sldId="292"/>
            <ac:spMk id="4" creationId="{AA5B28ED-6765-6C42-A7B2-8938F724B5D4}"/>
          </ac:spMkLst>
        </pc:spChg>
        <pc:spChg chg="add mod">
          <ac:chgData name="Lars Strömberg" userId="507f2ccc-7df1-4ff9-8118-1103b9a89837" providerId="ADAL" clId="{BDCFBCDA-DD8E-0649-9CED-9151156378BF}" dt="2021-01-06T19:11:55.845" v="1488" actId="1076"/>
          <ac:spMkLst>
            <pc:docMk/>
            <pc:sldMk cId="1214658610" sldId="292"/>
            <ac:spMk id="5" creationId="{A83E1059-42B2-224A-A829-7F7CE3020A2F}"/>
          </ac:spMkLst>
        </pc:spChg>
        <pc:spChg chg="add mod">
          <ac:chgData name="Lars Strömberg" userId="507f2ccc-7df1-4ff9-8118-1103b9a89837" providerId="ADAL" clId="{BDCFBCDA-DD8E-0649-9CED-9151156378BF}" dt="2021-01-06T19:11:55.845" v="1488" actId="1076"/>
          <ac:spMkLst>
            <pc:docMk/>
            <pc:sldMk cId="1214658610" sldId="292"/>
            <ac:spMk id="6" creationId="{062FFDAD-DAB4-DA40-ADAE-803684AE21D3}"/>
          </ac:spMkLst>
        </pc:spChg>
        <pc:spChg chg="add mod">
          <ac:chgData name="Lars Strömberg" userId="507f2ccc-7df1-4ff9-8118-1103b9a89837" providerId="ADAL" clId="{BDCFBCDA-DD8E-0649-9CED-9151156378BF}" dt="2021-01-06T19:11:55.845" v="1488" actId="1076"/>
          <ac:spMkLst>
            <pc:docMk/>
            <pc:sldMk cId="1214658610" sldId="292"/>
            <ac:spMk id="7" creationId="{AC63E8E7-1B83-6B4C-8D50-E4FF1655B7F1}"/>
          </ac:spMkLst>
        </pc:spChg>
        <pc:spChg chg="add mod">
          <ac:chgData name="Lars Strömberg" userId="507f2ccc-7df1-4ff9-8118-1103b9a89837" providerId="ADAL" clId="{BDCFBCDA-DD8E-0649-9CED-9151156378BF}" dt="2021-01-06T19:11:55.845" v="1488" actId="1076"/>
          <ac:spMkLst>
            <pc:docMk/>
            <pc:sldMk cId="1214658610" sldId="292"/>
            <ac:spMk id="8" creationId="{76646810-36B1-7F42-B6B1-9AB0C8ADAD62}"/>
          </ac:spMkLst>
        </pc:spChg>
        <pc:spChg chg="add mod">
          <ac:chgData name="Lars Strömberg" userId="507f2ccc-7df1-4ff9-8118-1103b9a89837" providerId="ADAL" clId="{BDCFBCDA-DD8E-0649-9CED-9151156378BF}" dt="2021-01-06T19:11:55.845" v="1488" actId="1076"/>
          <ac:spMkLst>
            <pc:docMk/>
            <pc:sldMk cId="1214658610" sldId="292"/>
            <ac:spMk id="9" creationId="{4023635A-317C-2646-885F-2C4E58DE2038}"/>
          </ac:spMkLst>
        </pc:spChg>
        <pc:spChg chg="add mod">
          <ac:chgData name="Lars Strömberg" userId="507f2ccc-7df1-4ff9-8118-1103b9a89837" providerId="ADAL" clId="{BDCFBCDA-DD8E-0649-9CED-9151156378BF}" dt="2021-01-06T19:11:55.845" v="1488" actId="1076"/>
          <ac:spMkLst>
            <pc:docMk/>
            <pc:sldMk cId="1214658610" sldId="292"/>
            <ac:spMk id="10" creationId="{B5C55C83-DD12-C747-AB77-FDDEF0DA714B}"/>
          </ac:spMkLst>
        </pc:spChg>
        <pc:spChg chg="add del mod">
          <ac:chgData name="Lars Strömberg" userId="507f2ccc-7df1-4ff9-8118-1103b9a89837" providerId="ADAL" clId="{BDCFBCDA-DD8E-0649-9CED-9151156378BF}" dt="2021-01-06T19:09:48.626" v="1470" actId="478"/>
          <ac:spMkLst>
            <pc:docMk/>
            <pc:sldMk cId="1214658610" sldId="292"/>
            <ac:spMk id="11" creationId="{0374839C-E595-BB4D-A093-54ED7BFFFD80}"/>
          </ac:spMkLst>
        </pc:spChg>
        <pc:spChg chg="add del mod">
          <ac:chgData name="Lars Strömberg" userId="507f2ccc-7df1-4ff9-8118-1103b9a89837" providerId="ADAL" clId="{BDCFBCDA-DD8E-0649-9CED-9151156378BF}" dt="2021-01-06T19:09:48.626" v="1470" actId="478"/>
          <ac:spMkLst>
            <pc:docMk/>
            <pc:sldMk cId="1214658610" sldId="292"/>
            <ac:spMk id="12" creationId="{DAE79BD7-2CB1-3646-A85C-DEF7EC72B80B}"/>
          </ac:spMkLst>
        </pc:spChg>
        <pc:spChg chg="add del mod">
          <ac:chgData name="Lars Strömberg" userId="507f2ccc-7df1-4ff9-8118-1103b9a89837" providerId="ADAL" clId="{BDCFBCDA-DD8E-0649-9CED-9151156378BF}" dt="2021-01-06T19:09:48.626" v="1470" actId="478"/>
          <ac:spMkLst>
            <pc:docMk/>
            <pc:sldMk cId="1214658610" sldId="292"/>
            <ac:spMk id="13" creationId="{B9FD3C54-1C39-FC4C-ACD5-A0D6CB2E4139}"/>
          </ac:spMkLst>
        </pc:spChg>
        <pc:spChg chg="add mod">
          <ac:chgData name="Lars Strömberg" userId="507f2ccc-7df1-4ff9-8118-1103b9a89837" providerId="ADAL" clId="{BDCFBCDA-DD8E-0649-9CED-9151156378BF}" dt="2021-01-06T19:11:55.845" v="1488" actId="1076"/>
          <ac:spMkLst>
            <pc:docMk/>
            <pc:sldMk cId="1214658610" sldId="292"/>
            <ac:spMk id="14" creationId="{B24F6C4F-7425-074E-BCB1-63E3311EF4B1}"/>
          </ac:spMkLst>
        </pc:spChg>
        <pc:spChg chg="add mod">
          <ac:chgData name="Lars Strömberg" userId="507f2ccc-7df1-4ff9-8118-1103b9a89837" providerId="ADAL" clId="{BDCFBCDA-DD8E-0649-9CED-9151156378BF}" dt="2021-01-06T19:11:55.845" v="1488" actId="1076"/>
          <ac:spMkLst>
            <pc:docMk/>
            <pc:sldMk cId="1214658610" sldId="292"/>
            <ac:spMk id="15" creationId="{E30BF34E-4AA8-364C-8538-C8C44FF3FBF3}"/>
          </ac:spMkLst>
        </pc:spChg>
        <pc:spChg chg="add mod">
          <ac:chgData name="Lars Strömberg" userId="507f2ccc-7df1-4ff9-8118-1103b9a89837" providerId="ADAL" clId="{BDCFBCDA-DD8E-0649-9CED-9151156378BF}" dt="2021-01-06T19:11:55.845" v="1488" actId="1076"/>
          <ac:spMkLst>
            <pc:docMk/>
            <pc:sldMk cId="1214658610" sldId="292"/>
            <ac:spMk id="16" creationId="{BD5A4D96-CD79-4E48-8736-C1788E2F4005}"/>
          </ac:spMkLst>
        </pc:spChg>
        <pc:spChg chg="add del mod">
          <ac:chgData name="Lars Strömberg" userId="507f2ccc-7df1-4ff9-8118-1103b9a89837" providerId="ADAL" clId="{BDCFBCDA-DD8E-0649-9CED-9151156378BF}" dt="2021-01-06T19:06:34.555" v="1425" actId="767"/>
          <ac:spMkLst>
            <pc:docMk/>
            <pc:sldMk cId="1214658610" sldId="292"/>
            <ac:spMk id="17" creationId="{10B2124C-FF22-FB41-9256-3260EBE5A666}"/>
          </ac:spMkLst>
        </pc:spChg>
        <pc:spChg chg="add mod">
          <ac:chgData name="Lars Strömberg" userId="507f2ccc-7df1-4ff9-8118-1103b9a89837" providerId="ADAL" clId="{BDCFBCDA-DD8E-0649-9CED-9151156378BF}" dt="2021-01-06T19:11:55.845" v="1488" actId="1076"/>
          <ac:spMkLst>
            <pc:docMk/>
            <pc:sldMk cId="1214658610" sldId="292"/>
            <ac:spMk id="18" creationId="{E8233711-72CD-F348-9105-B95C4CCB8417}"/>
          </ac:spMkLst>
        </pc:spChg>
        <pc:spChg chg="add mod">
          <ac:chgData name="Lars Strömberg" userId="507f2ccc-7df1-4ff9-8118-1103b9a89837" providerId="ADAL" clId="{BDCFBCDA-DD8E-0649-9CED-9151156378BF}" dt="2021-01-06T19:11:55.845" v="1488" actId="1076"/>
          <ac:spMkLst>
            <pc:docMk/>
            <pc:sldMk cId="1214658610" sldId="292"/>
            <ac:spMk id="19" creationId="{63B54FFE-8A4A-9A43-8308-27A4A31AE9FE}"/>
          </ac:spMkLst>
        </pc:spChg>
        <pc:spChg chg="add mod">
          <ac:chgData name="Lars Strömberg" userId="507f2ccc-7df1-4ff9-8118-1103b9a89837" providerId="ADAL" clId="{BDCFBCDA-DD8E-0649-9CED-9151156378BF}" dt="2021-01-06T19:11:55.845" v="1488" actId="1076"/>
          <ac:spMkLst>
            <pc:docMk/>
            <pc:sldMk cId="1214658610" sldId="292"/>
            <ac:spMk id="20" creationId="{DF87681B-0FCC-1047-A17C-BE3BEADA7074}"/>
          </ac:spMkLst>
        </pc:spChg>
        <pc:spChg chg="add mod">
          <ac:chgData name="Lars Strömberg" userId="507f2ccc-7df1-4ff9-8118-1103b9a89837" providerId="ADAL" clId="{BDCFBCDA-DD8E-0649-9CED-9151156378BF}" dt="2021-01-06T19:11:55.845" v="1488" actId="1076"/>
          <ac:spMkLst>
            <pc:docMk/>
            <pc:sldMk cId="1214658610" sldId="292"/>
            <ac:spMk id="21" creationId="{091F1DE2-22B3-6A47-B949-AED05947BAD4}"/>
          </ac:spMkLst>
        </pc:spChg>
        <pc:spChg chg="add mod">
          <ac:chgData name="Lars Strömberg" userId="507f2ccc-7df1-4ff9-8118-1103b9a89837" providerId="ADAL" clId="{BDCFBCDA-DD8E-0649-9CED-9151156378BF}" dt="2021-01-06T19:11:55.845" v="1488" actId="1076"/>
          <ac:spMkLst>
            <pc:docMk/>
            <pc:sldMk cId="1214658610" sldId="292"/>
            <ac:spMk id="22" creationId="{16ACE322-E8ED-A342-9A9F-407591BF9856}"/>
          </ac:spMkLst>
        </pc:spChg>
        <pc:spChg chg="add mod">
          <ac:chgData name="Lars Strömberg" userId="507f2ccc-7df1-4ff9-8118-1103b9a89837" providerId="ADAL" clId="{BDCFBCDA-DD8E-0649-9CED-9151156378BF}" dt="2021-01-06T19:12:27.105" v="1495" actId="20577"/>
          <ac:spMkLst>
            <pc:docMk/>
            <pc:sldMk cId="1214658610" sldId="292"/>
            <ac:spMk id="23" creationId="{E51CBF79-FF87-CC44-978F-DE5F9AAF3C51}"/>
          </ac:spMkLst>
        </pc:spChg>
        <pc:spChg chg="add mod">
          <ac:chgData name="Lars Strömberg" userId="507f2ccc-7df1-4ff9-8118-1103b9a89837" providerId="ADAL" clId="{BDCFBCDA-DD8E-0649-9CED-9151156378BF}" dt="2021-01-06T19:12:46.196" v="1519" actId="20577"/>
          <ac:spMkLst>
            <pc:docMk/>
            <pc:sldMk cId="1214658610" sldId="292"/>
            <ac:spMk id="24" creationId="{0D8E5802-E7DF-BF49-A4F2-3E9C8ACC1619}"/>
          </ac:spMkLst>
        </pc:spChg>
        <pc:spChg chg="add mod">
          <ac:chgData name="Lars Strömberg" userId="507f2ccc-7df1-4ff9-8118-1103b9a89837" providerId="ADAL" clId="{BDCFBCDA-DD8E-0649-9CED-9151156378BF}" dt="2021-01-06T19:15:21.334" v="1555" actId="1076"/>
          <ac:spMkLst>
            <pc:docMk/>
            <pc:sldMk cId="1214658610" sldId="292"/>
            <ac:spMk id="27" creationId="{27B3BF67-7755-F349-8CF4-DF190E4C646D}"/>
          </ac:spMkLst>
        </pc:spChg>
        <pc:spChg chg="add del mod">
          <ac:chgData name="Lars Strömberg" userId="507f2ccc-7df1-4ff9-8118-1103b9a89837" providerId="ADAL" clId="{BDCFBCDA-DD8E-0649-9CED-9151156378BF}" dt="2021-01-06T19:14:04.230" v="1542"/>
          <ac:spMkLst>
            <pc:docMk/>
            <pc:sldMk cId="1214658610" sldId="292"/>
            <ac:spMk id="28" creationId="{FA51397D-F5A9-A14E-A349-9ABA9A858B6C}"/>
          </ac:spMkLst>
        </pc:spChg>
        <pc:spChg chg="add mod">
          <ac:chgData name="Lars Strömberg" userId="507f2ccc-7df1-4ff9-8118-1103b9a89837" providerId="ADAL" clId="{BDCFBCDA-DD8E-0649-9CED-9151156378BF}" dt="2021-01-06T19:15:21.334" v="1555" actId="1076"/>
          <ac:spMkLst>
            <pc:docMk/>
            <pc:sldMk cId="1214658610" sldId="292"/>
            <ac:spMk id="29" creationId="{5B280D32-AB7C-9240-8608-F050A10D3189}"/>
          </ac:spMkLst>
        </pc:spChg>
        <pc:spChg chg="add mod">
          <ac:chgData name="Lars Strömberg" userId="507f2ccc-7df1-4ff9-8118-1103b9a89837" providerId="ADAL" clId="{BDCFBCDA-DD8E-0649-9CED-9151156378BF}" dt="2021-01-06T19:16:21.259" v="1593" actId="207"/>
          <ac:spMkLst>
            <pc:docMk/>
            <pc:sldMk cId="1214658610" sldId="292"/>
            <ac:spMk id="30" creationId="{6B30570B-146F-3346-A204-4857177FE95B}"/>
          </ac:spMkLst>
        </pc:spChg>
        <pc:spChg chg="add mod">
          <ac:chgData name="Lars Strömberg" userId="507f2ccc-7df1-4ff9-8118-1103b9a89837" providerId="ADAL" clId="{BDCFBCDA-DD8E-0649-9CED-9151156378BF}" dt="2021-01-06T19:18:17.442" v="1639" actId="20577"/>
          <ac:spMkLst>
            <pc:docMk/>
            <pc:sldMk cId="1214658610" sldId="292"/>
            <ac:spMk id="38" creationId="{C52AAE52-CED9-4E4E-A798-BE7596FED49A}"/>
          </ac:spMkLst>
        </pc:spChg>
        <pc:spChg chg="add mod">
          <ac:chgData name="Lars Strömberg" userId="507f2ccc-7df1-4ff9-8118-1103b9a89837" providerId="ADAL" clId="{BDCFBCDA-DD8E-0649-9CED-9151156378BF}" dt="2021-01-06T19:29:55.896" v="1757" actId="1076"/>
          <ac:spMkLst>
            <pc:docMk/>
            <pc:sldMk cId="1214658610" sldId="292"/>
            <ac:spMk id="39" creationId="{6B87A7E9-5F32-F24F-9FA5-F0F361AACE39}"/>
          </ac:spMkLst>
        </pc:spChg>
        <pc:spChg chg="add mod">
          <ac:chgData name="Lars Strömberg" userId="507f2ccc-7df1-4ff9-8118-1103b9a89837" providerId="ADAL" clId="{BDCFBCDA-DD8E-0649-9CED-9151156378BF}" dt="2021-01-06T19:30:21.322" v="1767" actId="1076"/>
          <ac:spMkLst>
            <pc:docMk/>
            <pc:sldMk cId="1214658610" sldId="292"/>
            <ac:spMk id="40" creationId="{2DD2928C-2130-9A49-A6C3-DB540AA303FA}"/>
          </ac:spMkLst>
        </pc:spChg>
        <pc:cxnChg chg="add mod">
          <ac:chgData name="Lars Strömberg" userId="507f2ccc-7df1-4ff9-8118-1103b9a89837" providerId="ADAL" clId="{BDCFBCDA-DD8E-0649-9CED-9151156378BF}" dt="2021-01-06T19:11:55.845" v="1488" actId="1076"/>
          <ac:cxnSpMkLst>
            <pc:docMk/>
            <pc:sldMk cId="1214658610" sldId="292"/>
            <ac:cxnSpMk id="26" creationId="{B44D4833-3BBC-8847-90D1-D37B8E6FD6DD}"/>
          </ac:cxnSpMkLst>
        </pc:cxnChg>
        <pc:cxnChg chg="add mod">
          <ac:chgData name="Lars Strömberg" userId="507f2ccc-7df1-4ff9-8118-1103b9a89837" providerId="ADAL" clId="{BDCFBCDA-DD8E-0649-9CED-9151156378BF}" dt="2021-01-06T19:16:58.388" v="1595" actId="1582"/>
          <ac:cxnSpMkLst>
            <pc:docMk/>
            <pc:sldMk cId="1214658610" sldId="292"/>
            <ac:cxnSpMk id="33" creationId="{722BF8E9-E431-914D-AE34-EFB64C895ED4}"/>
          </ac:cxnSpMkLst>
        </pc:cxnChg>
        <pc:cxnChg chg="add mod">
          <ac:chgData name="Lars Strömberg" userId="507f2ccc-7df1-4ff9-8118-1103b9a89837" providerId="ADAL" clId="{BDCFBCDA-DD8E-0649-9CED-9151156378BF}" dt="2021-01-06T19:17:19.808" v="1598" actId="1582"/>
          <ac:cxnSpMkLst>
            <pc:docMk/>
            <pc:sldMk cId="1214658610" sldId="292"/>
            <ac:cxnSpMk id="35" creationId="{ABEA4163-3141-3149-A512-DD5B3690839F}"/>
          </ac:cxnSpMkLst>
        </pc:cxnChg>
        <pc:cxnChg chg="add mod">
          <ac:chgData name="Lars Strömberg" userId="507f2ccc-7df1-4ff9-8118-1103b9a89837" providerId="ADAL" clId="{BDCFBCDA-DD8E-0649-9CED-9151156378BF}" dt="2021-01-06T19:17:40.507" v="1601" actId="208"/>
          <ac:cxnSpMkLst>
            <pc:docMk/>
            <pc:sldMk cId="1214658610" sldId="292"/>
            <ac:cxnSpMk id="37" creationId="{A72AAF3D-43D1-9344-B16B-91488521B223}"/>
          </ac:cxnSpMkLst>
        </pc:cxnChg>
      </pc:sldChg>
      <pc:sldChg chg="addSp delSp modSp new mod">
        <pc:chgData name="Lars Strömberg" userId="507f2ccc-7df1-4ff9-8118-1103b9a89837" providerId="ADAL" clId="{BDCFBCDA-DD8E-0649-9CED-9151156378BF}" dt="2021-01-06T19:38:00.818" v="2219" actId="114"/>
        <pc:sldMkLst>
          <pc:docMk/>
          <pc:sldMk cId="4084431431" sldId="293"/>
        </pc:sldMkLst>
        <pc:spChg chg="mod">
          <ac:chgData name="Lars Strömberg" userId="507f2ccc-7df1-4ff9-8118-1103b9a89837" providerId="ADAL" clId="{BDCFBCDA-DD8E-0649-9CED-9151156378BF}" dt="2021-01-06T19:26:32.655" v="1730" actId="14100"/>
          <ac:spMkLst>
            <pc:docMk/>
            <pc:sldMk cId="4084431431" sldId="293"/>
            <ac:spMk id="2" creationId="{4BD7EE32-A7B5-374F-9168-7F337CA18511}"/>
          </ac:spMkLst>
        </pc:spChg>
        <pc:spChg chg="del">
          <ac:chgData name="Lars Strömberg" userId="507f2ccc-7df1-4ff9-8118-1103b9a89837" providerId="ADAL" clId="{BDCFBCDA-DD8E-0649-9CED-9151156378BF}" dt="2021-01-06T19:25:01.720" v="1686" actId="3680"/>
          <ac:spMkLst>
            <pc:docMk/>
            <pc:sldMk cId="4084431431" sldId="293"/>
            <ac:spMk id="3" creationId="{A1F89055-8A5B-4748-9C25-ACC830393A78}"/>
          </ac:spMkLst>
        </pc:spChg>
        <pc:spChg chg="add mod">
          <ac:chgData name="Lars Strömberg" userId="507f2ccc-7df1-4ff9-8118-1103b9a89837" providerId="ADAL" clId="{BDCFBCDA-DD8E-0649-9CED-9151156378BF}" dt="2021-01-06T19:27:03.896" v="1735" actId="1076"/>
          <ac:spMkLst>
            <pc:docMk/>
            <pc:sldMk cId="4084431431" sldId="293"/>
            <ac:spMk id="5" creationId="{2007A7DC-4AAD-F940-B0E4-F75ED7118C25}"/>
          </ac:spMkLst>
        </pc:spChg>
        <pc:spChg chg="add mod">
          <ac:chgData name="Lars Strömberg" userId="507f2ccc-7df1-4ff9-8118-1103b9a89837" providerId="ADAL" clId="{BDCFBCDA-DD8E-0649-9CED-9151156378BF}" dt="2021-01-06T19:33:25.383" v="1960" actId="113"/>
          <ac:spMkLst>
            <pc:docMk/>
            <pc:sldMk cId="4084431431" sldId="293"/>
            <ac:spMk id="6" creationId="{DF68E537-95C3-A248-9ABE-0C636B13B1A3}"/>
          </ac:spMkLst>
        </pc:spChg>
        <pc:spChg chg="add mod">
          <ac:chgData name="Lars Strömberg" userId="507f2ccc-7df1-4ff9-8118-1103b9a89837" providerId="ADAL" clId="{BDCFBCDA-DD8E-0649-9CED-9151156378BF}" dt="2021-01-06T19:38:00.818" v="2219" actId="114"/>
          <ac:spMkLst>
            <pc:docMk/>
            <pc:sldMk cId="4084431431" sldId="293"/>
            <ac:spMk id="7" creationId="{07A1F2CF-9D64-E34B-9FEE-12E768828D32}"/>
          </ac:spMkLst>
        </pc:spChg>
        <pc:graphicFrameChg chg="add mod ord modGraphic">
          <ac:chgData name="Lars Strömberg" userId="507f2ccc-7df1-4ff9-8118-1103b9a89837" providerId="ADAL" clId="{BDCFBCDA-DD8E-0649-9CED-9151156378BF}" dt="2021-01-06T19:36:41.082" v="2215" actId="20577"/>
          <ac:graphicFrameMkLst>
            <pc:docMk/>
            <pc:sldMk cId="4084431431" sldId="293"/>
            <ac:graphicFrameMk id="4" creationId="{88136AB8-4575-D449-8B8D-059A31D9417B}"/>
          </ac:graphicFrameMkLst>
        </pc:graphicFrameChg>
      </pc:sldChg>
      <pc:sldChg chg="addSp delSp modSp new mod">
        <pc:chgData name="Lars Strömberg" userId="507f2ccc-7df1-4ff9-8118-1103b9a89837" providerId="ADAL" clId="{BDCFBCDA-DD8E-0649-9CED-9151156378BF}" dt="2021-01-06T20:03:59.987" v="2889" actId="20577"/>
        <pc:sldMkLst>
          <pc:docMk/>
          <pc:sldMk cId="3488024947" sldId="294"/>
        </pc:sldMkLst>
        <pc:spChg chg="mod">
          <ac:chgData name="Lars Strömberg" userId="507f2ccc-7df1-4ff9-8118-1103b9a89837" providerId="ADAL" clId="{BDCFBCDA-DD8E-0649-9CED-9151156378BF}" dt="2021-01-06T19:56:00.539" v="2764" actId="20577"/>
          <ac:spMkLst>
            <pc:docMk/>
            <pc:sldMk cId="3488024947" sldId="294"/>
            <ac:spMk id="2" creationId="{19525EA4-22AB-804A-80DE-EB6890F07F04}"/>
          </ac:spMkLst>
        </pc:spChg>
        <pc:spChg chg="mod">
          <ac:chgData name="Lars Strömberg" userId="507f2ccc-7df1-4ff9-8118-1103b9a89837" providerId="ADAL" clId="{BDCFBCDA-DD8E-0649-9CED-9151156378BF}" dt="2021-01-06T20:03:59.987" v="2889" actId="20577"/>
          <ac:spMkLst>
            <pc:docMk/>
            <pc:sldMk cId="3488024947" sldId="294"/>
            <ac:spMk id="3" creationId="{C6EF2AA7-BFD8-4748-AD53-97C61E735ACC}"/>
          </ac:spMkLst>
        </pc:spChg>
        <pc:spChg chg="add del mod">
          <ac:chgData name="Lars Strömberg" userId="507f2ccc-7df1-4ff9-8118-1103b9a89837" providerId="ADAL" clId="{BDCFBCDA-DD8E-0649-9CED-9151156378BF}" dt="2021-01-06T19:40:40.592" v="2326"/>
          <ac:spMkLst>
            <pc:docMk/>
            <pc:sldMk cId="3488024947" sldId="294"/>
            <ac:spMk id="4" creationId="{ABFF40F1-205B-454A-BCA2-68D88CFAE272}"/>
          </ac:spMkLst>
        </pc:spChg>
        <pc:spChg chg="add mod">
          <ac:chgData name="Lars Strömberg" userId="507f2ccc-7df1-4ff9-8118-1103b9a89837" providerId="ADAL" clId="{BDCFBCDA-DD8E-0649-9CED-9151156378BF}" dt="2021-01-06T19:47:39.191" v="2499" actId="404"/>
          <ac:spMkLst>
            <pc:docMk/>
            <pc:sldMk cId="3488024947" sldId="294"/>
            <ac:spMk id="5" creationId="{F1A51AB2-C298-9844-97EF-BC1C6ECDD1FE}"/>
          </ac:spMkLst>
        </pc:spChg>
        <pc:spChg chg="add del mod">
          <ac:chgData name="Lars Strömberg" userId="507f2ccc-7df1-4ff9-8118-1103b9a89837" providerId="ADAL" clId="{BDCFBCDA-DD8E-0649-9CED-9151156378BF}" dt="2021-01-06T19:52:22.477" v="2720"/>
          <ac:spMkLst>
            <pc:docMk/>
            <pc:sldMk cId="3488024947" sldId="294"/>
            <ac:spMk id="6" creationId="{2DD50CE1-8C58-D041-BD6F-813605BB61D7}"/>
          </ac:spMkLst>
        </pc:spChg>
        <pc:spChg chg="add mod">
          <ac:chgData name="Lars Strömberg" userId="507f2ccc-7df1-4ff9-8118-1103b9a89837" providerId="ADAL" clId="{BDCFBCDA-DD8E-0649-9CED-9151156378BF}" dt="2021-01-06T19:54:38.082" v="2752" actId="208"/>
          <ac:spMkLst>
            <pc:docMk/>
            <pc:sldMk cId="3488024947" sldId="294"/>
            <ac:spMk id="7" creationId="{78A0FF47-ABA7-A74A-9B08-4436DE7FA035}"/>
          </ac:spMkLst>
        </pc:spChg>
      </pc:sldChg>
      <pc:sldChg chg="modSp add mod">
        <pc:chgData name="Lars Strömberg" userId="507f2ccc-7df1-4ff9-8118-1103b9a89837" providerId="ADAL" clId="{BDCFBCDA-DD8E-0649-9CED-9151156378BF}" dt="2021-01-06T20:05:35.498" v="2927" actId="20577"/>
        <pc:sldMkLst>
          <pc:docMk/>
          <pc:sldMk cId="297769740" sldId="295"/>
        </pc:sldMkLst>
        <pc:spChg chg="mod">
          <ac:chgData name="Lars Strömberg" userId="507f2ccc-7df1-4ff9-8118-1103b9a89837" providerId="ADAL" clId="{BDCFBCDA-DD8E-0649-9CED-9151156378BF}" dt="2021-01-06T20:05:35.498" v="2927" actId="20577"/>
          <ac:spMkLst>
            <pc:docMk/>
            <pc:sldMk cId="297769740" sldId="295"/>
            <ac:spMk id="2" creationId="{19525EA4-22AB-804A-80DE-EB6890F07F04}"/>
          </ac:spMkLst>
        </pc:spChg>
        <pc:spChg chg="mod">
          <ac:chgData name="Lars Strömberg" userId="507f2ccc-7df1-4ff9-8118-1103b9a89837" providerId="ADAL" clId="{BDCFBCDA-DD8E-0649-9CED-9151156378BF}" dt="2021-01-06T20:04:51.376" v="2926" actId="20577"/>
          <ac:spMkLst>
            <pc:docMk/>
            <pc:sldMk cId="297769740" sldId="295"/>
            <ac:spMk id="3" creationId="{C6EF2AA7-BFD8-4748-AD53-97C61E735ACC}"/>
          </ac:spMkLst>
        </pc:spChg>
      </pc:sldChg>
      <pc:sldChg chg="addSp delSp modSp new mod setBg">
        <pc:chgData name="Lars Strömberg" userId="507f2ccc-7df1-4ff9-8118-1103b9a89837" providerId="ADAL" clId="{BDCFBCDA-DD8E-0649-9CED-9151156378BF}" dt="2021-01-06T20:12:02.116" v="3331" actId="26606"/>
        <pc:sldMkLst>
          <pc:docMk/>
          <pc:sldMk cId="3725187333" sldId="296"/>
        </pc:sldMkLst>
        <pc:spChg chg="mod ord">
          <ac:chgData name="Lars Strömberg" userId="507f2ccc-7df1-4ff9-8118-1103b9a89837" providerId="ADAL" clId="{BDCFBCDA-DD8E-0649-9CED-9151156378BF}" dt="2021-01-06T20:12:02.116" v="3331" actId="26606"/>
          <ac:spMkLst>
            <pc:docMk/>
            <pc:sldMk cId="3725187333" sldId="296"/>
            <ac:spMk id="2" creationId="{015380C7-875E-BD48-915B-01C558D086B3}"/>
          </ac:spMkLst>
        </pc:spChg>
        <pc:spChg chg="mod ord">
          <ac:chgData name="Lars Strömberg" userId="507f2ccc-7df1-4ff9-8118-1103b9a89837" providerId="ADAL" clId="{BDCFBCDA-DD8E-0649-9CED-9151156378BF}" dt="2021-01-06T20:12:02.116" v="3331" actId="26606"/>
          <ac:spMkLst>
            <pc:docMk/>
            <pc:sldMk cId="3725187333" sldId="296"/>
            <ac:spMk id="3" creationId="{47B26A74-E6BC-1143-98CE-11E4A9341F75}"/>
          </ac:spMkLst>
        </pc:spChg>
        <pc:spChg chg="add del">
          <ac:chgData name="Lars Strömberg" userId="507f2ccc-7df1-4ff9-8118-1103b9a89837" providerId="ADAL" clId="{BDCFBCDA-DD8E-0649-9CED-9151156378BF}" dt="2021-01-06T20:12:02.116" v="3331" actId="26606"/>
          <ac:spMkLst>
            <pc:docMk/>
            <pc:sldMk cId="3725187333" sldId="296"/>
            <ac:spMk id="8" creationId="{987A0FBA-CC04-4256-A8EB-BB3C543E989C}"/>
          </ac:spMkLst>
        </pc:spChg>
        <pc:spChg chg="add del">
          <ac:chgData name="Lars Strömberg" userId="507f2ccc-7df1-4ff9-8118-1103b9a89837" providerId="ADAL" clId="{BDCFBCDA-DD8E-0649-9CED-9151156378BF}" dt="2021-01-06T20:12:02.116" v="3331" actId="26606"/>
          <ac:spMkLst>
            <pc:docMk/>
            <pc:sldMk cId="3725187333" sldId="296"/>
            <ac:spMk id="10" creationId="{3E9B86C0-FDA1-4FEB-807F-B6CA59CE897F}"/>
          </ac:spMkLst>
        </pc:spChg>
        <pc:spChg chg="add del">
          <ac:chgData name="Lars Strömberg" userId="507f2ccc-7df1-4ff9-8118-1103b9a89837" providerId="ADAL" clId="{BDCFBCDA-DD8E-0649-9CED-9151156378BF}" dt="2021-01-06T20:12:02.116" v="3331" actId="26606"/>
          <ac:spMkLst>
            <pc:docMk/>
            <pc:sldMk cId="3725187333" sldId="296"/>
            <ac:spMk id="12" creationId="{3362A0EA-3E81-4464-94B8-70BE5870EDC0}"/>
          </ac:spMkLst>
        </pc:spChg>
        <pc:spChg chg="add">
          <ac:chgData name="Lars Strömberg" userId="507f2ccc-7df1-4ff9-8118-1103b9a89837" providerId="ADAL" clId="{BDCFBCDA-DD8E-0649-9CED-9151156378BF}" dt="2021-01-06T20:12:02.116" v="3331" actId="26606"/>
          <ac:spMkLst>
            <pc:docMk/>
            <pc:sldMk cId="3725187333" sldId="296"/>
            <ac:spMk id="17" creationId="{987A0FBA-CC04-4256-A8EB-BB3C543E989C}"/>
          </ac:spMkLst>
        </pc:spChg>
        <pc:spChg chg="add">
          <ac:chgData name="Lars Strömberg" userId="507f2ccc-7df1-4ff9-8118-1103b9a89837" providerId="ADAL" clId="{BDCFBCDA-DD8E-0649-9CED-9151156378BF}" dt="2021-01-06T20:12:02.116" v="3331" actId="26606"/>
          <ac:spMkLst>
            <pc:docMk/>
            <pc:sldMk cId="3725187333" sldId="296"/>
            <ac:spMk id="19" creationId="{87733DA8-1BFC-4737-831B-54DCFE42D60A}"/>
          </ac:spMkLst>
        </pc:spChg>
        <pc:spChg chg="add">
          <ac:chgData name="Lars Strömberg" userId="507f2ccc-7df1-4ff9-8118-1103b9a89837" providerId="ADAL" clId="{BDCFBCDA-DD8E-0649-9CED-9151156378BF}" dt="2021-01-06T20:12:02.116" v="3331" actId="26606"/>
          <ac:spMkLst>
            <pc:docMk/>
            <pc:sldMk cId="3725187333" sldId="296"/>
            <ac:spMk id="21" creationId="{A9A37989-53E3-4D7B-A423-60DD369BB0C7}"/>
          </ac:spMkLst>
        </pc:spChg>
        <pc:spChg chg="add">
          <ac:chgData name="Lars Strömberg" userId="507f2ccc-7df1-4ff9-8118-1103b9a89837" providerId="ADAL" clId="{BDCFBCDA-DD8E-0649-9CED-9151156378BF}" dt="2021-01-06T20:12:02.116" v="3331" actId="26606"/>
          <ac:spMkLst>
            <pc:docMk/>
            <pc:sldMk cId="3725187333" sldId="296"/>
            <ac:spMk id="23" creationId="{63165769-7A47-4E0F-825D-AF1179DF680B}"/>
          </ac:spMkLst>
        </pc:spChg>
      </pc:sldChg>
      <pc:sldChg chg="addSp delSp modSp new mod setBg">
        <pc:chgData name="Lars Strömberg" userId="507f2ccc-7df1-4ff9-8118-1103b9a89837" providerId="ADAL" clId="{BDCFBCDA-DD8E-0649-9CED-9151156378BF}" dt="2021-01-06T20:47:23.722" v="3766" actId="20577"/>
        <pc:sldMkLst>
          <pc:docMk/>
          <pc:sldMk cId="3535027790" sldId="297"/>
        </pc:sldMkLst>
        <pc:spChg chg="mod">
          <ac:chgData name="Lars Strömberg" userId="507f2ccc-7df1-4ff9-8118-1103b9a89837" providerId="ADAL" clId="{BDCFBCDA-DD8E-0649-9CED-9151156378BF}" dt="2021-01-06T20:31:11.863" v="3747" actId="122"/>
          <ac:spMkLst>
            <pc:docMk/>
            <pc:sldMk cId="3535027790" sldId="297"/>
            <ac:spMk id="2" creationId="{2D10841E-436C-864F-8B3E-46D88A0B3AC7}"/>
          </ac:spMkLst>
        </pc:spChg>
        <pc:spChg chg="add del mod">
          <ac:chgData name="Lars Strömberg" userId="507f2ccc-7df1-4ff9-8118-1103b9a89837" providerId="ADAL" clId="{BDCFBCDA-DD8E-0649-9CED-9151156378BF}" dt="2021-01-06T20:47:23.722" v="3766" actId="20577"/>
          <ac:spMkLst>
            <pc:docMk/>
            <pc:sldMk cId="3535027790" sldId="297"/>
            <ac:spMk id="3" creationId="{8A028C4E-DCF4-BA48-8513-7EE5E9C4B6BF}"/>
          </ac:spMkLst>
        </pc:spChg>
        <pc:spChg chg="add del">
          <ac:chgData name="Lars Strömberg" userId="507f2ccc-7df1-4ff9-8118-1103b9a89837" providerId="ADAL" clId="{BDCFBCDA-DD8E-0649-9CED-9151156378BF}" dt="2021-01-06T20:30:40.173" v="3725" actId="26606"/>
          <ac:spMkLst>
            <pc:docMk/>
            <pc:sldMk cId="3535027790" sldId="297"/>
            <ac:spMk id="8" creationId="{987A0FBA-CC04-4256-A8EB-BB3C543E989C}"/>
          </ac:spMkLst>
        </pc:spChg>
        <pc:spChg chg="add del">
          <ac:chgData name="Lars Strömberg" userId="507f2ccc-7df1-4ff9-8118-1103b9a89837" providerId="ADAL" clId="{BDCFBCDA-DD8E-0649-9CED-9151156378BF}" dt="2021-01-06T20:30:37.918" v="3723" actId="26606"/>
          <ac:spMkLst>
            <pc:docMk/>
            <pc:sldMk cId="3535027790" sldId="297"/>
            <ac:spMk id="10" creationId="{987A0FBA-CC04-4256-A8EB-BB3C543E989C}"/>
          </ac:spMkLst>
        </pc:spChg>
        <pc:spChg chg="add del">
          <ac:chgData name="Lars Strömberg" userId="507f2ccc-7df1-4ff9-8118-1103b9a89837" providerId="ADAL" clId="{BDCFBCDA-DD8E-0649-9CED-9151156378BF}" dt="2021-01-06T20:30:37.918" v="3723" actId="26606"/>
          <ac:spMkLst>
            <pc:docMk/>
            <pc:sldMk cId="3535027790" sldId="297"/>
            <ac:spMk id="11" creationId="{8A028C4E-DCF4-BA48-8513-7EE5E9C4B6BF}"/>
          </ac:spMkLst>
        </pc:spChg>
        <pc:spChg chg="add del">
          <ac:chgData name="Lars Strömberg" userId="507f2ccc-7df1-4ff9-8118-1103b9a89837" providerId="ADAL" clId="{BDCFBCDA-DD8E-0649-9CED-9151156378BF}" dt="2021-01-06T20:30:37.918" v="3723" actId="26606"/>
          <ac:spMkLst>
            <pc:docMk/>
            <pc:sldMk cId="3535027790" sldId="297"/>
            <ac:spMk id="12" creationId="{C75CD783-E708-4711-B23C-5B7B72A3D8F0}"/>
          </ac:spMkLst>
        </pc:spChg>
        <pc:spChg chg="add del">
          <ac:chgData name="Lars Strömberg" userId="507f2ccc-7df1-4ff9-8118-1103b9a89837" providerId="ADAL" clId="{BDCFBCDA-DD8E-0649-9CED-9151156378BF}" dt="2021-01-06T20:30:37.918" v="3723" actId="26606"/>
          <ac:spMkLst>
            <pc:docMk/>
            <pc:sldMk cId="3535027790" sldId="297"/>
            <ac:spMk id="14" creationId="{E633B38B-B87A-4288-A20F-0223A6C27A5A}"/>
          </ac:spMkLst>
        </pc:spChg>
        <pc:spChg chg="add del">
          <ac:chgData name="Lars Strömberg" userId="507f2ccc-7df1-4ff9-8118-1103b9a89837" providerId="ADAL" clId="{BDCFBCDA-DD8E-0649-9CED-9151156378BF}" dt="2021-01-06T20:30:40.173" v="3725" actId="26606"/>
          <ac:spMkLst>
            <pc:docMk/>
            <pc:sldMk cId="3535027790" sldId="297"/>
            <ac:spMk id="16" creationId="{87733DA8-1BFC-4737-831B-54DCFE42D60A}"/>
          </ac:spMkLst>
        </pc:spChg>
        <pc:spChg chg="add del">
          <ac:chgData name="Lars Strömberg" userId="507f2ccc-7df1-4ff9-8118-1103b9a89837" providerId="ADAL" clId="{BDCFBCDA-DD8E-0649-9CED-9151156378BF}" dt="2021-01-06T20:30:40.173" v="3725" actId="26606"/>
          <ac:spMkLst>
            <pc:docMk/>
            <pc:sldMk cId="3535027790" sldId="297"/>
            <ac:spMk id="17" creationId="{A9A37989-53E3-4D7B-A423-60DD369BB0C7}"/>
          </ac:spMkLst>
        </pc:spChg>
        <pc:spChg chg="add del">
          <ac:chgData name="Lars Strömberg" userId="507f2ccc-7df1-4ff9-8118-1103b9a89837" providerId="ADAL" clId="{BDCFBCDA-DD8E-0649-9CED-9151156378BF}" dt="2021-01-06T20:30:40.173" v="3725" actId="26606"/>
          <ac:spMkLst>
            <pc:docMk/>
            <pc:sldMk cId="3535027790" sldId="297"/>
            <ac:spMk id="18" creationId="{63165769-7A47-4E0F-825D-AF1179DF680B}"/>
          </ac:spMkLst>
        </pc:spChg>
        <pc:spChg chg="add del">
          <ac:chgData name="Lars Strömberg" userId="507f2ccc-7df1-4ff9-8118-1103b9a89837" providerId="ADAL" clId="{BDCFBCDA-DD8E-0649-9CED-9151156378BF}" dt="2021-01-06T20:30:40.173" v="3725" actId="26606"/>
          <ac:spMkLst>
            <pc:docMk/>
            <pc:sldMk cId="3535027790" sldId="297"/>
            <ac:spMk id="19" creationId="{8A028C4E-DCF4-BA48-8513-7EE5E9C4B6BF}"/>
          </ac:spMkLst>
        </pc:spChg>
        <pc:spChg chg="add del">
          <ac:chgData name="Lars Strömberg" userId="507f2ccc-7df1-4ff9-8118-1103b9a89837" providerId="ADAL" clId="{BDCFBCDA-DD8E-0649-9CED-9151156378BF}" dt="2021-01-06T20:30:41.619" v="3727" actId="26606"/>
          <ac:spMkLst>
            <pc:docMk/>
            <pc:sldMk cId="3535027790" sldId="297"/>
            <ac:spMk id="21" creationId="{987A0FBA-CC04-4256-A8EB-BB3C543E989C}"/>
          </ac:spMkLst>
        </pc:spChg>
        <pc:spChg chg="add del">
          <ac:chgData name="Lars Strömberg" userId="507f2ccc-7df1-4ff9-8118-1103b9a89837" providerId="ADAL" clId="{BDCFBCDA-DD8E-0649-9CED-9151156378BF}" dt="2021-01-06T20:30:41.619" v="3727" actId="26606"/>
          <ac:spMkLst>
            <pc:docMk/>
            <pc:sldMk cId="3535027790" sldId="297"/>
            <ac:spMk id="22" creationId="{3D065C6D-EB42-400B-99C4-D0ACE936F6C3}"/>
          </ac:spMkLst>
        </pc:spChg>
        <pc:spChg chg="add del">
          <ac:chgData name="Lars Strömberg" userId="507f2ccc-7df1-4ff9-8118-1103b9a89837" providerId="ADAL" clId="{BDCFBCDA-DD8E-0649-9CED-9151156378BF}" dt="2021-01-06T20:30:41.619" v="3727" actId="26606"/>
          <ac:spMkLst>
            <pc:docMk/>
            <pc:sldMk cId="3535027790" sldId="297"/>
            <ac:spMk id="23" creationId="{3362A0EA-3E81-4464-94B8-70BE5870EDC0}"/>
          </ac:spMkLst>
        </pc:spChg>
        <pc:spChg chg="add del">
          <ac:chgData name="Lars Strömberg" userId="507f2ccc-7df1-4ff9-8118-1103b9a89837" providerId="ADAL" clId="{BDCFBCDA-DD8E-0649-9CED-9151156378BF}" dt="2021-01-06T20:30:41.619" v="3727" actId="26606"/>
          <ac:spMkLst>
            <pc:docMk/>
            <pc:sldMk cId="3535027790" sldId="297"/>
            <ac:spMk id="24" creationId="{8A028C4E-DCF4-BA48-8513-7EE5E9C4B6BF}"/>
          </ac:spMkLst>
        </pc:spChg>
        <pc:spChg chg="add del">
          <ac:chgData name="Lars Strömberg" userId="507f2ccc-7df1-4ff9-8118-1103b9a89837" providerId="ADAL" clId="{BDCFBCDA-DD8E-0649-9CED-9151156378BF}" dt="2021-01-06T20:30:43.150" v="3729" actId="26606"/>
          <ac:spMkLst>
            <pc:docMk/>
            <pc:sldMk cId="3535027790" sldId="297"/>
            <ac:spMk id="27" creationId="{987A0FBA-CC04-4256-A8EB-BB3C543E989C}"/>
          </ac:spMkLst>
        </pc:spChg>
        <pc:spChg chg="add del">
          <ac:chgData name="Lars Strömberg" userId="507f2ccc-7df1-4ff9-8118-1103b9a89837" providerId="ADAL" clId="{BDCFBCDA-DD8E-0649-9CED-9151156378BF}" dt="2021-01-06T20:30:43.150" v="3729" actId="26606"/>
          <ac:spMkLst>
            <pc:docMk/>
            <pc:sldMk cId="3535027790" sldId="297"/>
            <ac:spMk id="29" creationId="{3362A0EA-3E81-4464-94B8-70BE5870EDC0}"/>
          </ac:spMkLst>
        </pc:spChg>
        <pc:spChg chg="add del">
          <ac:chgData name="Lars Strömberg" userId="507f2ccc-7df1-4ff9-8118-1103b9a89837" providerId="ADAL" clId="{BDCFBCDA-DD8E-0649-9CED-9151156378BF}" dt="2021-01-06T20:30:43.150" v="3729" actId="26606"/>
          <ac:spMkLst>
            <pc:docMk/>
            <pc:sldMk cId="3535027790" sldId="297"/>
            <ac:spMk id="30" creationId="{8A028C4E-DCF4-BA48-8513-7EE5E9C4B6BF}"/>
          </ac:spMkLst>
        </pc:spChg>
        <pc:spChg chg="add del">
          <ac:chgData name="Lars Strömberg" userId="507f2ccc-7df1-4ff9-8118-1103b9a89837" providerId="ADAL" clId="{BDCFBCDA-DD8E-0649-9CED-9151156378BF}" dt="2021-01-06T20:30:44.143" v="3731" actId="26606"/>
          <ac:spMkLst>
            <pc:docMk/>
            <pc:sldMk cId="3535027790" sldId="297"/>
            <ac:spMk id="32" creationId="{987A0FBA-CC04-4256-A8EB-BB3C543E989C}"/>
          </ac:spMkLst>
        </pc:spChg>
        <pc:spChg chg="add del">
          <ac:chgData name="Lars Strömberg" userId="507f2ccc-7df1-4ff9-8118-1103b9a89837" providerId="ADAL" clId="{BDCFBCDA-DD8E-0649-9CED-9151156378BF}" dt="2021-01-06T20:30:44.143" v="3731" actId="26606"/>
          <ac:spMkLst>
            <pc:docMk/>
            <pc:sldMk cId="3535027790" sldId="297"/>
            <ac:spMk id="33" creationId="{3D065C6D-EB42-400B-99C4-D0ACE936F6C3}"/>
          </ac:spMkLst>
        </pc:spChg>
        <pc:spChg chg="add del">
          <ac:chgData name="Lars Strömberg" userId="507f2ccc-7df1-4ff9-8118-1103b9a89837" providerId="ADAL" clId="{BDCFBCDA-DD8E-0649-9CED-9151156378BF}" dt="2021-01-06T20:30:44.143" v="3731" actId="26606"/>
          <ac:spMkLst>
            <pc:docMk/>
            <pc:sldMk cId="3535027790" sldId="297"/>
            <ac:spMk id="34" creationId="{3362A0EA-3E81-4464-94B8-70BE5870EDC0}"/>
          </ac:spMkLst>
        </pc:spChg>
        <pc:spChg chg="add del">
          <ac:chgData name="Lars Strömberg" userId="507f2ccc-7df1-4ff9-8118-1103b9a89837" providerId="ADAL" clId="{BDCFBCDA-DD8E-0649-9CED-9151156378BF}" dt="2021-01-06T20:30:44.143" v="3731" actId="26606"/>
          <ac:spMkLst>
            <pc:docMk/>
            <pc:sldMk cId="3535027790" sldId="297"/>
            <ac:spMk id="35" creationId="{8A028C4E-DCF4-BA48-8513-7EE5E9C4B6BF}"/>
          </ac:spMkLst>
        </pc:spChg>
        <pc:spChg chg="add del">
          <ac:chgData name="Lars Strömberg" userId="507f2ccc-7df1-4ff9-8118-1103b9a89837" providerId="ADAL" clId="{BDCFBCDA-DD8E-0649-9CED-9151156378BF}" dt="2021-01-06T20:30:45.475" v="3733" actId="26606"/>
          <ac:spMkLst>
            <pc:docMk/>
            <pc:sldMk cId="3535027790" sldId="297"/>
            <ac:spMk id="38" creationId="{987A0FBA-CC04-4256-A8EB-BB3C543E989C}"/>
          </ac:spMkLst>
        </pc:spChg>
        <pc:spChg chg="add del">
          <ac:chgData name="Lars Strömberg" userId="507f2ccc-7df1-4ff9-8118-1103b9a89837" providerId="ADAL" clId="{BDCFBCDA-DD8E-0649-9CED-9151156378BF}" dt="2021-01-06T20:30:45.475" v="3733" actId="26606"/>
          <ac:spMkLst>
            <pc:docMk/>
            <pc:sldMk cId="3535027790" sldId="297"/>
            <ac:spMk id="40" creationId="{3362A0EA-3E81-4464-94B8-70BE5870EDC0}"/>
          </ac:spMkLst>
        </pc:spChg>
        <pc:spChg chg="add del">
          <ac:chgData name="Lars Strömberg" userId="507f2ccc-7df1-4ff9-8118-1103b9a89837" providerId="ADAL" clId="{BDCFBCDA-DD8E-0649-9CED-9151156378BF}" dt="2021-01-06T20:30:45.475" v="3733" actId="26606"/>
          <ac:spMkLst>
            <pc:docMk/>
            <pc:sldMk cId="3535027790" sldId="297"/>
            <ac:spMk id="41" creationId="{8A028C4E-DCF4-BA48-8513-7EE5E9C4B6BF}"/>
          </ac:spMkLst>
        </pc:spChg>
        <pc:spChg chg="add del">
          <ac:chgData name="Lars Strömberg" userId="507f2ccc-7df1-4ff9-8118-1103b9a89837" providerId="ADAL" clId="{BDCFBCDA-DD8E-0649-9CED-9151156378BF}" dt="2021-01-06T20:30:47.306" v="3735" actId="26606"/>
          <ac:spMkLst>
            <pc:docMk/>
            <pc:sldMk cId="3535027790" sldId="297"/>
            <ac:spMk id="43" creationId="{987A0FBA-CC04-4256-A8EB-BB3C543E989C}"/>
          </ac:spMkLst>
        </pc:spChg>
        <pc:spChg chg="add del">
          <ac:chgData name="Lars Strömberg" userId="507f2ccc-7df1-4ff9-8118-1103b9a89837" providerId="ADAL" clId="{BDCFBCDA-DD8E-0649-9CED-9151156378BF}" dt="2021-01-06T20:30:47.306" v="3735" actId="26606"/>
          <ac:spMkLst>
            <pc:docMk/>
            <pc:sldMk cId="3535027790" sldId="297"/>
            <ac:spMk id="45" creationId="{E633B38B-B87A-4288-A20F-0223A6C27A5A}"/>
          </ac:spMkLst>
        </pc:spChg>
        <pc:spChg chg="add del">
          <ac:chgData name="Lars Strömberg" userId="507f2ccc-7df1-4ff9-8118-1103b9a89837" providerId="ADAL" clId="{BDCFBCDA-DD8E-0649-9CED-9151156378BF}" dt="2021-01-06T20:30:47.306" v="3735" actId="26606"/>
          <ac:spMkLst>
            <pc:docMk/>
            <pc:sldMk cId="3535027790" sldId="297"/>
            <ac:spMk id="46" creationId="{8A028C4E-DCF4-BA48-8513-7EE5E9C4B6BF}"/>
          </ac:spMkLst>
        </pc:spChg>
        <pc:graphicFrameChg chg="add del">
          <ac:chgData name="Lars Strömberg" userId="507f2ccc-7df1-4ff9-8118-1103b9a89837" providerId="ADAL" clId="{BDCFBCDA-DD8E-0649-9CED-9151156378BF}" dt="2021-01-06T20:30:33.773" v="3719" actId="26606"/>
          <ac:graphicFrameMkLst>
            <pc:docMk/>
            <pc:sldMk cId="3535027790" sldId="297"/>
            <ac:graphicFrameMk id="5" creationId="{5A03C719-8BD1-446C-9317-89540027E3B3}"/>
          </ac:graphicFrameMkLst>
        </pc:graphicFrameChg>
        <pc:graphicFrameChg chg="add del">
          <ac:chgData name="Lars Strömberg" userId="507f2ccc-7df1-4ff9-8118-1103b9a89837" providerId="ADAL" clId="{BDCFBCDA-DD8E-0649-9CED-9151156378BF}" dt="2021-01-06T20:30:36.665" v="3721" actId="26606"/>
          <ac:graphicFrameMkLst>
            <pc:docMk/>
            <pc:sldMk cId="3535027790" sldId="297"/>
            <ac:graphicFrameMk id="7" creationId="{61ADE077-7CF5-4BED-9AF3-119AB0F2E21A}"/>
          </ac:graphicFrameMkLst>
        </pc:graphicFrameChg>
        <pc:picChg chg="add del">
          <ac:chgData name="Lars Strömberg" userId="507f2ccc-7df1-4ff9-8118-1103b9a89837" providerId="ADAL" clId="{BDCFBCDA-DD8E-0649-9CED-9151156378BF}" dt="2021-01-06T20:30:37.918" v="3723" actId="26606"/>
          <ac:picMkLst>
            <pc:docMk/>
            <pc:sldMk cId="3535027790" sldId="297"/>
            <ac:picMk id="9" creationId="{0DA03E73-3EB5-42B8-874F-42EFB47C5C73}"/>
          </ac:picMkLst>
        </pc:picChg>
        <pc:picChg chg="add del">
          <ac:chgData name="Lars Strömberg" userId="507f2ccc-7df1-4ff9-8118-1103b9a89837" providerId="ADAL" clId="{BDCFBCDA-DD8E-0649-9CED-9151156378BF}" dt="2021-01-06T20:30:41.619" v="3727" actId="26606"/>
          <ac:picMkLst>
            <pc:docMk/>
            <pc:sldMk cId="3535027790" sldId="297"/>
            <ac:picMk id="25" creationId="{79A85FF7-3E1B-4529-B79B-6DA0C0EDFA08}"/>
          </ac:picMkLst>
        </pc:picChg>
        <pc:picChg chg="add del">
          <ac:chgData name="Lars Strömberg" userId="507f2ccc-7df1-4ff9-8118-1103b9a89837" providerId="ADAL" clId="{BDCFBCDA-DD8E-0649-9CED-9151156378BF}" dt="2021-01-06T20:30:43.150" v="3729" actId="26606"/>
          <ac:picMkLst>
            <pc:docMk/>
            <pc:sldMk cId="3535027790" sldId="297"/>
            <ac:picMk id="28" creationId="{CD99DD80-FFAC-4F67-A94F-4C59B535F576}"/>
          </ac:picMkLst>
        </pc:picChg>
        <pc:picChg chg="add del">
          <ac:chgData name="Lars Strömberg" userId="507f2ccc-7df1-4ff9-8118-1103b9a89837" providerId="ADAL" clId="{BDCFBCDA-DD8E-0649-9CED-9151156378BF}" dt="2021-01-06T20:30:44.143" v="3731" actId="26606"/>
          <ac:picMkLst>
            <pc:docMk/>
            <pc:sldMk cId="3535027790" sldId="297"/>
            <ac:picMk id="36" creationId="{79A85FF7-3E1B-4529-B79B-6DA0C0EDFA08}"/>
          </ac:picMkLst>
        </pc:picChg>
        <pc:picChg chg="add del">
          <ac:chgData name="Lars Strömberg" userId="507f2ccc-7df1-4ff9-8118-1103b9a89837" providerId="ADAL" clId="{BDCFBCDA-DD8E-0649-9CED-9151156378BF}" dt="2021-01-06T20:30:45.475" v="3733" actId="26606"/>
          <ac:picMkLst>
            <pc:docMk/>
            <pc:sldMk cId="3535027790" sldId="297"/>
            <ac:picMk id="39" creationId="{CD99DD80-FFAC-4F67-A94F-4C59B535F576}"/>
          </ac:picMkLst>
        </pc:picChg>
        <pc:picChg chg="add del">
          <ac:chgData name="Lars Strömberg" userId="507f2ccc-7df1-4ff9-8118-1103b9a89837" providerId="ADAL" clId="{BDCFBCDA-DD8E-0649-9CED-9151156378BF}" dt="2021-01-06T20:30:47.306" v="3735" actId="26606"/>
          <ac:picMkLst>
            <pc:docMk/>
            <pc:sldMk cId="3535027790" sldId="297"/>
            <ac:picMk id="44" creationId="{4A0CE58D-90BA-4FF4-B7A3-9DDBE35F4738}"/>
          </ac:picMkLst>
        </pc:picChg>
      </pc:sldChg>
    </pc:docChg>
  </pc:docChgLst>
  <pc:docChgLst>
    <pc:chgData name="Eva Hegnar" userId="S::eva.hegnar@codic.se::c0f00668-ecb3-452a-a438-c5a9f3362453" providerId="AD" clId="Web-{ECDFAE5E-BCCB-83EA-6680-9FFB83DCC683}"/>
    <pc:docChg chg="modSld">
      <pc:chgData name="Eva Hegnar" userId="S::eva.hegnar@codic.se::c0f00668-ecb3-452a-a438-c5a9f3362453" providerId="AD" clId="Web-{ECDFAE5E-BCCB-83EA-6680-9FFB83DCC683}" dt="2021-01-12T13:37:45.450" v="3" actId="20577"/>
      <pc:docMkLst>
        <pc:docMk/>
      </pc:docMkLst>
      <pc:sldChg chg="modSp">
        <pc:chgData name="Eva Hegnar" userId="S::eva.hegnar@codic.se::c0f00668-ecb3-452a-a438-c5a9f3362453" providerId="AD" clId="Web-{ECDFAE5E-BCCB-83EA-6680-9FFB83DCC683}" dt="2021-01-12T13:37:45.450" v="3" actId="20577"/>
        <pc:sldMkLst>
          <pc:docMk/>
          <pc:sldMk cId="1386244219" sldId="276"/>
        </pc:sldMkLst>
        <pc:spChg chg="mod">
          <ac:chgData name="Eva Hegnar" userId="S::eva.hegnar@codic.se::c0f00668-ecb3-452a-a438-c5a9f3362453" providerId="AD" clId="Web-{ECDFAE5E-BCCB-83EA-6680-9FFB83DCC683}" dt="2021-01-12T13:37:45.450" v="3" actId="20577"/>
          <ac:spMkLst>
            <pc:docMk/>
            <pc:sldMk cId="1386244219" sldId="276"/>
            <ac:spMk id="3" creationId="{C91D932F-11BE-E248-8BBF-5EEA138D693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02E607-E297-4488-9AD1-FCCAA5C05E5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C8D44FA7-E32A-4990-9C8D-7A73F6FE1BEE}">
      <dgm:prSet/>
      <dgm:spPr/>
      <dgm:t>
        <a:bodyPr/>
        <a:lstStyle/>
        <a:p>
          <a:r>
            <a:rPr lang="en-US" err="1"/>
            <a:t>Vad</a:t>
          </a:r>
          <a:r>
            <a:rPr lang="en-US"/>
            <a:t> </a:t>
          </a:r>
          <a:r>
            <a:rPr lang="en-US" err="1"/>
            <a:t>är</a:t>
          </a:r>
          <a:r>
            <a:rPr lang="en-US"/>
            <a:t> </a:t>
          </a:r>
          <a:r>
            <a:rPr lang="en-US" err="1"/>
            <a:t>prediktiv</a:t>
          </a:r>
          <a:r>
            <a:rPr lang="en-US"/>
            <a:t> </a:t>
          </a:r>
          <a:r>
            <a:rPr lang="en-US" err="1"/>
            <a:t>analys</a:t>
          </a:r>
          <a:endParaRPr lang="en-US"/>
        </a:p>
      </dgm:t>
    </dgm:pt>
    <dgm:pt modelId="{973EFF91-3A97-4F13-BC89-93D310EA5795}" type="parTrans" cxnId="{4AFCE82A-B8FE-4B9A-B8C1-17DCE183C40D}">
      <dgm:prSet/>
      <dgm:spPr/>
      <dgm:t>
        <a:bodyPr/>
        <a:lstStyle/>
        <a:p>
          <a:endParaRPr lang="en-US"/>
        </a:p>
      </dgm:t>
    </dgm:pt>
    <dgm:pt modelId="{17FACE67-9F45-4FE8-AD2D-DEB36986521B}" type="sibTrans" cxnId="{4AFCE82A-B8FE-4B9A-B8C1-17DCE183C40D}">
      <dgm:prSet/>
      <dgm:spPr/>
      <dgm:t>
        <a:bodyPr/>
        <a:lstStyle/>
        <a:p>
          <a:endParaRPr lang="en-US"/>
        </a:p>
      </dgm:t>
    </dgm:pt>
    <dgm:pt modelId="{9E94B81A-27AC-476F-986B-23A898F71AED}">
      <dgm:prSet/>
      <dgm:spPr/>
      <dgm:t>
        <a:bodyPr/>
        <a:lstStyle/>
        <a:p>
          <a:r>
            <a:rPr lang="en-US"/>
            <a:t>Hur </a:t>
          </a:r>
          <a:r>
            <a:rPr lang="en-US" err="1"/>
            <a:t>gör</a:t>
          </a:r>
          <a:r>
            <a:rPr lang="en-US"/>
            <a:t> man </a:t>
          </a:r>
          <a:r>
            <a:rPr lang="en-US" err="1"/>
            <a:t>prediktiv</a:t>
          </a:r>
          <a:r>
            <a:rPr lang="en-US"/>
            <a:t> </a:t>
          </a:r>
          <a:r>
            <a:rPr lang="en-US" err="1"/>
            <a:t>analys</a:t>
          </a:r>
          <a:endParaRPr lang="en-US"/>
        </a:p>
      </dgm:t>
    </dgm:pt>
    <dgm:pt modelId="{A05C3CE6-B27B-4750-8797-F9C4E0E45632}" type="parTrans" cxnId="{778576EF-8165-4499-905F-0C809823F183}">
      <dgm:prSet/>
      <dgm:spPr/>
      <dgm:t>
        <a:bodyPr/>
        <a:lstStyle/>
        <a:p>
          <a:endParaRPr lang="en-US"/>
        </a:p>
      </dgm:t>
    </dgm:pt>
    <dgm:pt modelId="{29E1117C-978D-4F93-AC9D-A72C5E5177BC}" type="sibTrans" cxnId="{778576EF-8165-4499-905F-0C809823F183}">
      <dgm:prSet/>
      <dgm:spPr/>
      <dgm:t>
        <a:bodyPr/>
        <a:lstStyle/>
        <a:p>
          <a:endParaRPr lang="en-US"/>
        </a:p>
      </dgm:t>
    </dgm:pt>
    <dgm:pt modelId="{B85984C2-783A-4EAB-A501-C9C5C7F56492}">
      <dgm:prSet/>
      <dgm:spPr/>
      <dgm:t>
        <a:bodyPr/>
        <a:lstStyle/>
        <a:p>
          <a:pPr rtl="0"/>
          <a:r>
            <a:rPr lang="en-US">
              <a:latin typeface="+mn-lt"/>
            </a:rPr>
            <a:t>Supervised vs unsupervised learning</a:t>
          </a:r>
        </a:p>
      </dgm:t>
    </dgm:pt>
    <dgm:pt modelId="{F9D8140C-9EFE-4CCC-A2D2-24FBBA814574}" type="parTrans" cxnId="{2AA37FC2-0C59-42A1-B91B-63225D890C8D}">
      <dgm:prSet/>
      <dgm:spPr/>
      <dgm:t>
        <a:bodyPr/>
        <a:lstStyle/>
        <a:p>
          <a:endParaRPr lang="en-US"/>
        </a:p>
      </dgm:t>
    </dgm:pt>
    <dgm:pt modelId="{789CAF2F-2152-4C8A-9A45-0F2157C3413D}" type="sibTrans" cxnId="{2AA37FC2-0C59-42A1-B91B-63225D890C8D}">
      <dgm:prSet/>
      <dgm:spPr/>
      <dgm:t>
        <a:bodyPr/>
        <a:lstStyle/>
        <a:p>
          <a:endParaRPr lang="en-US"/>
        </a:p>
      </dgm:t>
    </dgm:pt>
    <dgm:pt modelId="{6848CB02-9796-4559-B5E7-81CC4DD244FF}">
      <dgm:prSet/>
      <dgm:spPr/>
      <dgm:t>
        <a:bodyPr/>
        <a:lstStyle/>
        <a:p>
          <a:pPr rtl="0"/>
          <a:r>
            <a:rPr lang="en-US">
              <a:latin typeface="+mn-lt"/>
            </a:rPr>
            <a:t>Supervised learning – </a:t>
          </a:r>
          <a:r>
            <a:rPr lang="en-US"/>
            <a:t>Regression </a:t>
          </a:r>
          <a:r>
            <a:rPr lang="en-US" err="1"/>
            <a:t>och</a:t>
          </a:r>
          <a:r>
            <a:rPr lang="en-US"/>
            <a:t> </a:t>
          </a:r>
          <a:r>
            <a:rPr lang="en-US" err="1"/>
            <a:t>klassifiering</a:t>
          </a:r>
          <a:endParaRPr lang="en-US"/>
        </a:p>
      </dgm:t>
    </dgm:pt>
    <dgm:pt modelId="{B0D11A06-5065-4E2E-BF37-053C114DC4B4}" type="parTrans" cxnId="{0B7B6335-A222-47E8-8A66-B710C6245E1B}">
      <dgm:prSet/>
      <dgm:spPr/>
      <dgm:t>
        <a:bodyPr/>
        <a:lstStyle/>
        <a:p>
          <a:endParaRPr lang="en-US"/>
        </a:p>
      </dgm:t>
    </dgm:pt>
    <dgm:pt modelId="{722AAAAC-151F-4F12-8CC1-65BF4F59B718}" type="sibTrans" cxnId="{0B7B6335-A222-47E8-8A66-B710C6245E1B}">
      <dgm:prSet/>
      <dgm:spPr/>
      <dgm:t>
        <a:bodyPr/>
        <a:lstStyle/>
        <a:p>
          <a:endParaRPr lang="en-US"/>
        </a:p>
      </dgm:t>
    </dgm:pt>
    <dgm:pt modelId="{2A225911-F877-485C-B58D-023036153BAE}">
      <dgm:prSet/>
      <dgm:spPr/>
      <dgm:t>
        <a:bodyPr/>
        <a:lstStyle/>
        <a:p>
          <a:r>
            <a:rPr lang="en-US" err="1"/>
            <a:t>Modeller</a:t>
          </a:r>
          <a:r>
            <a:rPr lang="en-US"/>
            <a:t> </a:t>
          </a:r>
          <a:r>
            <a:rPr lang="en-US" err="1"/>
            <a:t>och</a:t>
          </a:r>
          <a:r>
            <a:rPr lang="en-US"/>
            <a:t> </a:t>
          </a:r>
          <a:r>
            <a:rPr lang="en-US" err="1"/>
            <a:t>Algoritmer</a:t>
          </a:r>
          <a:endParaRPr lang="en-US"/>
        </a:p>
      </dgm:t>
    </dgm:pt>
    <dgm:pt modelId="{9E1EA959-3A54-4C9C-BCB5-00EA4230ECC5}" type="parTrans" cxnId="{25DFCEF3-54C4-40B2-8505-604446D4D703}">
      <dgm:prSet/>
      <dgm:spPr/>
      <dgm:t>
        <a:bodyPr/>
        <a:lstStyle/>
        <a:p>
          <a:endParaRPr lang="en-US"/>
        </a:p>
      </dgm:t>
    </dgm:pt>
    <dgm:pt modelId="{5B2B2481-610A-4B0B-A3CA-DED5044C8CB3}" type="sibTrans" cxnId="{25DFCEF3-54C4-40B2-8505-604446D4D703}">
      <dgm:prSet/>
      <dgm:spPr/>
      <dgm:t>
        <a:bodyPr/>
        <a:lstStyle/>
        <a:p>
          <a:endParaRPr lang="en-US"/>
        </a:p>
      </dgm:t>
    </dgm:pt>
    <dgm:pt modelId="{10C6A31F-BC34-4743-9A50-8169F6F5CA49}" type="pres">
      <dgm:prSet presAssocID="{3002E607-E297-4488-9AD1-FCCAA5C05E5A}" presName="outerComposite" presStyleCnt="0">
        <dgm:presLayoutVars>
          <dgm:chMax val="5"/>
          <dgm:dir/>
          <dgm:resizeHandles val="exact"/>
        </dgm:presLayoutVars>
      </dgm:prSet>
      <dgm:spPr/>
    </dgm:pt>
    <dgm:pt modelId="{F0B65807-BCAC-6C42-8480-5DA0F7B031B1}" type="pres">
      <dgm:prSet presAssocID="{3002E607-E297-4488-9AD1-FCCAA5C05E5A}" presName="dummyMaxCanvas" presStyleCnt="0">
        <dgm:presLayoutVars/>
      </dgm:prSet>
      <dgm:spPr/>
    </dgm:pt>
    <dgm:pt modelId="{7FFB9C13-1F58-DE40-B114-3C58057F2B11}" type="pres">
      <dgm:prSet presAssocID="{3002E607-E297-4488-9AD1-FCCAA5C05E5A}" presName="FiveNodes_1" presStyleLbl="node1" presStyleIdx="0" presStyleCnt="5">
        <dgm:presLayoutVars>
          <dgm:bulletEnabled val="1"/>
        </dgm:presLayoutVars>
      </dgm:prSet>
      <dgm:spPr/>
    </dgm:pt>
    <dgm:pt modelId="{6A7EAA07-A760-A243-BEC6-48F7302BB8ED}" type="pres">
      <dgm:prSet presAssocID="{3002E607-E297-4488-9AD1-FCCAA5C05E5A}" presName="FiveNodes_2" presStyleLbl="node1" presStyleIdx="1" presStyleCnt="5">
        <dgm:presLayoutVars>
          <dgm:bulletEnabled val="1"/>
        </dgm:presLayoutVars>
      </dgm:prSet>
      <dgm:spPr/>
    </dgm:pt>
    <dgm:pt modelId="{121A31A9-D4D3-3D4C-BDAC-6795F4E50A91}" type="pres">
      <dgm:prSet presAssocID="{3002E607-E297-4488-9AD1-FCCAA5C05E5A}" presName="FiveNodes_3" presStyleLbl="node1" presStyleIdx="2" presStyleCnt="5">
        <dgm:presLayoutVars>
          <dgm:bulletEnabled val="1"/>
        </dgm:presLayoutVars>
      </dgm:prSet>
      <dgm:spPr/>
    </dgm:pt>
    <dgm:pt modelId="{34D69277-F4AB-2440-BD8D-BC2E316F4AEA}" type="pres">
      <dgm:prSet presAssocID="{3002E607-E297-4488-9AD1-FCCAA5C05E5A}" presName="FiveNodes_4" presStyleLbl="node1" presStyleIdx="3" presStyleCnt="5">
        <dgm:presLayoutVars>
          <dgm:bulletEnabled val="1"/>
        </dgm:presLayoutVars>
      </dgm:prSet>
      <dgm:spPr/>
    </dgm:pt>
    <dgm:pt modelId="{2181E2A1-BFDA-404A-8DAC-CB23EC92381D}" type="pres">
      <dgm:prSet presAssocID="{3002E607-E297-4488-9AD1-FCCAA5C05E5A}" presName="FiveNodes_5" presStyleLbl="node1" presStyleIdx="4" presStyleCnt="5">
        <dgm:presLayoutVars>
          <dgm:bulletEnabled val="1"/>
        </dgm:presLayoutVars>
      </dgm:prSet>
      <dgm:spPr/>
    </dgm:pt>
    <dgm:pt modelId="{F30D5B68-CE3F-F544-BDD3-BB40797058C1}" type="pres">
      <dgm:prSet presAssocID="{3002E607-E297-4488-9AD1-FCCAA5C05E5A}" presName="FiveConn_1-2" presStyleLbl="fgAccFollowNode1" presStyleIdx="0" presStyleCnt="4">
        <dgm:presLayoutVars>
          <dgm:bulletEnabled val="1"/>
        </dgm:presLayoutVars>
      </dgm:prSet>
      <dgm:spPr/>
    </dgm:pt>
    <dgm:pt modelId="{355AF723-7436-7F45-8FBD-2056729D1856}" type="pres">
      <dgm:prSet presAssocID="{3002E607-E297-4488-9AD1-FCCAA5C05E5A}" presName="FiveConn_2-3" presStyleLbl="fgAccFollowNode1" presStyleIdx="1" presStyleCnt="4">
        <dgm:presLayoutVars>
          <dgm:bulletEnabled val="1"/>
        </dgm:presLayoutVars>
      </dgm:prSet>
      <dgm:spPr/>
    </dgm:pt>
    <dgm:pt modelId="{69A4CE79-A332-F545-8E74-43D96EF8F4E2}" type="pres">
      <dgm:prSet presAssocID="{3002E607-E297-4488-9AD1-FCCAA5C05E5A}" presName="FiveConn_3-4" presStyleLbl="fgAccFollowNode1" presStyleIdx="2" presStyleCnt="4">
        <dgm:presLayoutVars>
          <dgm:bulletEnabled val="1"/>
        </dgm:presLayoutVars>
      </dgm:prSet>
      <dgm:spPr/>
    </dgm:pt>
    <dgm:pt modelId="{488A3736-E20F-E844-B369-89C75AD4D34D}" type="pres">
      <dgm:prSet presAssocID="{3002E607-E297-4488-9AD1-FCCAA5C05E5A}" presName="FiveConn_4-5" presStyleLbl="fgAccFollowNode1" presStyleIdx="3" presStyleCnt="4">
        <dgm:presLayoutVars>
          <dgm:bulletEnabled val="1"/>
        </dgm:presLayoutVars>
      </dgm:prSet>
      <dgm:spPr/>
    </dgm:pt>
    <dgm:pt modelId="{2D28D15F-6FC7-434D-B644-AA34A7AC1BE5}" type="pres">
      <dgm:prSet presAssocID="{3002E607-E297-4488-9AD1-FCCAA5C05E5A}" presName="FiveNodes_1_text" presStyleLbl="node1" presStyleIdx="4" presStyleCnt="5">
        <dgm:presLayoutVars>
          <dgm:bulletEnabled val="1"/>
        </dgm:presLayoutVars>
      </dgm:prSet>
      <dgm:spPr/>
    </dgm:pt>
    <dgm:pt modelId="{1CE9F3ED-D1A6-2B45-9393-E6454D382553}" type="pres">
      <dgm:prSet presAssocID="{3002E607-E297-4488-9AD1-FCCAA5C05E5A}" presName="FiveNodes_2_text" presStyleLbl="node1" presStyleIdx="4" presStyleCnt="5">
        <dgm:presLayoutVars>
          <dgm:bulletEnabled val="1"/>
        </dgm:presLayoutVars>
      </dgm:prSet>
      <dgm:spPr/>
    </dgm:pt>
    <dgm:pt modelId="{A1E7894C-5458-FE43-851A-BA78CC3FB0E2}" type="pres">
      <dgm:prSet presAssocID="{3002E607-E297-4488-9AD1-FCCAA5C05E5A}" presName="FiveNodes_3_text" presStyleLbl="node1" presStyleIdx="4" presStyleCnt="5">
        <dgm:presLayoutVars>
          <dgm:bulletEnabled val="1"/>
        </dgm:presLayoutVars>
      </dgm:prSet>
      <dgm:spPr/>
    </dgm:pt>
    <dgm:pt modelId="{41CD7D33-9F2C-314F-8DED-94C7B1C01E59}" type="pres">
      <dgm:prSet presAssocID="{3002E607-E297-4488-9AD1-FCCAA5C05E5A}" presName="FiveNodes_4_text" presStyleLbl="node1" presStyleIdx="4" presStyleCnt="5">
        <dgm:presLayoutVars>
          <dgm:bulletEnabled val="1"/>
        </dgm:presLayoutVars>
      </dgm:prSet>
      <dgm:spPr/>
    </dgm:pt>
    <dgm:pt modelId="{BD1A45AC-7CA8-D34C-AB42-F5796362E4E2}" type="pres">
      <dgm:prSet presAssocID="{3002E607-E297-4488-9AD1-FCCAA5C05E5A}" presName="FiveNodes_5_text" presStyleLbl="node1" presStyleIdx="4" presStyleCnt="5">
        <dgm:presLayoutVars>
          <dgm:bulletEnabled val="1"/>
        </dgm:presLayoutVars>
      </dgm:prSet>
      <dgm:spPr/>
    </dgm:pt>
  </dgm:ptLst>
  <dgm:cxnLst>
    <dgm:cxn modelId="{DD474F0A-D220-3A4D-A2AC-DB70CD5B642B}" type="presOf" srcId="{2A225911-F877-485C-B58D-023036153BAE}" destId="{2181E2A1-BFDA-404A-8DAC-CB23EC92381D}" srcOrd="0" destOrd="0" presId="urn:microsoft.com/office/officeart/2005/8/layout/vProcess5"/>
    <dgm:cxn modelId="{8B839F1A-47EA-3246-A8FA-726BF5A8CC48}" type="presOf" srcId="{9E94B81A-27AC-476F-986B-23A898F71AED}" destId="{1CE9F3ED-D1A6-2B45-9393-E6454D382553}" srcOrd="1" destOrd="0" presId="urn:microsoft.com/office/officeart/2005/8/layout/vProcess5"/>
    <dgm:cxn modelId="{4AFCE82A-B8FE-4B9A-B8C1-17DCE183C40D}" srcId="{3002E607-E297-4488-9AD1-FCCAA5C05E5A}" destId="{C8D44FA7-E32A-4990-9C8D-7A73F6FE1BEE}" srcOrd="0" destOrd="0" parTransId="{973EFF91-3A97-4F13-BC89-93D310EA5795}" sibTransId="{17FACE67-9F45-4FE8-AD2D-DEB36986521B}"/>
    <dgm:cxn modelId="{42CC4B2B-27A8-F44D-954C-7EFFC4750D30}" type="presOf" srcId="{B85984C2-783A-4EAB-A501-C9C5C7F56492}" destId="{A1E7894C-5458-FE43-851A-BA78CC3FB0E2}" srcOrd="1" destOrd="0" presId="urn:microsoft.com/office/officeart/2005/8/layout/vProcess5"/>
    <dgm:cxn modelId="{F88E5C32-0E95-2047-A052-9ABE6354288D}" type="presOf" srcId="{6848CB02-9796-4559-B5E7-81CC4DD244FF}" destId="{41CD7D33-9F2C-314F-8DED-94C7B1C01E59}" srcOrd="1" destOrd="0" presId="urn:microsoft.com/office/officeart/2005/8/layout/vProcess5"/>
    <dgm:cxn modelId="{0B7B6335-A222-47E8-8A66-B710C6245E1B}" srcId="{3002E607-E297-4488-9AD1-FCCAA5C05E5A}" destId="{6848CB02-9796-4559-B5E7-81CC4DD244FF}" srcOrd="3" destOrd="0" parTransId="{B0D11A06-5065-4E2E-BF37-053C114DC4B4}" sibTransId="{722AAAAC-151F-4F12-8CC1-65BF4F59B718}"/>
    <dgm:cxn modelId="{A41DF438-3AA8-8941-A523-4ADE84EAAC59}" type="presOf" srcId="{17FACE67-9F45-4FE8-AD2D-DEB36986521B}" destId="{F30D5B68-CE3F-F544-BDD3-BB40797058C1}" srcOrd="0" destOrd="0" presId="urn:microsoft.com/office/officeart/2005/8/layout/vProcess5"/>
    <dgm:cxn modelId="{4AB7224D-C411-0045-A062-F957EEB14618}" type="presOf" srcId="{B85984C2-783A-4EAB-A501-C9C5C7F56492}" destId="{121A31A9-D4D3-3D4C-BDAC-6795F4E50A91}" srcOrd="0" destOrd="0" presId="urn:microsoft.com/office/officeart/2005/8/layout/vProcess5"/>
    <dgm:cxn modelId="{DBBBF452-6EFF-FA4B-8816-D1FF2126FFA6}" type="presOf" srcId="{789CAF2F-2152-4C8A-9A45-0F2157C3413D}" destId="{69A4CE79-A332-F545-8E74-43D96EF8F4E2}" srcOrd="0" destOrd="0" presId="urn:microsoft.com/office/officeart/2005/8/layout/vProcess5"/>
    <dgm:cxn modelId="{76813453-A8A4-1D45-9A00-2150BB8B7218}" type="presOf" srcId="{2A225911-F877-485C-B58D-023036153BAE}" destId="{BD1A45AC-7CA8-D34C-AB42-F5796362E4E2}" srcOrd="1" destOrd="0" presId="urn:microsoft.com/office/officeart/2005/8/layout/vProcess5"/>
    <dgm:cxn modelId="{6F253B68-98A6-F443-A9C7-6B93FD359816}" type="presOf" srcId="{29E1117C-978D-4F93-AC9D-A72C5E5177BC}" destId="{355AF723-7436-7F45-8FBD-2056729D1856}" srcOrd="0" destOrd="0" presId="urn:microsoft.com/office/officeart/2005/8/layout/vProcess5"/>
    <dgm:cxn modelId="{66C4967B-0E17-B341-958A-DA590545F327}" type="presOf" srcId="{C8D44FA7-E32A-4990-9C8D-7A73F6FE1BEE}" destId="{7FFB9C13-1F58-DE40-B114-3C58057F2B11}" srcOrd="0" destOrd="0" presId="urn:microsoft.com/office/officeart/2005/8/layout/vProcess5"/>
    <dgm:cxn modelId="{72D40F8C-E055-CD43-844E-6D2D8E863473}" type="presOf" srcId="{C8D44FA7-E32A-4990-9C8D-7A73F6FE1BEE}" destId="{2D28D15F-6FC7-434D-B644-AA34A7AC1BE5}" srcOrd="1" destOrd="0" presId="urn:microsoft.com/office/officeart/2005/8/layout/vProcess5"/>
    <dgm:cxn modelId="{32D052BD-3F5C-5247-A217-3362D6724A51}" type="presOf" srcId="{6848CB02-9796-4559-B5E7-81CC4DD244FF}" destId="{34D69277-F4AB-2440-BD8D-BC2E316F4AEA}" srcOrd="0" destOrd="0" presId="urn:microsoft.com/office/officeart/2005/8/layout/vProcess5"/>
    <dgm:cxn modelId="{DD1946C2-04C0-D646-B7C6-A7AA830DA9CC}" type="presOf" srcId="{3002E607-E297-4488-9AD1-FCCAA5C05E5A}" destId="{10C6A31F-BC34-4743-9A50-8169F6F5CA49}" srcOrd="0" destOrd="0" presId="urn:microsoft.com/office/officeart/2005/8/layout/vProcess5"/>
    <dgm:cxn modelId="{2AA37FC2-0C59-42A1-B91B-63225D890C8D}" srcId="{3002E607-E297-4488-9AD1-FCCAA5C05E5A}" destId="{B85984C2-783A-4EAB-A501-C9C5C7F56492}" srcOrd="2" destOrd="0" parTransId="{F9D8140C-9EFE-4CCC-A2D2-24FBBA814574}" sibTransId="{789CAF2F-2152-4C8A-9A45-0F2157C3413D}"/>
    <dgm:cxn modelId="{1F2980CB-A34B-8F42-851C-8646CF9FC0F8}" type="presOf" srcId="{722AAAAC-151F-4F12-8CC1-65BF4F59B718}" destId="{488A3736-E20F-E844-B369-89C75AD4D34D}" srcOrd="0" destOrd="0" presId="urn:microsoft.com/office/officeart/2005/8/layout/vProcess5"/>
    <dgm:cxn modelId="{778576EF-8165-4499-905F-0C809823F183}" srcId="{3002E607-E297-4488-9AD1-FCCAA5C05E5A}" destId="{9E94B81A-27AC-476F-986B-23A898F71AED}" srcOrd="1" destOrd="0" parTransId="{A05C3CE6-B27B-4750-8797-F9C4E0E45632}" sibTransId="{29E1117C-978D-4F93-AC9D-A72C5E5177BC}"/>
    <dgm:cxn modelId="{25DFCEF3-54C4-40B2-8505-604446D4D703}" srcId="{3002E607-E297-4488-9AD1-FCCAA5C05E5A}" destId="{2A225911-F877-485C-B58D-023036153BAE}" srcOrd="4" destOrd="0" parTransId="{9E1EA959-3A54-4C9C-BCB5-00EA4230ECC5}" sibTransId="{5B2B2481-610A-4B0B-A3CA-DED5044C8CB3}"/>
    <dgm:cxn modelId="{93AD01FA-79E7-0B49-A884-A3634F19A363}" type="presOf" srcId="{9E94B81A-27AC-476F-986B-23A898F71AED}" destId="{6A7EAA07-A760-A243-BEC6-48F7302BB8ED}" srcOrd="0" destOrd="0" presId="urn:microsoft.com/office/officeart/2005/8/layout/vProcess5"/>
    <dgm:cxn modelId="{53D3DB36-D6B6-DE4D-9605-6CCA53865E49}" type="presParOf" srcId="{10C6A31F-BC34-4743-9A50-8169F6F5CA49}" destId="{F0B65807-BCAC-6C42-8480-5DA0F7B031B1}" srcOrd="0" destOrd="0" presId="urn:microsoft.com/office/officeart/2005/8/layout/vProcess5"/>
    <dgm:cxn modelId="{8D8EBB66-F6FA-764F-82A3-BFAEA82392F5}" type="presParOf" srcId="{10C6A31F-BC34-4743-9A50-8169F6F5CA49}" destId="{7FFB9C13-1F58-DE40-B114-3C58057F2B11}" srcOrd="1" destOrd="0" presId="urn:microsoft.com/office/officeart/2005/8/layout/vProcess5"/>
    <dgm:cxn modelId="{9DAECC34-57C0-1F4D-B292-EB8D91F9DA76}" type="presParOf" srcId="{10C6A31F-BC34-4743-9A50-8169F6F5CA49}" destId="{6A7EAA07-A760-A243-BEC6-48F7302BB8ED}" srcOrd="2" destOrd="0" presId="urn:microsoft.com/office/officeart/2005/8/layout/vProcess5"/>
    <dgm:cxn modelId="{D4F3FE24-E990-4749-A813-EF3FFB4AE83A}" type="presParOf" srcId="{10C6A31F-BC34-4743-9A50-8169F6F5CA49}" destId="{121A31A9-D4D3-3D4C-BDAC-6795F4E50A91}" srcOrd="3" destOrd="0" presId="urn:microsoft.com/office/officeart/2005/8/layout/vProcess5"/>
    <dgm:cxn modelId="{57DEB493-B239-0A4E-B09A-6288A15FC1AF}" type="presParOf" srcId="{10C6A31F-BC34-4743-9A50-8169F6F5CA49}" destId="{34D69277-F4AB-2440-BD8D-BC2E316F4AEA}" srcOrd="4" destOrd="0" presId="urn:microsoft.com/office/officeart/2005/8/layout/vProcess5"/>
    <dgm:cxn modelId="{6D75B315-FE16-3645-9B2F-FBF0A663658F}" type="presParOf" srcId="{10C6A31F-BC34-4743-9A50-8169F6F5CA49}" destId="{2181E2A1-BFDA-404A-8DAC-CB23EC92381D}" srcOrd="5" destOrd="0" presId="urn:microsoft.com/office/officeart/2005/8/layout/vProcess5"/>
    <dgm:cxn modelId="{591FD333-EA31-0F4A-BCE8-6F226EDE3E46}" type="presParOf" srcId="{10C6A31F-BC34-4743-9A50-8169F6F5CA49}" destId="{F30D5B68-CE3F-F544-BDD3-BB40797058C1}" srcOrd="6" destOrd="0" presId="urn:microsoft.com/office/officeart/2005/8/layout/vProcess5"/>
    <dgm:cxn modelId="{841A15EF-8B65-7546-82AF-C05A40F3237F}" type="presParOf" srcId="{10C6A31F-BC34-4743-9A50-8169F6F5CA49}" destId="{355AF723-7436-7F45-8FBD-2056729D1856}" srcOrd="7" destOrd="0" presId="urn:microsoft.com/office/officeart/2005/8/layout/vProcess5"/>
    <dgm:cxn modelId="{A2E137E6-F6E8-9942-A14C-9FEFDB9E22FE}" type="presParOf" srcId="{10C6A31F-BC34-4743-9A50-8169F6F5CA49}" destId="{69A4CE79-A332-F545-8E74-43D96EF8F4E2}" srcOrd="8" destOrd="0" presId="urn:microsoft.com/office/officeart/2005/8/layout/vProcess5"/>
    <dgm:cxn modelId="{6F6A77D8-8A02-BB48-A4DB-85F274FDA111}" type="presParOf" srcId="{10C6A31F-BC34-4743-9A50-8169F6F5CA49}" destId="{488A3736-E20F-E844-B369-89C75AD4D34D}" srcOrd="9" destOrd="0" presId="urn:microsoft.com/office/officeart/2005/8/layout/vProcess5"/>
    <dgm:cxn modelId="{73B076AA-94C4-4F43-A00D-A61A8A449339}" type="presParOf" srcId="{10C6A31F-BC34-4743-9A50-8169F6F5CA49}" destId="{2D28D15F-6FC7-434D-B644-AA34A7AC1BE5}" srcOrd="10" destOrd="0" presId="urn:microsoft.com/office/officeart/2005/8/layout/vProcess5"/>
    <dgm:cxn modelId="{12D810CB-E67D-F441-AF97-B9D27D9CDE82}" type="presParOf" srcId="{10C6A31F-BC34-4743-9A50-8169F6F5CA49}" destId="{1CE9F3ED-D1A6-2B45-9393-E6454D382553}" srcOrd="11" destOrd="0" presId="urn:microsoft.com/office/officeart/2005/8/layout/vProcess5"/>
    <dgm:cxn modelId="{C8760993-2DBE-9E4C-93F7-81E62EEC018C}" type="presParOf" srcId="{10C6A31F-BC34-4743-9A50-8169F6F5CA49}" destId="{A1E7894C-5458-FE43-851A-BA78CC3FB0E2}" srcOrd="12" destOrd="0" presId="urn:microsoft.com/office/officeart/2005/8/layout/vProcess5"/>
    <dgm:cxn modelId="{C2AC7398-C751-764D-AB14-F7ED64A8209C}" type="presParOf" srcId="{10C6A31F-BC34-4743-9A50-8169F6F5CA49}" destId="{41CD7D33-9F2C-314F-8DED-94C7B1C01E59}" srcOrd="13" destOrd="0" presId="urn:microsoft.com/office/officeart/2005/8/layout/vProcess5"/>
    <dgm:cxn modelId="{439E0A1E-143B-A645-905B-3F8F71497B37}" type="presParOf" srcId="{10C6A31F-BC34-4743-9A50-8169F6F5CA49}" destId="{BD1A45AC-7CA8-D34C-AB42-F5796362E4E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B2DB8B-A4BB-43B4-945F-6D4C5F3413C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E86B3124-F0EC-45F0-AA3C-87EEAC575FFB}">
      <dgm:prSet/>
      <dgm:spPr/>
      <dgm:t>
        <a:bodyPr/>
        <a:lstStyle/>
        <a:p>
          <a:r>
            <a:rPr lang="en-US"/>
            <a:t>Matematiska  modeller</a:t>
          </a:r>
        </a:p>
      </dgm:t>
    </dgm:pt>
    <dgm:pt modelId="{976716DE-0235-4FCB-9144-2CB7F375243B}" type="parTrans" cxnId="{AA98BE4E-240C-490E-95A5-95C0304E0C64}">
      <dgm:prSet/>
      <dgm:spPr/>
      <dgm:t>
        <a:bodyPr/>
        <a:lstStyle/>
        <a:p>
          <a:endParaRPr lang="en-US"/>
        </a:p>
      </dgm:t>
    </dgm:pt>
    <dgm:pt modelId="{27E27051-1BB0-48B3-B313-9B29333C6750}" type="sibTrans" cxnId="{AA98BE4E-240C-490E-95A5-95C0304E0C64}">
      <dgm:prSet/>
      <dgm:spPr/>
      <dgm:t>
        <a:bodyPr/>
        <a:lstStyle/>
        <a:p>
          <a:endParaRPr lang="en-US"/>
        </a:p>
      </dgm:t>
    </dgm:pt>
    <dgm:pt modelId="{738D9433-2437-47C8-ADB2-B6C40525AD17}">
      <dgm:prSet/>
      <dgm:spPr/>
      <dgm:t>
        <a:bodyPr/>
        <a:lstStyle/>
        <a:p>
          <a:r>
            <a:rPr lang="en-US"/>
            <a:t>Statistiska modeller</a:t>
          </a:r>
        </a:p>
      </dgm:t>
    </dgm:pt>
    <dgm:pt modelId="{BF54FACE-42A4-4B04-8CE5-4485C89D13AC}" type="parTrans" cxnId="{23347CB9-B241-4AF8-BA83-70B2090EC290}">
      <dgm:prSet/>
      <dgm:spPr/>
      <dgm:t>
        <a:bodyPr/>
        <a:lstStyle/>
        <a:p>
          <a:endParaRPr lang="en-US"/>
        </a:p>
      </dgm:t>
    </dgm:pt>
    <dgm:pt modelId="{0682415C-EC79-4452-B05C-2E23975CACEB}" type="sibTrans" cxnId="{23347CB9-B241-4AF8-BA83-70B2090EC290}">
      <dgm:prSet/>
      <dgm:spPr/>
      <dgm:t>
        <a:bodyPr/>
        <a:lstStyle/>
        <a:p>
          <a:endParaRPr lang="en-US"/>
        </a:p>
      </dgm:t>
    </dgm:pt>
    <dgm:pt modelId="{78C22DAE-2E57-4031-A6DB-E2F59A9FBAAE}">
      <dgm:prSet/>
      <dgm:spPr/>
      <dgm:t>
        <a:bodyPr/>
        <a:lstStyle/>
        <a:p>
          <a:r>
            <a:rPr lang="en-US"/>
            <a:t>Machine learning</a:t>
          </a:r>
        </a:p>
      </dgm:t>
    </dgm:pt>
    <dgm:pt modelId="{FE5283C7-802B-4C13-831A-F078797F977E}" type="parTrans" cxnId="{B812AE9A-392A-4CDF-92F0-1053E32012AA}">
      <dgm:prSet/>
      <dgm:spPr/>
      <dgm:t>
        <a:bodyPr/>
        <a:lstStyle/>
        <a:p>
          <a:endParaRPr lang="en-US"/>
        </a:p>
      </dgm:t>
    </dgm:pt>
    <dgm:pt modelId="{B84BC0CA-0BC6-46EB-B1B3-AF5F4291084F}" type="sibTrans" cxnId="{B812AE9A-392A-4CDF-92F0-1053E32012AA}">
      <dgm:prSet/>
      <dgm:spPr/>
      <dgm:t>
        <a:bodyPr/>
        <a:lstStyle/>
        <a:p>
          <a:endParaRPr lang="en-US"/>
        </a:p>
      </dgm:t>
    </dgm:pt>
    <dgm:pt modelId="{E885EDB8-654E-0A41-838B-8175CA0FC258}">
      <dgm:prSet/>
      <dgm:spPr/>
      <dgm:t>
        <a:bodyPr/>
        <a:lstStyle/>
        <a:p>
          <a:r>
            <a:rPr lang="en-GB"/>
            <a:t>System</a:t>
          </a:r>
        </a:p>
      </dgm:t>
    </dgm:pt>
    <dgm:pt modelId="{D9DB07DE-4CBE-D74E-BB99-2F9DBD8462C5}" type="parTrans" cxnId="{0E52ACD9-A5D3-244E-BDBA-55D8AA50BA02}">
      <dgm:prSet/>
      <dgm:spPr/>
      <dgm:t>
        <a:bodyPr/>
        <a:lstStyle/>
        <a:p>
          <a:endParaRPr lang="en-GB"/>
        </a:p>
      </dgm:t>
    </dgm:pt>
    <dgm:pt modelId="{43E48FC3-2DE5-A44B-A046-D261CFA62429}" type="sibTrans" cxnId="{0E52ACD9-A5D3-244E-BDBA-55D8AA50BA02}">
      <dgm:prSet/>
      <dgm:spPr/>
      <dgm:t>
        <a:bodyPr/>
        <a:lstStyle/>
        <a:p>
          <a:endParaRPr lang="en-GB"/>
        </a:p>
      </dgm:t>
    </dgm:pt>
    <dgm:pt modelId="{8594EE4D-73EA-BB4E-A5C5-CCC7F1D41BC5}">
      <dgm:prSet/>
      <dgm:spPr/>
      <dgm:t>
        <a:bodyPr/>
        <a:lstStyle/>
        <a:p>
          <a:r>
            <a:rPr lang="en-GB" err="1"/>
            <a:t>Fysik</a:t>
          </a:r>
          <a:endParaRPr lang="en-GB"/>
        </a:p>
      </dgm:t>
    </dgm:pt>
    <dgm:pt modelId="{1E4DCB2D-E2EC-184A-A582-6299AAA4CEDA}" type="parTrans" cxnId="{FB1F991F-362C-2946-810D-6AD7059E9F80}">
      <dgm:prSet/>
      <dgm:spPr/>
      <dgm:t>
        <a:bodyPr/>
        <a:lstStyle/>
        <a:p>
          <a:endParaRPr lang="en-GB"/>
        </a:p>
      </dgm:t>
    </dgm:pt>
    <dgm:pt modelId="{ECE407D8-1243-DD44-AB84-3C182A79E6E2}" type="sibTrans" cxnId="{FB1F991F-362C-2946-810D-6AD7059E9F80}">
      <dgm:prSet/>
      <dgm:spPr/>
      <dgm:t>
        <a:bodyPr/>
        <a:lstStyle/>
        <a:p>
          <a:endParaRPr lang="en-GB"/>
        </a:p>
      </dgm:t>
    </dgm:pt>
    <dgm:pt modelId="{20A8D7C6-586B-3947-94D4-F5A06D5D0A8D}">
      <dgm:prSet/>
      <dgm:spPr/>
      <dgm:t>
        <a:bodyPr/>
        <a:lstStyle/>
        <a:p>
          <a:pPr>
            <a:buFont typeface="Arial" panose="020B0604020202020204" pitchFamily="34" charset="0"/>
            <a:buChar char="•"/>
          </a:pPr>
          <a:r>
            <a:rPr lang="sv-SE" err="1"/>
            <a:t>Linear</a:t>
          </a:r>
          <a:r>
            <a:rPr lang="sv-SE"/>
            <a:t> Regression </a:t>
          </a:r>
          <a:r>
            <a:rPr lang="sv-SE" err="1"/>
            <a:t>analysis</a:t>
          </a:r>
          <a:endParaRPr lang="en-GB"/>
        </a:p>
      </dgm:t>
    </dgm:pt>
    <dgm:pt modelId="{2DD8E0B0-77E3-C644-A6BE-867587488C56}" type="parTrans" cxnId="{B2FAA5A3-6DD7-D24B-B347-C874C0A53358}">
      <dgm:prSet/>
      <dgm:spPr/>
      <dgm:t>
        <a:bodyPr/>
        <a:lstStyle/>
        <a:p>
          <a:endParaRPr lang="en-GB"/>
        </a:p>
      </dgm:t>
    </dgm:pt>
    <dgm:pt modelId="{2ED28AFC-6379-AC4C-9E98-FBCE6F570E66}" type="sibTrans" cxnId="{B2FAA5A3-6DD7-D24B-B347-C874C0A53358}">
      <dgm:prSet/>
      <dgm:spPr/>
      <dgm:t>
        <a:bodyPr/>
        <a:lstStyle/>
        <a:p>
          <a:endParaRPr lang="en-GB"/>
        </a:p>
      </dgm:t>
    </dgm:pt>
    <dgm:pt modelId="{D16FDE31-80CE-4C4A-8264-182FF95D7277}">
      <dgm:prSet/>
      <dgm:spPr/>
      <dgm:t>
        <a:bodyPr/>
        <a:lstStyle/>
        <a:p>
          <a:r>
            <a:rPr lang="sv-SE"/>
            <a:t>Time-Series models</a:t>
          </a:r>
        </a:p>
      </dgm:t>
    </dgm:pt>
    <dgm:pt modelId="{09A91675-814B-114F-BD81-3585A848F6AF}" type="parTrans" cxnId="{526E56CA-D01C-004C-8AE3-30F725D0B04D}">
      <dgm:prSet/>
      <dgm:spPr/>
      <dgm:t>
        <a:bodyPr/>
        <a:lstStyle/>
        <a:p>
          <a:endParaRPr lang="en-GB"/>
        </a:p>
      </dgm:t>
    </dgm:pt>
    <dgm:pt modelId="{FDA2A8BC-42E7-8E4B-9538-E0B90E59F36A}" type="sibTrans" cxnId="{526E56CA-D01C-004C-8AE3-30F725D0B04D}">
      <dgm:prSet/>
      <dgm:spPr/>
      <dgm:t>
        <a:bodyPr/>
        <a:lstStyle/>
        <a:p>
          <a:endParaRPr lang="en-GB"/>
        </a:p>
      </dgm:t>
    </dgm:pt>
    <dgm:pt modelId="{73A3B7ED-89C4-C142-B990-99E94D1AC0A5}">
      <dgm:prSet/>
      <dgm:spPr/>
      <dgm:t>
        <a:bodyPr/>
        <a:lstStyle/>
        <a:p>
          <a:r>
            <a:rPr lang="sv-SE"/>
            <a:t>Spatial model</a:t>
          </a:r>
        </a:p>
      </dgm:t>
    </dgm:pt>
    <dgm:pt modelId="{299CEDEA-7046-3843-8F2A-042B3AA1F78A}" type="parTrans" cxnId="{255853D7-8ECD-4C4F-B33D-E49DA629E47C}">
      <dgm:prSet/>
      <dgm:spPr/>
      <dgm:t>
        <a:bodyPr/>
        <a:lstStyle/>
        <a:p>
          <a:endParaRPr lang="en-GB"/>
        </a:p>
      </dgm:t>
    </dgm:pt>
    <dgm:pt modelId="{B3BD1EC2-6CD2-954B-9C34-AA1BB744273E}" type="sibTrans" cxnId="{255853D7-8ECD-4C4F-B33D-E49DA629E47C}">
      <dgm:prSet/>
      <dgm:spPr/>
      <dgm:t>
        <a:bodyPr/>
        <a:lstStyle/>
        <a:p>
          <a:endParaRPr lang="en-GB"/>
        </a:p>
      </dgm:t>
    </dgm:pt>
    <dgm:pt modelId="{484692D7-710C-3F4B-AC23-38DCEF029CA4}">
      <dgm:prSet/>
      <dgm:spPr/>
      <dgm:t>
        <a:bodyPr/>
        <a:lstStyle/>
        <a:p>
          <a:r>
            <a:rPr lang="sv-SE" err="1"/>
            <a:t>Bayesian</a:t>
          </a:r>
          <a:r>
            <a:rPr lang="sv-SE"/>
            <a:t> </a:t>
          </a:r>
          <a:r>
            <a:rPr lang="sv-SE" err="1"/>
            <a:t>model</a:t>
          </a:r>
          <a:endParaRPr lang="sv-SE"/>
        </a:p>
      </dgm:t>
    </dgm:pt>
    <dgm:pt modelId="{7BB3AD2D-304B-9642-8CC0-43B10DD1A7F6}" type="parTrans" cxnId="{0E5DC93C-E6EF-4347-91E0-EE2BC335BC4A}">
      <dgm:prSet/>
      <dgm:spPr/>
      <dgm:t>
        <a:bodyPr/>
        <a:lstStyle/>
        <a:p>
          <a:endParaRPr lang="en-GB"/>
        </a:p>
      </dgm:t>
    </dgm:pt>
    <dgm:pt modelId="{91011D73-F22E-2D47-9320-01FBBDC0C3FA}" type="sibTrans" cxnId="{0E5DC93C-E6EF-4347-91E0-EE2BC335BC4A}">
      <dgm:prSet/>
      <dgm:spPr/>
      <dgm:t>
        <a:bodyPr/>
        <a:lstStyle/>
        <a:p>
          <a:endParaRPr lang="en-GB"/>
        </a:p>
      </dgm:t>
    </dgm:pt>
    <dgm:pt modelId="{93CEA4F4-2AF9-7B44-8B70-0E6B08A5FD14}">
      <dgm:prSet/>
      <dgm:spPr/>
      <dgm:t>
        <a:bodyPr/>
        <a:lstStyle/>
        <a:p>
          <a:r>
            <a:rPr lang="en-GB"/>
            <a:t>Data</a:t>
          </a:r>
        </a:p>
      </dgm:t>
    </dgm:pt>
    <dgm:pt modelId="{2B8F1295-C81B-8944-B332-E07E339FF3FE}" type="parTrans" cxnId="{D1FCB858-65E9-7B4A-B960-CE2A60732D39}">
      <dgm:prSet/>
      <dgm:spPr/>
      <dgm:t>
        <a:bodyPr/>
        <a:lstStyle/>
        <a:p>
          <a:endParaRPr lang="en-GB"/>
        </a:p>
      </dgm:t>
    </dgm:pt>
    <dgm:pt modelId="{BE5A04B4-F0D7-0943-8BC7-C23181C5EB3F}" type="sibTrans" cxnId="{D1FCB858-65E9-7B4A-B960-CE2A60732D39}">
      <dgm:prSet/>
      <dgm:spPr/>
      <dgm:t>
        <a:bodyPr/>
        <a:lstStyle/>
        <a:p>
          <a:endParaRPr lang="en-GB"/>
        </a:p>
      </dgm:t>
    </dgm:pt>
    <dgm:pt modelId="{5C271C48-3CA9-D244-A148-52A31660878C}">
      <dgm:prSet/>
      <dgm:spPr/>
      <dgm:t>
        <a:bodyPr/>
        <a:lstStyle/>
        <a:p>
          <a:r>
            <a:rPr lang="en-GB" err="1"/>
            <a:t>Prediktionsmodell</a:t>
          </a:r>
          <a:endParaRPr lang="en-GB"/>
        </a:p>
      </dgm:t>
    </dgm:pt>
    <dgm:pt modelId="{9B9DEC7C-6BE9-354F-A363-299480F6A2E9}" type="parTrans" cxnId="{1CA9B2C0-7A1A-BC4D-82E5-84FA13124298}">
      <dgm:prSet/>
      <dgm:spPr/>
      <dgm:t>
        <a:bodyPr/>
        <a:lstStyle/>
        <a:p>
          <a:endParaRPr lang="en-GB"/>
        </a:p>
      </dgm:t>
    </dgm:pt>
    <dgm:pt modelId="{43191950-A910-954D-B99F-BCF6DEDE930F}" type="sibTrans" cxnId="{1CA9B2C0-7A1A-BC4D-82E5-84FA13124298}">
      <dgm:prSet/>
      <dgm:spPr/>
      <dgm:t>
        <a:bodyPr/>
        <a:lstStyle/>
        <a:p>
          <a:endParaRPr lang="en-GB"/>
        </a:p>
      </dgm:t>
    </dgm:pt>
    <dgm:pt modelId="{63CFD928-189F-2046-9B79-19B950D521A1}">
      <dgm:prSet/>
      <dgm:spPr/>
      <dgm:t>
        <a:bodyPr/>
        <a:lstStyle/>
        <a:p>
          <a:r>
            <a:rPr lang="en-GB" err="1"/>
            <a:t>Träning</a:t>
          </a:r>
          <a:endParaRPr lang="en-GB"/>
        </a:p>
      </dgm:t>
    </dgm:pt>
    <dgm:pt modelId="{746469BF-1791-564F-87E2-43CF10952C7A}" type="parTrans" cxnId="{EED90E06-802D-7146-9ECB-6D19C1D632FC}">
      <dgm:prSet/>
      <dgm:spPr/>
      <dgm:t>
        <a:bodyPr/>
        <a:lstStyle/>
        <a:p>
          <a:endParaRPr lang="en-GB"/>
        </a:p>
      </dgm:t>
    </dgm:pt>
    <dgm:pt modelId="{B74EE24F-0652-6344-B1C6-C455E6E07679}" type="sibTrans" cxnId="{EED90E06-802D-7146-9ECB-6D19C1D632FC}">
      <dgm:prSet/>
      <dgm:spPr/>
      <dgm:t>
        <a:bodyPr/>
        <a:lstStyle/>
        <a:p>
          <a:endParaRPr lang="en-GB"/>
        </a:p>
      </dgm:t>
    </dgm:pt>
    <dgm:pt modelId="{A37E3B10-38FE-514C-BC77-A1B8E86013BD}">
      <dgm:prSet/>
      <dgm:spPr/>
      <dgm:t>
        <a:bodyPr/>
        <a:lstStyle/>
        <a:p>
          <a:r>
            <a:rPr lang="en-GB" err="1"/>
            <a:t>Testning</a:t>
          </a:r>
          <a:endParaRPr lang="en-GB"/>
        </a:p>
      </dgm:t>
    </dgm:pt>
    <dgm:pt modelId="{1C483740-D7C0-F64A-AA87-981608DF0ECD}" type="parTrans" cxnId="{7CC7E01E-5AD6-B34C-AD9A-476C65B342EC}">
      <dgm:prSet/>
      <dgm:spPr/>
      <dgm:t>
        <a:bodyPr/>
        <a:lstStyle/>
        <a:p>
          <a:endParaRPr lang="en-GB"/>
        </a:p>
      </dgm:t>
    </dgm:pt>
    <dgm:pt modelId="{435D553E-7DFC-6F49-90F6-3E9CB50D6D8D}" type="sibTrans" cxnId="{7CC7E01E-5AD6-B34C-AD9A-476C65B342EC}">
      <dgm:prSet/>
      <dgm:spPr/>
      <dgm:t>
        <a:bodyPr/>
        <a:lstStyle/>
        <a:p>
          <a:endParaRPr lang="en-GB"/>
        </a:p>
      </dgm:t>
    </dgm:pt>
    <dgm:pt modelId="{3A80119E-AAB3-E74C-A74A-BBF16EF3436C}" type="pres">
      <dgm:prSet presAssocID="{DDB2DB8B-A4BB-43B4-945F-6D4C5F3413CB}" presName="diagram" presStyleCnt="0">
        <dgm:presLayoutVars>
          <dgm:chPref val="1"/>
          <dgm:dir/>
          <dgm:animOne val="branch"/>
          <dgm:animLvl val="lvl"/>
          <dgm:resizeHandles/>
        </dgm:presLayoutVars>
      </dgm:prSet>
      <dgm:spPr/>
    </dgm:pt>
    <dgm:pt modelId="{5FA61191-B232-734A-87A4-D7DDBCE98A13}" type="pres">
      <dgm:prSet presAssocID="{E86B3124-F0EC-45F0-AA3C-87EEAC575FFB}" presName="root" presStyleCnt="0"/>
      <dgm:spPr/>
    </dgm:pt>
    <dgm:pt modelId="{C9B84D13-ED9F-EC44-8D8E-E7D14AC2B69C}" type="pres">
      <dgm:prSet presAssocID="{E86B3124-F0EC-45F0-AA3C-87EEAC575FFB}" presName="rootComposite" presStyleCnt="0"/>
      <dgm:spPr/>
    </dgm:pt>
    <dgm:pt modelId="{38B79A79-B1F7-674E-9C46-34D6BEB23C55}" type="pres">
      <dgm:prSet presAssocID="{E86B3124-F0EC-45F0-AA3C-87EEAC575FFB}" presName="rootText" presStyleLbl="node1" presStyleIdx="0" presStyleCnt="3"/>
      <dgm:spPr/>
    </dgm:pt>
    <dgm:pt modelId="{B978EDE8-4850-324A-AF94-24F721D42758}" type="pres">
      <dgm:prSet presAssocID="{E86B3124-F0EC-45F0-AA3C-87EEAC575FFB}" presName="rootConnector" presStyleLbl="node1" presStyleIdx="0" presStyleCnt="3"/>
      <dgm:spPr/>
    </dgm:pt>
    <dgm:pt modelId="{4E77B2EB-5E63-0C42-8DAA-E09FF0908D27}" type="pres">
      <dgm:prSet presAssocID="{E86B3124-F0EC-45F0-AA3C-87EEAC575FFB}" presName="childShape" presStyleCnt="0"/>
      <dgm:spPr/>
    </dgm:pt>
    <dgm:pt modelId="{6AB4372A-9D85-8B43-9F78-B81D66C44A7C}" type="pres">
      <dgm:prSet presAssocID="{D9DB07DE-4CBE-D74E-BB99-2F9DBD8462C5}" presName="Name13" presStyleLbl="parChTrans1D2" presStyleIdx="0" presStyleCnt="10"/>
      <dgm:spPr/>
    </dgm:pt>
    <dgm:pt modelId="{21B86E5F-542A-AF48-BDF0-B622BC437B05}" type="pres">
      <dgm:prSet presAssocID="{E885EDB8-654E-0A41-838B-8175CA0FC258}" presName="childText" presStyleLbl="bgAcc1" presStyleIdx="0" presStyleCnt="10">
        <dgm:presLayoutVars>
          <dgm:bulletEnabled val="1"/>
        </dgm:presLayoutVars>
      </dgm:prSet>
      <dgm:spPr/>
    </dgm:pt>
    <dgm:pt modelId="{94B1D2D1-26BE-BA4A-996E-92AA1ABCDAB5}" type="pres">
      <dgm:prSet presAssocID="{1E4DCB2D-E2EC-184A-A582-6299AAA4CEDA}" presName="Name13" presStyleLbl="parChTrans1D2" presStyleIdx="1" presStyleCnt="10"/>
      <dgm:spPr/>
    </dgm:pt>
    <dgm:pt modelId="{1F0D5D98-424A-B14C-8912-F15A40F23146}" type="pres">
      <dgm:prSet presAssocID="{8594EE4D-73EA-BB4E-A5C5-CCC7F1D41BC5}" presName="childText" presStyleLbl="bgAcc1" presStyleIdx="1" presStyleCnt="10">
        <dgm:presLayoutVars>
          <dgm:bulletEnabled val="1"/>
        </dgm:presLayoutVars>
      </dgm:prSet>
      <dgm:spPr/>
    </dgm:pt>
    <dgm:pt modelId="{01575416-CEC2-F143-A945-30596678927E}" type="pres">
      <dgm:prSet presAssocID="{738D9433-2437-47C8-ADB2-B6C40525AD17}" presName="root" presStyleCnt="0"/>
      <dgm:spPr/>
    </dgm:pt>
    <dgm:pt modelId="{244BDC5F-7D7D-024F-90EA-62D3298D445F}" type="pres">
      <dgm:prSet presAssocID="{738D9433-2437-47C8-ADB2-B6C40525AD17}" presName="rootComposite" presStyleCnt="0"/>
      <dgm:spPr/>
    </dgm:pt>
    <dgm:pt modelId="{38FFD172-6C16-A84C-97EF-53B8CB005FBF}" type="pres">
      <dgm:prSet presAssocID="{738D9433-2437-47C8-ADB2-B6C40525AD17}" presName="rootText" presStyleLbl="node1" presStyleIdx="1" presStyleCnt="3"/>
      <dgm:spPr/>
    </dgm:pt>
    <dgm:pt modelId="{F50714C4-3060-E94B-8C7F-BE1534B8E2BA}" type="pres">
      <dgm:prSet presAssocID="{738D9433-2437-47C8-ADB2-B6C40525AD17}" presName="rootConnector" presStyleLbl="node1" presStyleIdx="1" presStyleCnt="3"/>
      <dgm:spPr/>
    </dgm:pt>
    <dgm:pt modelId="{90738A9A-E6DB-DB4C-A976-8B27FCA64E9F}" type="pres">
      <dgm:prSet presAssocID="{738D9433-2437-47C8-ADB2-B6C40525AD17}" presName="childShape" presStyleCnt="0"/>
      <dgm:spPr/>
    </dgm:pt>
    <dgm:pt modelId="{C8681E32-F92F-614E-860F-D39C4AF1E91D}" type="pres">
      <dgm:prSet presAssocID="{2DD8E0B0-77E3-C644-A6BE-867587488C56}" presName="Name13" presStyleLbl="parChTrans1D2" presStyleIdx="2" presStyleCnt="10"/>
      <dgm:spPr/>
    </dgm:pt>
    <dgm:pt modelId="{F83C71FA-AD63-BE4C-BB4C-9207355A4B97}" type="pres">
      <dgm:prSet presAssocID="{20A8D7C6-586B-3947-94D4-F5A06D5D0A8D}" presName="childText" presStyleLbl="bgAcc1" presStyleIdx="2" presStyleCnt="10">
        <dgm:presLayoutVars>
          <dgm:bulletEnabled val="1"/>
        </dgm:presLayoutVars>
      </dgm:prSet>
      <dgm:spPr/>
    </dgm:pt>
    <dgm:pt modelId="{784BCAA5-C6A5-CD46-9D68-0E035EAB142E}" type="pres">
      <dgm:prSet presAssocID="{09A91675-814B-114F-BD81-3585A848F6AF}" presName="Name13" presStyleLbl="parChTrans1D2" presStyleIdx="3" presStyleCnt="10"/>
      <dgm:spPr/>
    </dgm:pt>
    <dgm:pt modelId="{4F835367-2EE0-6740-8B40-D82428B2F574}" type="pres">
      <dgm:prSet presAssocID="{D16FDE31-80CE-4C4A-8264-182FF95D7277}" presName="childText" presStyleLbl="bgAcc1" presStyleIdx="3" presStyleCnt="10">
        <dgm:presLayoutVars>
          <dgm:bulletEnabled val="1"/>
        </dgm:presLayoutVars>
      </dgm:prSet>
      <dgm:spPr/>
    </dgm:pt>
    <dgm:pt modelId="{75E56550-B781-074E-97A8-D9EED018CD3C}" type="pres">
      <dgm:prSet presAssocID="{299CEDEA-7046-3843-8F2A-042B3AA1F78A}" presName="Name13" presStyleLbl="parChTrans1D2" presStyleIdx="4" presStyleCnt="10"/>
      <dgm:spPr/>
    </dgm:pt>
    <dgm:pt modelId="{B9B3C7CE-8318-0B44-9D10-FA475617847E}" type="pres">
      <dgm:prSet presAssocID="{73A3B7ED-89C4-C142-B990-99E94D1AC0A5}" presName="childText" presStyleLbl="bgAcc1" presStyleIdx="4" presStyleCnt="10">
        <dgm:presLayoutVars>
          <dgm:bulletEnabled val="1"/>
        </dgm:presLayoutVars>
      </dgm:prSet>
      <dgm:spPr/>
    </dgm:pt>
    <dgm:pt modelId="{FCB9DE59-3D63-E64F-9B5C-A8E0BFB45B8B}" type="pres">
      <dgm:prSet presAssocID="{7BB3AD2D-304B-9642-8CC0-43B10DD1A7F6}" presName="Name13" presStyleLbl="parChTrans1D2" presStyleIdx="5" presStyleCnt="10"/>
      <dgm:spPr/>
    </dgm:pt>
    <dgm:pt modelId="{3963809B-557D-CE4C-A138-32732CE8BBB1}" type="pres">
      <dgm:prSet presAssocID="{484692D7-710C-3F4B-AC23-38DCEF029CA4}" presName="childText" presStyleLbl="bgAcc1" presStyleIdx="5" presStyleCnt="10">
        <dgm:presLayoutVars>
          <dgm:bulletEnabled val="1"/>
        </dgm:presLayoutVars>
      </dgm:prSet>
      <dgm:spPr/>
    </dgm:pt>
    <dgm:pt modelId="{0A2C45CB-5F46-0C42-AF4F-329A4DC77F9B}" type="pres">
      <dgm:prSet presAssocID="{78C22DAE-2E57-4031-A6DB-E2F59A9FBAAE}" presName="root" presStyleCnt="0"/>
      <dgm:spPr/>
    </dgm:pt>
    <dgm:pt modelId="{D472FCA8-C496-C84F-A215-375235E6BDE6}" type="pres">
      <dgm:prSet presAssocID="{78C22DAE-2E57-4031-A6DB-E2F59A9FBAAE}" presName="rootComposite" presStyleCnt="0"/>
      <dgm:spPr/>
    </dgm:pt>
    <dgm:pt modelId="{FFD01DA6-9C20-C845-A3A5-A866CB071715}" type="pres">
      <dgm:prSet presAssocID="{78C22DAE-2E57-4031-A6DB-E2F59A9FBAAE}" presName="rootText" presStyleLbl="node1" presStyleIdx="2" presStyleCnt="3"/>
      <dgm:spPr/>
    </dgm:pt>
    <dgm:pt modelId="{930F905E-E6D9-5849-9789-AFC126536707}" type="pres">
      <dgm:prSet presAssocID="{78C22DAE-2E57-4031-A6DB-E2F59A9FBAAE}" presName="rootConnector" presStyleLbl="node1" presStyleIdx="2" presStyleCnt="3"/>
      <dgm:spPr/>
    </dgm:pt>
    <dgm:pt modelId="{BCC630E2-DA2A-CD4C-8732-4DD97E40373B}" type="pres">
      <dgm:prSet presAssocID="{78C22DAE-2E57-4031-A6DB-E2F59A9FBAAE}" presName="childShape" presStyleCnt="0"/>
      <dgm:spPr/>
    </dgm:pt>
    <dgm:pt modelId="{3E2B77C4-5404-5746-B5B1-525E05397001}" type="pres">
      <dgm:prSet presAssocID="{2B8F1295-C81B-8944-B332-E07E339FF3FE}" presName="Name13" presStyleLbl="parChTrans1D2" presStyleIdx="6" presStyleCnt="10"/>
      <dgm:spPr/>
    </dgm:pt>
    <dgm:pt modelId="{C6A7785F-0CC4-9846-B396-FE63106D65E2}" type="pres">
      <dgm:prSet presAssocID="{93CEA4F4-2AF9-7B44-8B70-0E6B08A5FD14}" presName="childText" presStyleLbl="bgAcc1" presStyleIdx="6" presStyleCnt="10">
        <dgm:presLayoutVars>
          <dgm:bulletEnabled val="1"/>
        </dgm:presLayoutVars>
      </dgm:prSet>
      <dgm:spPr/>
    </dgm:pt>
    <dgm:pt modelId="{1872813A-4F02-344E-90A5-4E2819243F4B}" type="pres">
      <dgm:prSet presAssocID="{9B9DEC7C-6BE9-354F-A363-299480F6A2E9}" presName="Name13" presStyleLbl="parChTrans1D2" presStyleIdx="7" presStyleCnt="10"/>
      <dgm:spPr/>
    </dgm:pt>
    <dgm:pt modelId="{E85FB14E-F1E8-B246-A210-6FD476701E97}" type="pres">
      <dgm:prSet presAssocID="{5C271C48-3CA9-D244-A148-52A31660878C}" presName="childText" presStyleLbl="bgAcc1" presStyleIdx="7" presStyleCnt="10">
        <dgm:presLayoutVars>
          <dgm:bulletEnabled val="1"/>
        </dgm:presLayoutVars>
      </dgm:prSet>
      <dgm:spPr/>
    </dgm:pt>
    <dgm:pt modelId="{0D393C82-808A-DF4E-AEA6-66414DED517C}" type="pres">
      <dgm:prSet presAssocID="{746469BF-1791-564F-87E2-43CF10952C7A}" presName="Name13" presStyleLbl="parChTrans1D2" presStyleIdx="8" presStyleCnt="10"/>
      <dgm:spPr/>
    </dgm:pt>
    <dgm:pt modelId="{D349B2AD-9D19-1045-9C80-66F7C79770E5}" type="pres">
      <dgm:prSet presAssocID="{63CFD928-189F-2046-9B79-19B950D521A1}" presName="childText" presStyleLbl="bgAcc1" presStyleIdx="8" presStyleCnt="10">
        <dgm:presLayoutVars>
          <dgm:bulletEnabled val="1"/>
        </dgm:presLayoutVars>
      </dgm:prSet>
      <dgm:spPr/>
    </dgm:pt>
    <dgm:pt modelId="{3D422AA5-35B4-E047-9F5D-89E054F49DE7}" type="pres">
      <dgm:prSet presAssocID="{1C483740-D7C0-F64A-AA87-981608DF0ECD}" presName="Name13" presStyleLbl="parChTrans1D2" presStyleIdx="9" presStyleCnt="10"/>
      <dgm:spPr/>
    </dgm:pt>
    <dgm:pt modelId="{BFCAD9B9-7A3B-7940-ACA3-8BFD01AF999D}" type="pres">
      <dgm:prSet presAssocID="{A37E3B10-38FE-514C-BC77-A1B8E86013BD}" presName="childText" presStyleLbl="bgAcc1" presStyleIdx="9" presStyleCnt="10">
        <dgm:presLayoutVars>
          <dgm:bulletEnabled val="1"/>
        </dgm:presLayoutVars>
      </dgm:prSet>
      <dgm:spPr/>
    </dgm:pt>
  </dgm:ptLst>
  <dgm:cxnLst>
    <dgm:cxn modelId="{EED90E06-802D-7146-9ECB-6D19C1D632FC}" srcId="{78C22DAE-2E57-4031-A6DB-E2F59A9FBAAE}" destId="{63CFD928-189F-2046-9B79-19B950D521A1}" srcOrd="2" destOrd="0" parTransId="{746469BF-1791-564F-87E2-43CF10952C7A}" sibTransId="{B74EE24F-0652-6344-B1C6-C455E6E07679}"/>
    <dgm:cxn modelId="{00FD3E0E-94E1-C749-8C56-316B4F5A0E04}" type="presOf" srcId="{78C22DAE-2E57-4031-A6DB-E2F59A9FBAAE}" destId="{FFD01DA6-9C20-C845-A3A5-A866CB071715}" srcOrd="0" destOrd="0" presId="urn:microsoft.com/office/officeart/2005/8/layout/hierarchy3"/>
    <dgm:cxn modelId="{D2FB3B1A-5CEB-1C42-A1A3-0BD039209DE3}" type="presOf" srcId="{2B8F1295-C81B-8944-B332-E07E339FF3FE}" destId="{3E2B77C4-5404-5746-B5B1-525E05397001}" srcOrd="0" destOrd="0" presId="urn:microsoft.com/office/officeart/2005/8/layout/hierarchy3"/>
    <dgm:cxn modelId="{7CC7E01E-5AD6-B34C-AD9A-476C65B342EC}" srcId="{78C22DAE-2E57-4031-A6DB-E2F59A9FBAAE}" destId="{A37E3B10-38FE-514C-BC77-A1B8E86013BD}" srcOrd="3" destOrd="0" parTransId="{1C483740-D7C0-F64A-AA87-981608DF0ECD}" sibTransId="{435D553E-7DFC-6F49-90F6-3E9CB50D6D8D}"/>
    <dgm:cxn modelId="{FB1F991F-362C-2946-810D-6AD7059E9F80}" srcId="{E86B3124-F0EC-45F0-AA3C-87EEAC575FFB}" destId="{8594EE4D-73EA-BB4E-A5C5-CCC7F1D41BC5}" srcOrd="1" destOrd="0" parTransId="{1E4DCB2D-E2EC-184A-A582-6299AAA4CEDA}" sibTransId="{ECE407D8-1243-DD44-AB84-3C182A79E6E2}"/>
    <dgm:cxn modelId="{F9CDF920-CA78-5445-A3DE-06AAD9D5F063}" type="presOf" srcId="{1C483740-D7C0-F64A-AA87-981608DF0ECD}" destId="{3D422AA5-35B4-E047-9F5D-89E054F49DE7}" srcOrd="0" destOrd="0" presId="urn:microsoft.com/office/officeart/2005/8/layout/hierarchy3"/>
    <dgm:cxn modelId="{14F1C421-8AEC-A14F-8086-BC169FB9FF3A}" type="presOf" srcId="{738D9433-2437-47C8-ADB2-B6C40525AD17}" destId="{38FFD172-6C16-A84C-97EF-53B8CB005FBF}" srcOrd="0" destOrd="0" presId="urn:microsoft.com/office/officeart/2005/8/layout/hierarchy3"/>
    <dgm:cxn modelId="{E457E136-8E88-1143-8780-A6DA7290B782}" type="presOf" srcId="{299CEDEA-7046-3843-8F2A-042B3AA1F78A}" destId="{75E56550-B781-074E-97A8-D9EED018CD3C}" srcOrd="0" destOrd="0" presId="urn:microsoft.com/office/officeart/2005/8/layout/hierarchy3"/>
    <dgm:cxn modelId="{1F9FE23A-A34D-904E-9C36-2ED648CBCA94}" type="presOf" srcId="{D16FDE31-80CE-4C4A-8264-182FF95D7277}" destId="{4F835367-2EE0-6740-8B40-D82428B2F574}" srcOrd="0" destOrd="0" presId="urn:microsoft.com/office/officeart/2005/8/layout/hierarchy3"/>
    <dgm:cxn modelId="{5172B53B-78B1-D340-B856-1BF7DEFB04A1}" type="presOf" srcId="{63CFD928-189F-2046-9B79-19B950D521A1}" destId="{D349B2AD-9D19-1045-9C80-66F7C79770E5}" srcOrd="0" destOrd="0" presId="urn:microsoft.com/office/officeart/2005/8/layout/hierarchy3"/>
    <dgm:cxn modelId="{0E5DC93C-E6EF-4347-91E0-EE2BC335BC4A}" srcId="{738D9433-2437-47C8-ADB2-B6C40525AD17}" destId="{484692D7-710C-3F4B-AC23-38DCEF029CA4}" srcOrd="3" destOrd="0" parTransId="{7BB3AD2D-304B-9642-8CC0-43B10DD1A7F6}" sibTransId="{91011D73-F22E-2D47-9320-01FBBDC0C3FA}"/>
    <dgm:cxn modelId="{AA98BE4E-240C-490E-95A5-95C0304E0C64}" srcId="{DDB2DB8B-A4BB-43B4-945F-6D4C5F3413CB}" destId="{E86B3124-F0EC-45F0-AA3C-87EEAC575FFB}" srcOrd="0" destOrd="0" parTransId="{976716DE-0235-4FCB-9144-2CB7F375243B}" sibTransId="{27E27051-1BB0-48B3-B313-9B29333C6750}"/>
    <dgm:cxn modelId="{E58C3253-F01D-3C43-B81C-91A370AFBC39}" type="presOf" srcId="{7BB3AD2D-304B-9642-8CC0-43B10DD1A7F6}" destId="{FCB9DE59-3D63-E64F-9B5C-A8E0BFB45B8B}" srcOrd="0" destOrd="0" presId="urn:microsoft.com/office/officeart/2005/8/layout/hierarchy3"/>
    <dgm:cxn modelId="{716EF456-309C-DA44-BD36-D276ED1BF0A6}" type="presOf" srcId="{78C22DAE-2E57-4031-A6DB-E2F59A9FBAAE}" destId="{930F905E-E6D9-5849-9789-AFC126536707}" srcOrd="1" destOrd="0" presId="urn:microsoft.com/office/officeart/2005/8/layout/hierarchy3"/>
    <dgm:cxn modelId="{D1FCB858-65E9-7B4A-B960-CE2A60732D39}" srcId="{78C22DAE-2E57-4031-A6DB-E2F59A9FBAAE}" destId="{93CEA4F4-2AF9-7B44-8B70-0E6B08A5FD14}" srcOrd="0" destOrd="0" parTransId="{2B8F1295-C81B-8944-B332-E07E339FF3FE}" sibTransId="{BE5A04B4-F0D7-0943-8BC7-C23181C5EB3F}"/>
    <dgm:cxn modelId="{E38DC669-5877-3945-B1C5-532C0EE018BF}" type="presOf" srcId="{9B9DEC7C-6BE9-354F-A363-299480F6A2E9}" destId="{1872813A-4F02-344E-90A5-4E2819243F4B}" srcOrd="0" destOrd="0" presId="urn:microsoft.com/office/officeart/2005/8/layout/hierarchy3"/>
    <dgm:cxn modelId="{F97AAF6D-E706-2841-9D65-4166353FAF8C}" type="presOf" srcId="{1E4DCB2D-E2EC-184A-A582-6299AAA4CEDA}" destId="{94B1D2D1-26BE-BA4A-996E-92AA1ABCDAB5}" srcOrd="0" destOrd="0" presId="urn:microsoft.com/office/officeart/2005/8/layout/hierarchy3"/>
    <dgm:cxn modelId="{BD434E7F-8C89-1340-B2A9-14030D5C6848}" type="presOf" srcId="{E86B3124-F0EC-45F0-AA3C-87EEAC575FFB}" destId="{38B79A79-B1F7-674E-9C46-34D6BEB23C55}" srcOrd="0" destOrd="0" presId="urn:microsoft.com/office/officeart/2005/8/layout/hierarchy3"/>
    <dgm:cxn modelId="{1E19E583-BD2B-934E-B906-C5C221CAF0ED}" type="presOf" srcId="{2DD8E0B0-77E3-C644-A6BE-867587488C56}" destId="{C8681E32-F92F-614E-860F-D39C4AF1E91D}" srcOrd="0" destOrd="0" presId="urn:microsoft.com/office/officeart/2005/8/layout/hierarchy3"/>
    <dgm:cxn modelId="{9FF39885-7156-714A-8DA8-EEA6EA5D2EB7}" type="presOf" srcId="{93CEA4F4-2AF9-7B44-8B70-0E6B08A5FD14}" destId="{C6A7785F-0CC4-9846-B396-FE63106D65E2}" srcOrd="0" destOrd="0" presId="urn:microsoft.com/office/officeart/2005/8/layout/hierarchy3"/>
    <dgm:cxn modelId="{A6DEBC86-7F95-3A4A-BF55-9C74B82EDDA9}" type="presOf" srcId="{D9DB07DE-4CBE-D74E-BB99-2F9DBD8462C5}" destId="{6AB4372A-9D85-8B43-9F78-B81D66C44A7C}" srcOrd="0" destOrd="0" presId="urn:microsoft.com/office/officeart/2005/8/layout/hierarchy3"/>
    <dgm:cxn modelId="{F40A6A87-EF2B-1348-80C9-2C4F4BB97E1B}" type="presOf" srcId="{5C271C48-3CA9-D244-A148-52A31660878C}" destId="{E85FB14E-F1E8-B246-A210-6FD476701E97}" srcOrd="0" destOrd="0" presId="urn:microsoft.com/office/officeart/2005/8/layout/hierarchy3"/>
    <dgm:cxn modelId="{28B8D088-2874-CC4D-A5E6-5F2312A25669}" type="presOf" srcId="{20A8D7C6-586B-3947-94D4-F5A06D5D0A8D}" destId="{F83C71FA-AD63-BE4C-BB4C-9207355A4B97}" srcOrd="0" destOrd="0" presId="urn:microsoft.com/office/officeart/2005/8/layout/hierarchy3"/>
    <dgm:cxn modelId="{0BF81094-1A29-9344-8F77-FFEB78444329}" type="presOf" srcId="{DDB2DB8B-A4BB-43B4-945F-6D4C5F3413CB}" destId="{3A80119E-AAB3-E74C-A74A-BBF16EF3436C}" srcOrd="0" destOrd="0" presId="urn:microsoft.com/office/officeart/2005/8/layout/hierarchy3"/>
    <dgm:cxn modelId="{B812AE9A-392A-4CDF-92F0-1053E32012AA}" srcId="{DDB2DB8B-A4BB-43B4-945F-6D4C5F3413CB}" destId="{78C22DAE-2E57-4031-A6DB-E2F59A9FBAAE}" srcOrd="2" destOrd="0" parTransId="{FE5283C7-802B-4C13-831A-F078797F977E}" sibTransId="{B84BC0CA-0BC6-46EB-B1B3-AF5F4291084F}"/>
    <dgm:cxn modelId="{F37F679E-FAE6-0046-94F4-BA96DBED0CDC}" type="presOf" srcId="{09A91675-814B-114F-BD81-3585A848F6AF}" destId="{784BCAA5-C6A5-CD46-9D68-0E035EAB142E}" srcOrd="0" destOrd="0" presId="urn:microsoft.com/office/officeart/2005/8/layout/hierarchy3"/>
    <dgm:cxn modelId="{CBEC749E-9D50-394C-8508-773FEEFC8AB6}" type="presOf" srcId="{8594EE4D-73EA-BB4E-A5C5-CCC7F1D41BC5}" destId="{1F0D5D98-424A-B14C-8912-F15A40F23146}" srcOrd="0" destOrd="0" presId="urn:microsoft.com/office/officeart/2005/8/layout/hierarchy3"/>
    <dgm:cxn modelId="{B2FAA5A3-6DD7-D24B-B347-C874C0A53358}" srcId="{738D9433-2437-47C8-ADB2-B6C40525AD17}" destId="{20A8D7C6-586B-3947-94D4-F5A06D5D0A8D}" srcOrd="0" destOrd="0" parTransId="{2DD8E0B0-77E3-C644-A6BE-867587488C56}" sibTransId="{2ED28AFC-6379-AC4C-9E98-FBCE6F570E66}"/>
    <dgm:cxn modelId="{23347CB9-B241-4AF8-BA83-70B2090EC290}" srcId="{DDB2DB8B-A4BB-43B4-945F-6D4C5F3413CB}" destId="{738D9433-2437-47C8-ADB2-B6C40525AD17}" srcOrd="1" destOrd="0" parTransId="{BF54FACE-42A4-4B04-8CE5-4485C89D13AC}" sibTransId="{0682415C-EC79-4452-B05C-2E23975CACEB}"/>
    <dgm:cxn modelId="{9C756ABE-F03F-4149-B335-BB44A5173DE2}" type="presOf" srcId="{746469BF-1791-564F-87E2-43CF10952C7A}" destId="{0D393C82-808A-DF4E-AEA6-66414DED517C}" srcOrd="0" destOrd="0" presId="urn:microsoft.com/office/officeart/2005/8/layout/hierarchy3"/>
    <dgm:cxn modelId="{1CA9B2C0-7A1A-BC4D-82E5-84FA13124298}" srcId="{78C22DAE-2E57-4031-A6DB-E2F59A9FBAAE}" destId="{5C271C48-3CA9-D244-A148-52A31660878C}" srcOrd="1" destOrd="0" parTransId="{9B9DEC7C-6BE9-354F-A363-299480F6A2E9}" sibTransId="{43191950-A910-954D-B99F-BCF6DEDE930F}"/>
    <dgm:cxn modelId="{1FCB84C1-9158-9344-8FFC-5EBF4724FEFE}" type="presOf" srcId="{484692D7-710C-3F4B-AC23-38DCEF029CA4}" destId="{3963809B-557D-CE4C-A138-32732CE8BBB1}" srcOrd="0" destOrd="0" presId="urn:microsoft.com/office/officeart/2005/8/layout/hierarchy3"/>
    <dgm:cxn modelId="{526E56CA-D01C-004C-8AE3-30F725D0B04D}" srcId="{738D9433-2437-47C8-ADB2-B6C40525AD17}" destId="{D16FDE31-80CE-4C4A-8264-182FF95D7277}" srcOrd="1" destOrd="0" parTransId="{09A91675-814B-114F-BD81-3585A848F6AF}" sibTransId="{FDA2A8BC-42E7-8E4B-9538-E0B90E59F36A}"/>
    <dgm:cxn modelId="{255853D7-8ECD-4C4F-B33D-E49DA629E47C}" srcId="{738D9433-2437-47C8-ADB2-B6C40525AD17}" destId="{73A3B7ED-89C4-C142-B990-99E94D1AC0A5}" srcOrd="2" destOrd="0" parTransId="{299CEDEA-7046-3843-8F2A-042B3AA1F78A}" sibTransId="{B3BD1EC2-6CD2-954B-9C34-AA1BB744273E}"/>
    <dgm:cxn modelId="{0E52ACD9-A5D3-244E-BDBA-55D8AA50BA02}" srcId="{E86B3124-F0EC-45F0-AA3C-87EEAC575FFB}" destId="{E885EDB8-654E-0A41-838B-8175CA0FC258}" srcOrd="0" destOrd="0" parTransId="{D9DB07DE-4CBE-D74E-BB99-2F9DBD8462C5}" sibTransId="{43E48FC3-2DE5-A44B-A046-D261CFA62429}"/>
    <dgm:cxn modelId="{1D57D4D9-CFCE-9C41-B251-6E6E281CF066}" type="presOf" srcId="{E885EDB8-654E-0A41-838B-8175CA0FC258}" destId="{21B86E5F-542A-AF48-BDF0-B622BC437B05}" srcOrd="0" destOrd="0" presId="urn:microsoft.com/office/officeart/2005/8/layout/hierarchy3"/>
    <dgm:cxn modelId="{AE1C2EE9-7FCE-5F4C-892C-BB889688CB2B}" type="presOf" srcId="{738D9433-2437-47C8-ADB2-B6C40525AD17}" destId="{F50714C4-3060-E94B-8C7F-BE1534B8E2BA}" srcOrd="1" destOrd="0" presId="urn:microsoft.com/office/officeart/2005/8/layout/hierarchy3"/>
    <dgm:cxn modelId="{E37AAFEA-CFA4-7843-9E00-F03DC163743F}" type="presOf" srcId="{E86B3124-F0EC-45F0-AA3C-87EEAC575FFB}" destId="{B978EDE8-4850-324A-AF94-24F721D42758}" srcOrd="1" destOrd="0" presId="urn:microsoft.com/office/officeart/2005/8/layout/hierarchy3"/>
    <dgm:cxn modelId="{2F2DEEF6-111C-EA45-BAEA-5584F2DF0115}" type="presOf" srcId="{A37E3B10-38FE-514C-BC77-A1B8E86013BD}" destId="{BFCAD9B9-7A3B-7940-ACA3-8BFD01AF999D}" srcOrd="0" destOrd="0" presId="urn:microsoft.com/office/officeart/2005/8/layout/hierarchy3"/>
    <dgm:cxn modelId="{694F3DF7-76CB-534F-9862-B9FD68E15DB8}" type="presOf" srcId="{73A3B7ED-89C4-C142-B990-99E94D1AC0A5}" destId="{B9B3C7CE-8318-0B44-9D10-FA475617847E}" srcOrd="0" destOrd="0" presId="urn:microsoft.com/office/officeart/2005/8/layout/hierarchy3"/>
    <dgm:cxn modelId="{D56D3CA8-E4C4-5F4C-BC90-3516AE676E4F}" type="presParOf" srcId="{3A80119E-AAB3-E74C-A74A-BBF16EF3436C}" destId="{5FA61191-B232-734A-87A4-D7DDBCE98A13}" srcOrd="0" destOrd="0" presId="urn:microsoft.com/office/officeart/2005/8/layout/hierarchy3"/>
    <dgm:cxn modelId="{417CB9D0-5A2D-2B49-AAE5-9E689E639D2C}" type="presParOf" srcId="{5FA61191-B232-734A-87A4-D7DDBCE98A13}" destId="{C9B84D13-ED9F-EC44-8D8E-E7D14AC2B69C}" srcOrd="0" destOrd="0" presId="urn:microsoft.com/office/officeart/2005/8/layout/hierarchy3"/>
    <dgm:cxn modelId="{2D0B085A-4E59-E74C-8F6C-374403EA80DA}" type="presParOf" srcId="{C9B84D13-ED9F-EC44-8D8E-E7D14AC2B69C}" destId="{38B79A79-B1F7-674E-9C46-34D6BEB23C55}" srcOrd="0" destOrd="0" presId="urn:microsoft.com/office/officeart/2005/8/layout/hierarchy3"/>
    <dgm:cxn modelId="{7F59F5BB-7F59-3744-8996-DBA3B1BB5176}" type="presParOf" srcId="{C9B84D13-ED9F-EC44-8D8E-E7D14AC2B69C}" destId="{B978EDE8-4850-324A-AF94-24F721D42758}" srcOrd="1" destOrd="0" presId="urn:microsoft.com/office/officeart/2005/8/layout/hierarchy3"/>
    <dgm:cxn modelId="{9577B808-E200-2E41-8A55-A9085CBE96C8}" type="presParOf" srcId="{5FA61191-B232-734A-87A4-D7DDBCE98A13}" destId="{4E77B2EB-5E63-0C42-8DAA-E09FF0908D27}" srcOrd="1" destOrd="0" presId="urn:microsoft.com/office/officeart/2005/8/layout/hierarchy3"/>
    <dgm:cxn modelId="{65CB33E9-BE56-E846-B462-D80EAE7B3617}" type="presParOf" srcId="{4E77B2EB-5E63-0C42-8DAA-E09FF0908D27}" destId="{6AB4372A-9D85-8B43-9F78-B81D66C44A7C}" srcOrd="0" destOrd="0" presId="urn:microsoft.com/office/officeart/2005/8/layout/hierarchy3"/>
    <dgm:cxn modelId="{069E3F4A-3429-0241-B06E-16051E32A182}" type="presParOf" srcId="{4E77B2EB-5E63-0C42-8DAA-E09FF0908D27}" destId="{21B86E5F-542A-AF48-BDF0-B622BC437B05}" srcOrd="1" destOrd="0" presId="urn:microsoft.com/office/officeart/2005/8/layout/hierarchy3"/>
    <dgm:cxn modelId="{0C76039F-EFFC-874C-896A-1EFE11FE1EFE}" type="presParOf" srcId="{4E77B2EB-5E63-0C42-8DAA-E09FF0908D27}" destId="{94B1D2D1-26BE-BA4A-996E-92AA1ABCDAB5}" srcOrd="2" destOrd="0" presId="urn:microsoft.com/office/officeart/2005/8/layout/hierarchy3"/>
    <dgm:cxn modelId="{41B30FCE-4124-B548-9CB5-9FFA741B4554}" type="presParOf" srcId="{4E77B2EB-5E63-0C42-8DAA-E09FF0908D27}" destId="{1F0D5D98-424A-B14C-8912-F15A40F23146}" srcOrd="3" destOrd="0" presId="urn:microsoft.com/office/officeart/2005/8/layout/hierarchy3"/>
    <dgm:cxn modelId="{40030664-7D46-8C4B-B5C0-F62459AE210F}" type="presParOf" srcId="{3A80119E-AAB3-E74C-A74A-BBF16EF3436C}" destId="{01575416-CEC2-F143-A945-30596678927E}" srcOrd="1" destOrd="0" presId="urn:microsoft.com/office/officeart/2005/8/layout/hierarchy3"/>
    <dgm:cxn modelId="{9225A562-D971-864E-A197-9D293917CF4F}" type="presParOf" srcId="{01575416-CEC2-F143-A945-30596678927E}" destId="{244BDC5F-7D7D-024F-90EA-62D3298D445F}" srcOrd="0" destOrd="0" presId="urn:microsoft.com/office/officeart/2005/8/layout/hierarchy3"/>
    <dgm:cxn modelId="{CEBCBB44-31AA-BB48-A75E-573B513064BA}" type="presParOf" srcId="{244BDC5F-7D7D-024F-90EA-62D3298D445F}" destId="{38FFD172-6C16-A84C-97EF-53B8CB005FBF}" srcOrd="0" destOrd="0" presId="urn:microsoft.com/office/officeart/2005/8/layout/hierarchy3"/>
    <dgm:cxn modelId="{7414C882-E001-BE4F-9491-950E8E80B554}" type="presParOf" srcId="{244BDC5F-7D7D-024F-90EA-62D3298D445F}" destId="{F50714C4-3060-E94B-8C7F-BE1534B8E2BA}" srcOrd="1" destOrd="0" presId="urn:microsoft.com/office/officeart/2005/8/layout/hierarchy3"/>
    <dgm:cxn modelId="{0CA49F8B-9FCB-A843-B565-043FCC2B72F6}" type="presParOf" srcId="{01575416-CEC2-F143-A945-30596678927E}" destId="{90738A9A-E6DB-DB4C-A976-8B27FCA64E9F}" srcOrd="1" destOrd="0" presId="urn:microsoft.com/office/officeart/2005/8/layout/hierarchy3"/>
    <dgm:cxn modelId="{E5807A54-CB2F-F44D-88D9-6A585435A554}" type="presParOf" srcId="{90738A9A-E6DB-DB4C-A976-8B27FCA64E9F}" destId="{C8681E32-F92F-614E-860F-D39C4AF1E91D}" srcOrd="0" destOrd="0" presId="urn:microsoft.com/office/officeart/2005/8/layout/hierarchy3"/>
    <dgm:cxn modelId="{DFEE33C2-EB85-904A-AADA-84D3B6875C2F}" type="presParOf" srcId="{90738A9A-E6DB-DB4C-A976-8B27FCA64E9F}" destId="{F83C71FA-AD63-BE4C-BB4C-9207355A4B97}" srcOrd="1" destOrd="0" presId="urn:microsoft.com/office/officeart/2005/8/layout/hierarchy3"/>
    <dgm:cxn modelId="{F7116D43-5127-A64E-BE7B-FB272CBE6FE6}" type="presParOf" srcId="{90738A9A-E6DB-DB4C-A976-8B27FCA64E9F}" destId="{784BCAA5-C6A5-CD46-9D68-0E035EAB142E}" srcOrd="2" destOrd="0" presId="urn:microsoft.com/office/officeart/2005/8/layout/hierarchy3"/>
    <dgm:cxn modelId="{859415D4-9265-CF40-ADFB-7D2EB2204EB6}" type="presParOf" srcId="{90738A9A-E6DB-DB4C-A976-8B27FCA64E9F}" destId="{4F835367-2EE0-6740-8B40-D82428B2F574}" srcOrd="3" destOrd="0" presId="urn:microsoft.com/office/officeart/2005/8/layout/hierarchy3"/>
    <dgm:cxn modelId="{B92167BD-8AF4-494C-9C6D-8A3F37283809}" type="presParOf" srcId="{90738A9A-E6DB-DB4C-A976-8B27FCA64E9F}" destId="{75E56550-B781-074E-97A8-D9EED018CD3C}" srcOrd="4" destOrd="0" presId="urn:microsoft.com/office/officeart/2005/8/layout/hierarchy3"/>
    <dgm:cxn modelId="{02D24E67-31CE-FC42-8986-B912A10A2D62}" type="presParOf" srcId="{90738A9A-E6DB-DB4C-A976-8B27FCA64E9F}" destId="{B9B3C7CE-8318-0B44-9D10-FA475617847E}" srcOrd="5" destOrd="0" presId="urn:microsoft.com/office/officeart/2005/8/layout/hierarchy3"/>
    <dgm:cxn modelId="{BE0D368A-3217-9744-A1EC-3F2F9FC6E237}" type="presParOf" srcId="{90738A9A-E6DB-DB4C-A976-8B27FCA64E9F}" destId="{FCB9DE59-3D63-E64F-9B5C-A8E0BFB45B8B}" srcOrd="6" destOrd="0" presId="urn:microsoft.com/office/officeart/2005/8/layout/hierarchy3"/>
    <dgm:cxn modelId="{26C85C7C-45D5-A64C-86D1-16CE8E3EE29B}" type="presParOf" srcId="{90738A9A-E6DB-DB4C-A976-8B27FCA64E9F}" destId="{3963809B-557D-CE4C-A138-32732CE8BBB1}" srcOrd="7" destOrd="0" presId="urn:microsoft.com/office/officeart/2005/8/layout/hierarchy3"/>
    <dgm:cxn modelId="{17ED49D3-B287-A247-B5ED-A8B7996AE712}" type="presParOf" srcId="{3A80119E-AAB3-E74C-A74A-BBF16EF3436C}" destId="{0A2C45CB-5F46-0C42-AF4F-329A4DC77F9B}" srcOrd="2" destOrd="0" presId="urn:microsoft.com/office/officeart/2005/8/layout/hierarchy3"/>
    <dgm:cxn modelId="{6EC9DA4D-6FA4-E64F-8985-AC9DC3C3B720}" type="presParOf" srcId="{0A2C45CB-5F46-0C42-AF4F-329A4DC77F9B}" destId="{D472FCA8-C496-C84F-A215-375235E6BDE6}" srcOrd="0" destOrd="0" presId="urn:microsoft.com/office/officeart/2005/8/layout/hierarchy3"/>
    <dgm:cxn modelId="{0BADC217-A732-9B45-AA30-C84B0D821CA0}" type="presParOf" srcId="{D472FCA8-C496-C84F-A215-375235E6BDE6}" destId="{FFD01DA6-9C20-C845-A3A5-A866CB071715}" srcOrd="0" destOrd="0" presId="urn:microsoft.com/office/officeart/2005/8/layout/hierarchy3"/>
    <dgm:cxn modelId="{8013999C-ECF8-7948-8D83-5742E6AE641A}" type="presParOf" srcId="{D472FCA8-C496-C84F-A215-375235E6BDE6}" destId="{930F905E-E6D9-5849-9789-AFC126536707}" srcOrd="1" destOrd="0" presId="urn:microsoft.com/office/officeart/2005/8/layout/hierarchy3"/>
    <dgm:cxn modelId="{2E646459-9C99-1848-B705-EC8CB44E076F}" type="presParOf" srcId="{0A2C45CB-5F46-0C42-AF4F-329A4DC77F9B}" destId="{BCC630E2-DA2A-CD4C-8732-4DD97E40373B}" srcOrd="1" destOrd="0" presId="urn:microsoft.com/office/officeart/2005/8/layout/hierarchy3"/>
    <dgm:cxn modelId="{7899B189-60BA-AB43-8BF2-4C898DC6AAE1}" type="presParOf" srcId="{BCC630E2-DA2A-CD4C-8732-4DD97E40373B}" destId="{3E2B77C4-5404-5746-B5B1-525E05397001}" srcOrd="0" destOrd="0" presId="urn:microsoft.com/office/officeart/2005/8/layout/hierarchy3"/>
    <dgm:cxn modelId="{364670DC-F383-414A-B528-2C7FA0E9AA3C}" type="presParOf" srcId="{BCC630E2-DA2A-CD4C-8732-4DD97E40373B}" destId="{C6A7785F-0CC4-9846-B396-FE63106D65E2}" srcOrd="1" destOrd="0" presId="urn:microsoft.com/office/officeart/2005/8/layout/hierarchy3"/>
    <dgm:cxn modelId="{BE5C396E-72DC-D841-B061-26186A7FF435}" type="presParOf" srcId="{BCC630E2-DA2A-CD4C-8732-4DD97E40373B}" destId="{1872813A-4F02-344E-90A5-4E2819243F4B}" srcOrd="2" destOrd="0" presId="urn:microsoft.com/office/officeart/2005/8/layout/hierarchy3"/>
    <dgm:cxn modelId="{581A4575-66C2-C24B-B20C-ABB2C0361263}" type="presParOf" srcId="{BCC630E2-DA2A-CD4C-8732-4DD97E40373B}" destId="{E85FB14E-F1E8-B246-A210-6FD476701E97}" srcOrd="3" destOrd="0" presId="urn:microsoft.com/office/officeart/2005/8/layout/hierarchy3"/>
    <dgm:cxn modelId="{BF398BB6-17E4-1E4A-BDFF-3386BF973D96}" type="presParOf" srcId="{BCC630E2-DA2A-CD4C-8732-4DD97E40373B}" destId="{0D393C82-808A-DF4E-AEA6-66414DED517C}" srcOrd="4" destOrd="0" presId="urn:microsoft.com/office/officeart/2005/8/layout/hierarchy3"/>
    <dgm:cxn modelId="{314E8461-2E01-6B4B-B049-472E111A16AC}" type="presParOf" srcId="{BCC630E2-DA2A-CD4C-8732-4DD97E40373B}" destId="{D349B2AD-9D19-1045-9C80-66F7C79770E5}" srcOrd="5" destOrd="0" presId="urn:microsoft.com/office/officeart/2005/8/layout/hierarchy3"/>
    <dgm:cxn modelId="{E69A12B8-5D69-A14B-BA80-C0421B4EBEDD}" type="presParOf" srcId="{BCC630E2-DA2A-CD4C-8732-4DD97E40373B}" destId="{3D422AA5-35B4-E047-9F5D-89E054F49DE7}" srcOrd="6" destOrd="0" presId="urn:microsoft.com/office/officeart/2005/8/layout/hierarchy3"/>
    <dgm:cxn modelId="{986BC221-27A8-F147-968A-F45F3ED6E538}" type="presParOf" srcId="{BCC630E2-DA2A-CD4C-8732-4DD97E40373B}" destId="{BFCAD9B9-7A3B-7940-ACA3-8BFD01AF999D}"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BB3A7A-379C-4964-9C6B-613408C045F6}" type="doc">
      <dgm:prSet loTypeId="urn:microsoft.com/office/officeart/2008/layout/LinedList" loCatId="list" qsTypeId="urn:microsoft.com/office/officeart/2005/8/quickstyle/simple5" qsCatId="simple" csTypeId="urn:microsoft.com/office/officeart/2005/8/colors/accent6_2" csCatId="accent6"/>
      <dgm:spPr/>
      <dgm:t>
        <a:bodyPr/>
        <a:lstStyle/>
        <a:p>
          <a:endParaRPr lang="en-US"/>
        </a:p>
      </dgm:t>
    </dgm:pt>
    <dgm:pt modelId="{3026C404-0442-4D75-B29E-9EC1B620625C}">
      <dgm:prSet/>
      <dgm:spPr/>
      <dgm:t>
        <a:bodyPr/>
        <a:lstStyle/>
        <a:p>
          <a:r>
            <a:rPr lang="en-US" dirty="0" err="1"/>
            <a:t>En</a:t>
          </a:r>
          <a:r>
            <a:rPr lang="en-US" dirty="0"/>
            <a:t> </a:t>
          </a:r>
          <a:r>
            <a:rPr lang="en-US" dirty="0" err="1"/>
            <a:t>matematisk</a:t>
          </a:r>
          <a:r>
            <a:rPr lang="en-US" dirty="0"/>
            <a:t> </a:t>
          </a:r>
          <a:r>
            <a:rPr lang="en-US" dirty="0" err="1"/>
            <a:t>modell</a:t>
          </a:r>
          <a:r>
            <a:rPr lang="en-US" dirty="0"/>
            <a:t> </a:t>
          </a:r>
          <a:r>
            <a:rPr lang="en-US" dirty="0" err="1"/>
            <a:t>är</a:t>
          </a:r>
          <a:r>
            <a:rPr lang="en-US" dirty="0"/>
            <a:t> </a:t>
          </a:r>
          <a:r>
            <a:rPr lang="en-US" dirty="0" err="1"/>
            <a:t>en</a:t>
          </a:r>
          <a:r>
            <a:rPr lang="en-US" dirty="0"/>
            <a:t> </a:t>
          </a:r>
          <a:r>
            <a:rPr lang="en-US" dirty="0" err="1"/>
            <a:t>beskrivning</a:t>
          </a:r>
          <a:r>
            <a:rPr lang="en-US" dirty="0"/>
            <a:t> av </a:t>
          </a:r>
          <a:r>
            <a:rPr lang="en-US" dirty="0" err="1"/>
            <a:t>ett</a:t>
          </a:r>
          <a:r>
            <a:rPr lang="en-US" dirty="0"/>
            <a:t> system </a:t>
          </a:r>
          <a:r>
            <a:rPr lang="en-US" dirty="0" err="1"/>
            <a:t>där</a:t>
          </a:r>
          <a:r>
            <a:rPr lang="en-US" dirty="0"/>
            <a:t> man </a:t>
          </a:r>
          <a:r>
            <a:rPr lang="en-US" dirty="0" err="1"/>
            <a:t>använder</a:t>
          </a:r>
          <a:r>
            <a:rPr lang="en-US" dirty="0"/>
            <a:t> </a:t>
          </a:r>
          <a:r>
            <a:rPr lang="en-US" dirty="0" err="1"/>
            <a:t>matematiska</a:t>
          </a:r>
          <a:r>
            <a:rPr lang="en-US" dirty="0"/>
            <a:t> </a:t>
          </a:r>
          <a:r>
            <a:rPr lang="en-US" dirty="0" err="1"/>
            <a:t>koncept</a:t>
          </a:r>
          <a:r>
            <a:rPr lang="en-US" dirty="0"/>
            <a:t> </a:t>
          </a:r>
          <a:r>
            <a:rPr lang="en-US" dirty="0" err="1"/>
            <a:t>och</a:t>
          </a:r>
          <a:r>
            <a:rPr lang="en-US" dirty="0"/>
            <a:t> </a:t>
          </a:r>
          <a:r>
            <a:rPr lang="en-US" dirty="0" err="1"/>
            <a:t>språk</a:t>
          </a:r>
          <a:r>
            <a:rPr lang="en-US" dirty="0"/>
            <a:t>.</a:t>
          </a:r>
        </a:p>
      </dgm:t>
    </dgm:pt>
    <dgm:pt modelId="{28DF8E01-B550-4781-B1DD-0E4E4811167A}" type="parTrans" cxnId="{1284BE50-B5CF-4466-B604-A2D3F44471D6}">
      <dgm:prSet/>
      <dgm:spPr/>
      <dgm:t>
        <a:bodyPr/>
        <a:lstStyle/>
        <a:p>
          <a:endParaRPr lang="en-US"/>
        </a:p>
      </dgm:t>
    </dgm:pt>
    <dgm:pt modelId="{9E3BB59A-C999-4D30-8ADA-76612FAC3FE8}" type="sibTrans" cxnId="{1284BE50-B5CF-4466-B604-A2D3F44471D6}">
      <dgm:prSet/>
      <dgm:spPr/>
      <dgm:t>
        <a:bodyPr/>
        <a:lstStyle/>
        <a:p>
          <a:endParaRPr lang="en-US"/>
        </a:p>
      </dgm:t>
    </dgm:pt>
    <dgm:pt modelId="{11EDFEA2-9208-430D-978C-25DDE679C448}">
      <dgm:prSet/>
      <dgm:spPr/>
      <dgm:t>
        <a:bodyPr/>
        <a:lstStyle/>
        <a:p>
          <a:r>
            <a:rPr lang="en-US"/>
            <a:t>Används mycket inom fysik</a:t>
          </a:r>
        </a:p>
      </dgm:t>
    </dgm:pt>
    <dgm:pt modelId="{76A61EEC-0A99-4D98-97CE-0DAF94AB13F5}" type="parTrans" cxnId="{0B5A5B39-701E-48D2-B408-920D206E396B}">
      <dgm:prSet/>
      <dgm:spPr/>
      <dgm:t>
        <a:bodyPr/>
        <a:lstStyle/>
        <a:p>
          <a:endParaRPr lang="en-US"/>
        </a:p>
      </dgm:t>
    </dgm:pt>
    <dgm:pt modelId="{0FA54EBE-172F-4626-AF4A-FFD5EE1F7EC1}" type="sibTrans" cxnId="{0B5A5B39-701E-48D2-B408-920D206E396B}">
      <dgm:prSet/>
      <dgm:spPr/>
      <dgm:t>
        <a:bodyPr/>
        <a:lstStyle/>
        <a:p>
          <a:endParaRPr lang="en-US"/>
        </a:p>
      </dgm:t>
    </dgm:pt>
    <dgm:pt modelId="{A627D1B0-9053-4963-92F7-28A8A46EDC35}">
      <dgm:prSet/>
      <dgm:spPr/>
      <dgm:t>
        <a:bodyPr/>
        <a:lstStyle/>
        <a:p>
          <a:r>
            <a:rPr lang="en-US"/>
            <a:t>Oftast logiska derivat från existerande teorier</a:t>
          </a:r>
        </a:p>
      </dgm:t>
    </dgm:pt>
    <dgm:pt modelId="{AA688805-3125-4141-ACD5-847394494835}" type="parTrans" cxnId="{BB250F0A-7007-420E-9618-A6D0DBC5C770}">
      <dgm:prSet/>
      <dgm:spPr/>
      <dgm:t>
        <a:bodyPr/>
        <a:lstStyle/>
        <a:p>
          <a:endParaRPr lang="en-US"/>
        </a:p>
      </dgm:t>
    </dgm:pt>
    <dgm:pt modelId="{F30A7E8F-786E-4C67-81A1-026261CB2C5E}" type="sibTrans" cxnId="{BB250F0A-7007-420E-9618-A6D0DBC5C770}">
      <dgm:prSet/>
      <dgm:spPr/>
      <dgm:t>
        <a:bodyPr/>
        <a:lstStyle/>
        <a:p>
          <a:endParaRPr lang="en-US"/>
        </a:p>
      </dgm:t>
    </dgm:pt>
    <dgm:pt modelId="{203B7B3C-B379-894D-812E-6238A2FE6D51}" type="pres">
      <dgm:prSet presAssocID="{D2BB3A7A-379C-4964-9C6B-613408C045F6}" presName="vert0" presStyleCnt="0">
        <dgm:presLayoutVars>
          <dgm:dir/>
          <dgm:animOne val="branch"/>
          <dgm:animLvl val="lvl"/>
        </dgm:presLayoutVars>
      </dgm:prSet>
      <dgm:spPr/>
    </dgm:pt>
    <dgm:pt modelId="{DD623B6D-BF87-9D41-A7B8-9A0B5262BE3E}" type="pres">
      <dgm:prSet presAssocID="{3026C404-0442-4D75-B29E-9EC1B620625C}" presName="thickLine" presStyleLbl="alignNode1" presStyleIdx="0" presStyleCnt="3"/>
      <dgm:spPr/>
    </dgm:pt>
    <dgm:pt modelId="{3C99E758-C27A-A946-84E8-2641457468D1}" type="pres">
      <dgm:prSet presAssocID="{3026C404-0442-4D75-B29E-9EC1B620625C}" presName="horz1" presStyleCnt="0"/>
      <dgm:spPr/>
    </dgm:pt>
    <dgm:pt modelId="{45C2B59C-D7E1-B64B-A60E-436B68150810}" type="pres">
      <dgm:prSet presAssocID="{3026C404-0442-4D75-B29E-9EC1B620625C}" presName="tx1" presStyleLbl="revTx" presStyleIdx="0" presStyleCnt="3"/>
      <dgm:spPr/>
    </dgm:pt>
    <dgm:pt modelId="{FFFACF6A-E299-B64F-86EC-0AC24A075CF2}" type="pres">
      <dgm:prSet presAssocID="{3026C404-0442-4D75-B29E-9EC1B620625C}" presName="vert1" presStyleCnt="0"/>
      <dgm:spPr/>
    </dgm:pt>
    <dgm:pt modelId="{48674363-6F17-454A-8A00-08AA32806636}" type="pres">
      <dgm:prSet presAssocID="{11EDFEA2-9208-430D-978C-25DDE679C448}" presName="thickLine" presStyleLbl="alignNode1" presStyleIdx="1" presStyleCnt="3"/>
      <dgm:spPr/>
    </dgm:pt>
    <dgm:pt modelId="{4BEFF387-08F4-BD4A-82F1-A28E81716579}" type="pres">
      <dgm:prSet presAssocID="{11EDFEA2-9208-430D-978C-25DDE679C448}" presName="horz1" presStyleCnt="0"/>
      <dgm:spPr/>
    </dgm:pt>
    <dgm:pt modelId="{5908C59A-F77A-8A4E-8864-6BDEC8804799}" type="pres">
      <dgm:prSet presAssocID="{11EDFEA2-9208-430D-978C-25DDE679C448}" presName="tx1" presStyleLbl="revTx" presStyleIdx="1" presStyleCnt="3"/>
      <dgm:spPr/>
    </dgm:pt>
    <dgm:pt modelId="{D871CEB8-03C5-F942-AB69-2502E434AE63}" type="pres">
      <dgm:prSet presAssocID="{11EDFEA2-9208-430D-978C-25DDE679C448}" presName="vert1" presStyleCnt="0"/>
      <dgm:spPr/>
    </dgm:pt>
    <dgm:pt modelId="{C10DC7D5-EC0B-6C4C-B7CF-F58E20FA2862}" type="pres">
      <dgm:prSet presAssocID="{A627D1B0-9053-4963-92F7-28A8A46EDC35}" presName="thickLine" presStyleLbl="alignNode1" presStyleIdx="2" presStyleCnt="3"/>
      <dgm:spPr/>
    </dgm:pt>
    <dgm:pt modelId="{803A26FE-9DCE-5843-8C8E-311E85FDE7BC}" type="pres">
      <dgm:prSet presAssocID="{A627D1B0-9053-4963-92F7-28A8A46EDC35}" presName="horz1" presStyleCnt="0"/>
      <dgm:spPr/>
    </dgm:pt>
    <dgm:pt modelId="{3FFCEDD2-7E5D-E142-ACA4-619BD4A12C36}" type="pres">
      <dgm:prSet presAssocID="{A627D1B0-9053-4963-92F7-28A8A46EDC35}" presName="tx1" presStyleLbl="revTx" presStyleIdx="2" presStyleCnt="3"/>
      <dgm:spPr/>
    </dgm:pt>
    <dgm:pt modelId="{74740252-CDF8-C843-8080-269A672D6AEB}" type="pres">
      <dgm:prSet presAssocID="{A627D1B0-9053-4963-92F7-28A8A46EDC35}" presName="vert1" presStyleCnt="0"/>
      <dgm:spPr/>
    </dgm:pt>
  </dgm:ptLst>
  <dgm:cxnLst>
    <dgm:cxn modelId="{BB250F0A-7007-420E-9618-A6D0DBC5C770}" srcId="{D2BB3A7A-379C-4964-9C6B-613408C045F6}" destId="{A627D1B0-9053-4963-92F7-28A8A46EDC35}" srcOrd="2" destOrd="0" parTransId="{AA688805-3125-4141-ACD5-847394494835}" sibTransId="{F30A7E8F-786E-4C67-81A1-026261CB2C5E}"/>
    <dgm:cxn modelId="{E6575521-3A79-1A41-B57E-E4C9A7D2092B}" type="presOf" srcId="{11EDFEA2-9208-430D-978C-25DDE679C448}" destId="{5908C59A-F77A-8A4E-8864-6BDEC8804799}" srcOrd="0" destOrd="0" presId="urn:microsoft.com/office/officeart/2008/layout/LinedList"/>
    <dgm:cxn modelId="{0B5A5B39-701E-48D2-B408-920D206E396B}" srcId="{D2BB3A7A-379C-4964-9C6B-613408C045F6}" destId="{11EDFEA2-9208-430D-978C-25DDE679C448}" srcOrd="1" destOrd="0" parTransId="{76A61EEC-0A99-4D98-97CE-0DAF94AB13F5}" sibTransId="{0FA54EBE-172F-4626-AF4A-FFD5EE1F7EC1}"/>
    <dgm:cxn modelId="{1284BE50-B5CF-4466-B604-A2D3F44471D6}" srcId="{D2BB3A7A-379C-4964-9C6B-613408C045F6}" destId="{3026C404-0442-4D75-B29E-9EC1B620625C}" srcOrd="0" destOrd="0" parTransId="{28DF8E01-B550-4781-B1DD-0E4E4811167A}" sibTransId="{9E3BB59A-C999-4D30-8ADA-76612FAC3FE8}"/>
    <dgm:cxn modelId="{2A55578C-2122-CC42-8701-CAC572C94710}" type="presOf" srcId="{A627D1B0-9053-4963-92F7-28A8A46EDC35}" destId="{3FFCEDD2-7E5D-E142-ACA4-619BD4A12C36}" srcOrd="0" destOrd="0" presId="urn:microsoft.com/office/officeart/2008/layout/LinedList"/>
    <dgm:cxn modelId="{7B1CE8A2-6202-7F41-A54C-9DE179706D55}" type="presOf" srcId="{D2BB3A7A-379C-4964-9C6B-613408C045F6}" destId="{203B7B3C-B379-894D-812E-6238A2FE6D51}" srcOrd="0" destOrd="0" presId="urn:microsoft.com/office/officeart/2008/layout/LinedList"/>
    <dgm:cxn modelId="{FEFE35B1-5644-7348-9558-018624526F66}" type="presOf" srcId="{3026C404-0442-4D75-B29E-9EC1B620625C}" destId="{45C2B59C-D7E1-B64B-A60E-436B68150810}" srcOrd="0" destOrd="0" presId="urn:microsoft.com/office/officeart/2008/layout/LinedList"/>
    <dgm:cxn modelId="{C5C76EE7-CCD4-2A46-A477-24B339C3CC9D}" type="presParOf" srcId="{203B7B3C-B379-894D-812E-6238A2FE6D51}" destId="{DD623B6D-BF87-9D41-A7B8-9A0B5262BE3E}" srcOrd="0" destOrd="0" presId="urn:microsoft.com/office/officeart/2008/layout/LinedList"/>
    <dgm:cxn modelId="{7F761C82-0616-E94D-A157-BE84CA170E82}" type="presParOf" srcId="{203B7B3C-B379-894D-812E-6238A2FE6D51}" destId="{3C99E758-C27A-A946-84E8-2641457468D1}" srcOrd="1" destOrd="0" presId="urn:microsoft.com/office/officeart/2008/layout/LinedList"/>
    <dgm:cxn modelId="{8565A394-EA59-6642-A94B-0DBBD4011FC1}" type="presParOf" srcId="{3C99E758-C27A-A946-84E8-2641457468D1}" destId="{45C2B59C-D7E1-B64B-A60E-436B68150810}" srcOrd="0" destOrd="0" presId="urn:microsoft.com/office/officeart/2008/layout/LinedList"/>
    <dgm:cxn modelId="{1E2EB8BB-F9AC-964D-91C4-7C71FC79B80F}" type="presParOf" srcId="{3C99E758-C27A-A946-84E8-2641457468D1}" destId="{FFFACF6A-E299-B64F-86EC-0AC24A075CF2}" srcOrd="1" destOrd="0" presId="urn:microsoft.com/office/officeart/2008/layout/LinedList"/>
    <dgm:cxn modelId="{AF888210-ACBD-E54C-A5F5-51D69CFB6E3C}" type="presParOf" srcId="{203B7B3C-B379-894D-812E-6238A2FE6D51}" destId="{48674363-6F17-454A-8A00-08AA32806636}" srcOrd="2" destOrd="0" presId="urn:microsoft.com/office/officeart/2008/layout/LinedList"/>
    <dgm:cxn modelId="{B93770B8-D1DA-6946-B745-4AEA1899225C}" type="presParOf" srcId="{203B7B3C-B379-894D-812E-6238A2FE6D51}" destId="{4BEFF387-08F4-BD4A-82F1-A28E81716579}" srcOrd="3" destOrd="0" presId="urn:microsoft.com/office/officeart/2008/layout/LinedList"/>
    <dgm:cxn modelId="{11459A30-DDDA-EC4C-8F8B-13C43FA91E56}" type="presParOf" srcId="{4BEFF387-08F4-BD4A-82F1-A28E81716579}" destId="{5908C59A-F77A-8A4E-8864-6BDEC8804799}" srcOrd="0" destOrd="0" presId="urn:microsoft.com/office/officeart/2008/layout/LinedList"/>
    <dgm:cxn modelId="{E4468429-3561-DA43-B4D2-1D9112A14222}" type="presParOf" srcId="{4BEFF387-08F4-BD4A-82F1-A28E81716579}" destId="{D871CEB8-03C5-F942-AB69-2502E434AE63}" srcOrd="1" destOrd="0" presId="urn:microsoft.com/office/officeart/2008/layout/LinedList"/>
    <dgm:cxn modelId="{69C17EEB-C3A8-6A4B-981E-86D3FD17805E}" type="presParOf" srcId="{203B7B3C-B379-894D-812E-6238A2FE6D51}" destId="{C10DC7D5-EC0B-6C4C-B7CF-F58E20FA2862}" srcOrd="4" destOrd="0" presId="urn:microsoft.com/office/officeart/2008/layout/LinedList"/>
    <dgm:cxn modelId="{46A3A4BE-2F4A-0443-A49B-A7698BFA8855}" type="presParOf" srcId="{203B7B3C-B379-894D-812E-6238A2FE6D51}" destId="{803A26FE-9DCE-5843-8C8E-311E85FDE7BC}" srcOrd="5" destOrd="0" presId="urn:microsoft.com/office/officeart/2008/layout/LinedList"/>
    <dgm:cxn modelId="{AF40B943-A8B0-EE40-865A-B0E83DE57A53}" type="presParOf" srcId="{803A26FE-9DCE-5843-8C8E-311E85FDE7BC}" destId="{3FFCEDD2-7E5D-E142-ACA4-619BD4A12C36}" srcOrd="0" destOrd="0" presId="urn:microsoft.com/office/officeart/2008/layout/LinedList"/>
    <dgm:cxn modelId="{90218637-9971-8748-A615-B0B61DC2969B}" type="presParOf" srcId="{803A26FE-9DCE-5843-8C8E-311E85FDE7BC}" destId="{74740252-CDF8-C843-8080-269A672D6AE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339D79-4640-4574-8854-32A19609665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C3E0F9DE-53FE-4AED-9841-1E7D01D2FE65}">
      <dgm:prSet/>
      <dgm:spPr/>
      <dgm:t>
        <a:bodyPr/>
        <a:lstStyle/>
        <a:p>
          <a:pPr rtl="0"/>
          <a:r>
            <a:rPr lang="en-US">
              <a:latin typeface="+mn-lt"/>
            </a:rPr>
            <a:t>Supervised Learning</a:t>
          </a:r>
        </a:p>
      </dgm:t>
    </dgm:pt>
    <dgm:pt modelId="{AA717E65-D9D6-42CF-B449-83EAF2E5D3DC}" type="parTrans" cxnId="{2B5150EB-A220-475C-9CE4-CFE5FA71DCCD}">
      <dgm:prSet/>
      <dgm:spPr/>
      <dgm:t>
        <a:bodyPr/>
        <a:lstStyle/>
        <a:p>
          <a:endParaRPr lang="en-US"/>
        </a:p>
      </dgm:t>
    </dgm:pt>
    <dgm:pt modelId="{2D1C8CD4-4232-4465-BD4D-EEAD55497449}" type="sibTrans" cxnId="{2B5150EB-A220-475C-9CE4-CFE5FA71DCCD}">
      <dgm:prSet/>
      <dgm:spPr/>
      <dgm:t>
        <a:bodyPr/>
        <a:lstStyle/>
        <a:p>
          <a:endParaRPr lang="en-US"/>
        </a:p>
      </dgm:t>
    </dgm:pt>
    <dgm:pt modelId="{ED6E0C02-901F-4692-83E6-8D6F3E9FAD1A}">
      <dgm:prSet/>
      <dgm:spPr/>
      <dgm:t>
        <a:bodyPr/>
        <a:lstStyle/>
        <a:p>
          <a:r>
            <a:rPr lang="en-US"/>
            <a:t>Reinforced Learning</a:t>
          </a:r>
        </a:p>
      </dgm:t>
    </dgm:pt>
    <dgm:pt modelId="{50209708-E47B-47FB-AAD4-740D0104D384}" type="parTrans" cxnId="{E0FFC2F1-EE60-4439-B9AD-7176E539A892}">
      <dgm:prSet/>
      <dgm:spPr/>
      <dgm:t>
        <a:bodyPr/>
        <a:lstStyle/>
        <a:p>
          <a:endParaRPr lang="en-US"/>
        </a:p>
      </dgm:t>
    </dgm:pt>
    <dgm:pt modelId="{27730731-2690-46F5-80B9-26ABC1F55E3E}" type="sibTrans" cxnId="{E0FFC2F1-EE60-4439-B9AD-7176E539A892}">
      <dgm:prSet/>
      <dgm:spPr/>
      <dgm:t>
        <a:bodyPr/>
        <a:lstStyle/>
        <a:p>
          <a:endParaRPr lang="en-US"/>
        </a:p>
      </dgm:t>
    </dgm:pt>
    <dgm:pt modelId="{184444A8-D566-40A9-A322-696C110B1CAE}">
      <dgm:prSet phldr="0"/>
      <dgm:spPr/>
      <dgm:t>
        <a:bodyPr/>
        <a:lstStyle/>
        <a:p>
          <a:pPr rtl="0"/>
          <a:r>
            <a:rPr lang="en-US">
              <a:latin typeface="+mn-lt"/>
            </a:rPr>
            <a:t>Unsupervised Learning</a:t>
          </a:r>
        </a:p>
      </dgm:t>
    </dgm:pt>
    <dgm:pt modelId="{F1567BB0-00C1-4000-8F1D-99BFAE983FAB}" type="parTrans" cxnId="{0A74A872-38F9-4851-9777-DDB02834187E}">
      <dgm:prSet/>
      <dgm:spPr/>
      <dgm:t>
        <a:bodyPr/>
        <a:lstStyle/>
        <a:p>
          <a:endParaRPr lang="en-GB"/>
        </a:p>
      </dgm:t>
    </dgm:pt>
    <dgm:pt modelId="{0464ED6C-0148-41C0-9F0D-4647C67419AE}" type="sibTrans" cxnId="{0A74A872-38F9-4851-9777-DDB02834187E}">
      <dgm:prSet/>
      <dgm:spPr/>
      <dgm:t>
        <a:bodyPr/>
        <a:lstStyle/>
        <a:p>
          <a:endParaRPr lang="en-GB"/>
        </a:p>
      </dgm:t>
    </dgm:pt>
    <dgm:pt modelId="{4287EC73-B1C7-1248-860D-C9D633DCEECC}" type="pres">
      <dgm:prSet presAssocID="{AC339D79-4640-4574-8854-32A196096654}" presName="hierChild1" presStyleCnt="0">
        <dgm:presLayoutVars>
          <dgm:chPref val="1"/>
          <dgm:dir/>
          <dgm:animOne val="branch"/>
          <dgm:animLvl val="lvl"/>
          <dgm:resizeHandles/>
        </dgm:presLayoutVars>
      </dgm:prSet>
      <dgm:spPr/>
    </dgm:pt>
    <dgm:pt modelId="{F87AFEF7-42AC-8343-A103-1699465FC60B}" type="pres">
      <dgm:prSet presAssocID="{C3E0F9DE-53FE-4AED-9841-1E7D01D2FE65}" presName="hierRoot1" presStyleCnt="0"/>
      <dgm:spPr/>
    </dgm:pt>
    <dgm:pt modelId="{769A3EED-F473-4947-8AA8-D8872220DA2B}" type="pres">
      <dgm:prSet presAssocID="{C3E0F9DE-53FE-4AED-9841-1E7D01D2FE65}" presName="composite" presStyleCnt="0"/>
      <dgm:spPr/>
    </dgm:pt>
    <dgm:pt modelId="{C625FCBC-3A5E-5244-8CD3-E5143EC920AF}" type="pres">
      <dgm:prSet presAssocID="{C3E0F9DE-53FE-4AED-9841-1E7D01D2FE65}" presName="background" presStyleLbl="node0" presStyleIdx="0" presStyleCnt="3"/>
      <dgm:spPr/>
    </dgm:pt>
    <dgm:pt modelId="{9EBAB1DD-909A-D244-AEE4-4B09FE92C27A}" type="pres">
      <dgm:prSet presAssocID="{C3E0F9DE-53FE-4AED-9841-1E7D01D2FE65}" presName="text" presStyleLbl="fgAcc0" presStyleIdx="0" presStyleCnt="3">
        <dgm:presLayoutVars>
          <dgm:chPref val="3"/>
        </dgm:presLayoutVars>
      </dgm:prSet>
      <dgm:spPr/>
    </dgm:pt>
    <dgm:pt modelId="{51957653-B3BA-FA4C-98D6-673DA6415F74}" type="pres">
      <dgm:prSet presAssocID="{C3E0F9DE-53FE-4AED-9841-1E7D01D2FE65}" presName="hierChild2" presStyleCnt="0"/>
      <dgm:spPr/>
    </dgm:pt>
    <dgm:pt modelId="{E086D315-33A5-41A7-84F4-7ABEAF2922A8}" type="pres">
      <dgm:prSet presAssocID="{184444A8-D566-40A9-A322-696C110B1CAE}" presName="hierRoot1" presStyleCnt="0"/>
      <dgm:spPr/>
    </dgm:pt>
    <dgm:pt modelId="{72CF7F2C-28D1-440B-9A2F-CF578D2A7105}" type="pres">
      <dgm:prSet presAssocID="{184444A8-D566-40A9-A322-696C110B1CAE}" presName="composite" presStyleCnt="0"/>
      <dgm:spPr/>
    </dgm:pt>
    <dgm:pt modelId="{9E79572C-52B9-42DD-A0D3-EB61C82C6AFA}" type="pres">
      <dgm:prSet presAssocID="{184444A8-D566-40A9-A322-696C110B1CAE}" presName="background" presStyleLbl="node0" presStyleIdx="1" presStyleCnt="3"/>
      <dgm:spPr/>
    </dgm:pt>
    <dgm:pt modelId="{0C155423-A517-450E-B610-95B2C69B0C4D}" type="pres">
      <dgm:prSet presAssocID="{184444A8-D566-40A9-A322-696C110B1CAE}" presName="text" presStyleLbl="fgAcc0" presStyleIdx="1" presStyleCnt="3">
        <dgm:presLayoutVars>
          <dgm:chPref val="3"/>
        </dgm:presLayoutVars>
      </dgm:prSet>
      <dgm:spPr/>
    </dgm:pt>
    <dgm:pt modelId="{FD13B2E5-C7CB-42B2-A9AA-FDC97E8AECE7}" type="pres">
      <dgm:prSet presAssocID="{184444A8-D566-40A9-A322-696C110B1CAE}" presName="hierChild2" presStyleCnt="0"/>
      <dgm:spPr/>
    </dgm:pt>
    <dgm:pt modelId="{79F6C20E-BB7E-DC4E-A4BC-4523F5D81FF9}" type="pres">
      <dgm:prSet presAssocID="{ED6E0C02-901F-4692-83E6-8D6F3E9FAD1A}" presName="hierRoot1" presStyleCnt="0"/>
      <dgm:spPr/>
    </dgm:pt>
    <dgm:pt modelId="{A8505078-1811-D64E-8551-1E98024748FF}" type="pres">
      <dgm:prSet presAssocID="{ED6E0C02-901F-4692-83E6-8D6F3E9FAD1A}" presName="composite" presStyleCnt="0"/>
      <dgm:spPr/>
    </dgm:pt>
    <dgm:pt modelId="{EA9750F9-5831-F648-8217-433E4127F8C5}" type="pres">
      <dgm:prSet presAssocID="{ED6E0C02-901F-4692-83E6-8D6F3E9FAD1A}" presName="background" presStyleLbl="node0" presStyleIdx="2" presStyleCnt="3"/>
      <dgm:spPr/>
    </dgm:pt>
    <dgm:pt modelId="{03087765-19FB-D045-B3C4-16175C5C9273}" type="pres">
      <dgm:prSet presAssocID="{ED6E0C02-901F-4692-83E6-8D6F3E9FAD1A}" presName="text" presStyleLbl="fgAcc0" presStyleIdx="2" presStyleCnt="3">
        <dgm:presLayoutVars>
          <dgm:chPref val="3"/>
        </dgm:presLayoutVars>
      </dgm:prSet>
      <dgm:spPr/>
    </dgm:pt>
    <dgm:pt modelId="{CE27A124-4317-8E45-B7FC-A7EF45F21A60}" type="pres">
      <dgm:prSet presAssocID="{ED6E0C02-901F-4692-83E6-8D6F3E9FAD1A}" presName="hierChild2" presStyleCnt="0"/>
      <dgm:spPr/>
    </dgm:pt>
  </dgm:ptLst>
  <dgm:cxnLst>
    <dgm:cxn modelId="{0A74A872-38F9-4851-9777-DDB02834187E}" srcId="{AC339D79-4640-4574-8854-32A196096654}" destId="{184444A8-D566-40A9-A322-696C110B1CAE}" srcOrd="1" destOrd="0" parTransId="{F1567BB0-00C1-4000-8F1D-99BFAE983FAB}" sibTransId="{0464ED6C-0148-41C0-9F0D-4647C67419AE}"/>
    <dgm:cxn modelId="{EE6E7E86-5903-2B47-98D2-AE5FA81B1F89}" type="presOf" srcId="{AC339D79-4640-4574-8854-32A196096654}" destId="{4287EC73-B1C7-1248-860D-C9D633DCEECC}" srcOrd="0" destOrd="0" presId="urn:microsoft.com/office/officeart/2005/8/layout/hierarchy1"/>
    <dgm:cxn modelId="{ABA88A8D-55F2-4EF9-B135-379A882E2BA9}" type="presOf" srcId="{ED6E0C02-901F-4692-83E6-8D6F3E9FAD1A}" destId="{03087765-19FB-D045-B3C4-16175C5C9273}" srcOrd="0" destOrd="0" presId="urn:microsoft.com/office/officeart/2005/8/layout/hierarchy1"/>
    <dgm:cxn modelId="{20C228B9-2301-41C4-9392-A60CB5FF578C}" type="presOf" srcId="{184444A8-D566-40A9-A322-696C110B1CAE}" destId="{0C155423-A517-450E-B610-95B2C69B0C4D}" srcOrd="0" destOrd="0" presId="urn:microsoft.com/office/officeart/2005/8/layout/hierarchy1"/>
    <dgm:cxn modelId="{1DDE71EA-4C45-48AC-BA3B-A35D1FE37698}" type="presOf" srcId="{C3E0F9DE-53FE-4AED-9841-1E7D01D2FE65}" destId="{9EBAB1DD-909A-D244-AEE4-4B09FE92C27A}" srcOrd="0" destOrd="0" presId="urn:microsoft.com/office/officeart/2005/8/layout/hierarchy1"/>
    <dgm:cxn modelId="{2B5150EB-A220-475C-9CE4-CFE5FA71DCCD}" srcId="{AC339D79-4640-4574-8854-32A196096654}" destId="{C3E0F9DE-53FE-4AED-9841-1E7D01D2FE65}" srcOrd="0" destOrd="0" parTransId="{AA717E65-D9D6-42CF-B449-83EAF2E5D3DC}" sibTransId="{2D1C8CD4-4232-4465-BD4D-EEAD55497449}"/>
    <dgm:cxn modelId="{E0FFC2F1-EE60-4439-B9AD-7176E539A892}" srcId="{AC339D79-4640-4574-8854-32A196096654}" destId="{ED6E0C02-901F-4692-83E6-8D6F3E9FAD1A}" srcOrd="2" destOrd="0" parTransId="{50209708-E47B-47FB-AAD4-740D0104D384}" sibTransId="{27730731-2690-46F5-80B9-26ABC1F55E3E}"/>
    <dgm:cxn modelId="{6B34EFA5-7EF8-44C0-8C73-1DCFF8472139}" type="presParOf" srcId="{4287EC73-B1C7-1248-860D-C9D633DCEECC}" destId="{F87AFEF7-42AC-8343-A103-1699465FC60B}" srcOrd="0" destOrd="0" presId="urn:microsoft.com/office/officeart/2005/8/layout/hierarchy1"/>
    <dgm:cxn modelId="{19DB1534-1912-4286-A81D-47EB91202EB0}" type="presParOf" srcId="{F87AFEF7-42AC-8343-A103-1699465FC60B}" destId="{769A3EED-F473-4947-8AA8-D8872220DA2B}" srcOrd="0" destOrd="0" presId="urn:microsoft.com/office/officeart/2005/8/layout/hierarchy1"/>
    <dgm:cxn modelId="{A4AA5CA4-C0D2-42B5-ADA3-D77C920DF633}" type="presParOf" srcId="{769A3EED-F473-4947-8AA8-D8872220DA2B}" destId="{C625FCBC-3A5E-5244-8CD3-E5143EC920AF}" srcOrd="0" destOrd="0" presId="urn:microsoft.com/office/officeart/2005/8/layout/hierarchy1"/>
    <dgm:cxn modelId="{92F8C3B6-FF07-4CCC-9A23-13D90A8A5A6F}" type="presParOf" srcId="{769A3EED-F473-4947-8AA8-D8872220DA2B}" destId="{9EBAB1DD-909A-D244-AEE4-4B09FE92C27A}" srcOrd="1" destOrd="0" presId="urn:microsoft.com/office/officeart/2005/8/layout/hierarchy1"/>
    <dgm:cxn modelId="{AADB7227-B996-4C41-B044-35AF0FAD0E4C}" type="presParOf" srcId="{F87AFEF7-42AC-8343-A103-1699465FC60B}" destId="{51957653-B3BA-FA4C-98D6-673DA6415F74}" srcOrd="1" destOrd="0" presId="urn:microsoft.com/office/officeart/2005/8/layout/hierarchy1"/>
    <dgm:cxn modelId="{BA3C5311-6DA5-4C7D-AB33-7568794DB837}" type="presParOf" srcId="{4287EC73-B1C7-1248-860D-C9D633DCEECC}" destId="{E086D315-33A5-41A7-84F4-7ABEAF2922A8}" srcOrd="1" destOrd="0" presId="urn:microsoft.com/office/officeart/2005/8/layout/hierarchy1"/>
    <dgm:cxn modelId="{803E0476-7FFD-474C-8B01-7DC9DE6B3174}" type="presParOf" srcId="{E086D315-33A5-41A7-84F4-7ABEAF2922A8}" destId="{72CF7F2C-28D1-440B-9A2F-CF578D2A7105}" srcOrd="0" destOrd="0" presId="urn:microsoft.com/office/officeart/2005/8/layout/hierarchy1"/>
    <dgm:cxn modelId="{C90B2A01-52D1-48D2-B14B-CCEA5FB2B596}" type="presParOf" srcId="{72CF7F2C-28D1-440B-9A2F-CF578D2A7105}" destId="{9E79572C-52B9-42DD-A0D3-EB61C82C6AFA}" srcOrd="0" destOrd="0" presId="urn:microsoft.com/office/officeart/2005/8/layout/hierarchy1"/>
    <dgm:cxn modelId="{0FDC6FDC-A92B-409C-9B59-F87C917B9214}" type="presParOf" srcId="{72CF7F2C-28D1-440B-9A2F-CF578D2A7105}" destId="{0C155423-A517-450E-B610-95B2C69B0C4D}" srcOrd="1" destOrd="0" presId="urn:microsoft.com/office/officeart/2005/8/layout/hierarchy1"/>
    <dgm:cxn modelId="{3EE3A473-057B-41AE-8B65-19A8A43BDC9B}" type="presParOf" srcId="{E086D315-33A5-41A7-84F4-7ABEAF2922A8}" destId="{FD13B2E5-C7CB-42B2-A9AA-FDC97E8AECE7}" srcOrd="1" destOrd="0" presId="urn:microsoft.com/office/officeart/2005/8/layout/hierarchy1"/>
    <dgm:cxn modelId="{9275C059-192E-42EE-A513-57E5B386A1CE}" type="presParOf" srcId="{4287EC73-B1C7-1248-860D-C9D633DCEECC}" destId="{79F6C20E-BB7E-DC4E-A4BC-4523F5D81FF9}" srcOrd="2" destOrd="0" presId="urn:microsoft.com/office/officeart/2005/8/layout/hierarchy1"/>
    <dgm:cxn modelId="{EE4DEFEA-2FF9-4FDD-983A-76791572CA0C}" type="presParOf" srcId="{79F6C20E-BB7E-DC4E-A4BC-4523F5D81FF9}" destId="{A8505078-1811-D64E-8551-1E98024748FF}" srcOrd="0" destOrd="0" presId="urn:microsoft.com/office/officeart/2005/8/layout/hierarchy1"/>
    <dgm:cxn modelId="{B760523A-996E-4052-B9CC-53AE8B9042AA}" type="presParOf" srcId="{A8505078-1811-D64E-8551-1E98024748FF}" destId="{EA9750F9-5831-F648-8217-433E4127F8C5}" srcOrd="0" destOrd="0" presId="urn:microsoft.com/office/officeart/2005/8/layout/hierarchy1"/>
    <dgm:cxn modelId="{BCA71A0E-4A55-4865-8A88-BBFB453F20E1}" type="presParOf" srcId="{A8505078-1811-D64E-8551-1E98024748FF}" destId="{03087765-19FB-D045-B3C4-16175C5C9273}" srcOrd="1" destOrd="0" presId="urn:microsoft.com/office/officeart/2005/8/layout/hierarchy1"/>
    <dgm:cxn modelId="{331FE5EE-8AFA-4309-8DC7-2A4C8CDDE5F6}" type="presParOf" srcId="{79F6C20E-BB7E-DC4E-A4BC-4523F5D81FF9}" destId="{CE27A124-4317-8E45-B7FC-A7EF45F21A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82CD154-0E26-E541-A839-7456A9E0BBAA}"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GB"/>
        </a:p>
      </dgm:t>
    </dgm:pt>
    <dgm:pt modelId="{DE8E9118-B843-4E47-961E-AB0B364CA809}">
      <dgm:prSet phldrT="[Text]"/>
      <dgm:spPr/>
      <dgm:t>
        <a:bodyPr/>
        <a:lstStyle/>
        <a:p>
          <a:r>
            <a:rPr lang="en-GB"/>
            <a:t>Unsupervised Learning</a:t>
          </a:r>
        </a:p>
      </dgm:t>
    </dgm:pt>
    <dgm:pt modelId="{4D30FA10-2E13-844B-AB4F-00E13776B1C1}" type="parTrans" cxnId="{303E2EDF-B5AE-AF40-8470-B323B0E94CB8}">
      <dgm:prSet/>
      <dgm:spPr/>
      <dgm:t>
        <a:bodyPr/>
        <a:lstStyle/>
        <a:p>
          <a:endParaRPr lang="en-GB"/>
        </a:p>
      </dgm:t>
    </dgm:pt>
    <dgm:pt modelId="{534F06D3-470B-5E4E-B146-0E0EE822ED16}" type="sibTrans" cxnId="{303E2EDF-B5AE-AF40-8470-B323B0E94CB8}">
      <dgm:prSet/>
      <dgm:spPr/>
      <dgm:t>
        <a:bodyPr/>
        <a:lstStyle/>
        <a:p>
          <a:endParaRPr lang="en-GB"/>
        </a:p>
      </dgm:t>
    </dgm:pt>
    <dgm:pt modelId="{67AE6E89-C0A1-4342-A73E-EB9F990215F3}">
      <dgm:prSet phldrT="[Text]"/>
      <dgm:spPr/>
      <dgm:t>
        <a:bodyPr/>
        <a:lstStyle/>
        <a:p>
          <a:r>
            <a:rPr lang="en-GB"/>
            <a:t>Clustering</a:t>
          </a:r>
        </a:p>
      </dgm:t>
    </dgm:pt>
    <dgm:pt modelId="{C8EC2B55-F492-804D-834F-C1A21EBF1F6A}" type="parTrans" cxnId="{20B73846-C362-2A4D-BF32-8D32DE45363E}">
      <dgm:prSet/>
      <dgm:spPr/>
      <dgm:t>
        <a:bodyPr/>
        <a:lstStyle/>
        <a:p>
          <a:endParaRPr lang="en-GB"/>
        </a:p>
      </dgm:t>
    </dgm:pt>
    <dgm:pt modelId="{CF85768B-326F-F747-9AB1-AB129C6ABD60}" type="sibTrans" cxnId="{20B73846-C362-2A4D-BF32-8D32DE45363E}">
      <dgm:prSet/>
      <dgm:spPr/>
      <dgm:t>
        <a:bodyPr/>
        <a:lstStyle/>
        <a:p>
          <a:endParaRPr lang="en-GB"/>
        </a:p>
      </dgm:t>
    </dgm:pt>
    <dgm:pt modelId="{521F136D-2B43-E043-9D17-8FBBB86F3ABB}">
      <dgm:prSet phldrT="[Text]"/>
      <dgm:spPr/>
      <dgm:t>
        <a:bodyPr/>
        <a:lstStyle/>
        <a:p>
          <a:r>
            <a:rPr lang="en-GB"/>
            <a:t>Dimensional Reduction</a:t>
          </a:r>
        </a:p>
      </dgm:t>
    </dgm:pt>
    <dgm:pt modelId="{098F9B14-4319-224E-B0D1-ABBC1780FD5C}" type="parTrans" cxnId="{964FD3BF-3EA7-AB44-AAC7-A421E52DD858}">
      <dgm:prSet/>
      <dgm:spPr/>
      <dgm:t>
        <a:bodyPr/>
        <a:lstStyle/>
        <a:p>
          <a:endParaRPr lang="en-GB"/>
        </a:p>
      </dgm:t>
    </dgm:pt>
    <dgm:pt modelId="{D0A05C03-E184-D143-8E32-13F67A58D8C3}" type="sibTrans" cxnId="{964FD3BF-3EA7-AB44-AAC7-A421E52DD858}">
      <dgm:prSet/>
      <dgm:spPr/>
      <dgm:t>
        <a:bodyPr/>
        <a:lstStyle/>
        <a:p>
          <a:endParaRPr lang="en-GB"/>
        </a:p>
      </dgm:t>
    </dgm:pt>
    <dgm:pt modelId="{6289F86F-9A97-DE4D-B991-92CC3661C15B}">
      <dgm:prSet phldrT="[Text]"/>
      <dgm:spPr/>
      <dgm:t>
        <a:bodyPr/>
        <a:lstStyle/>
        <a:p>
          <a:r>
            <a:rPr lang="en-GB"/>
            <a:t>Anomaly Detection</a:t>
          </a:r>
        </a:p>
      </dgm:t>
    </dgm:pt>
    <dgm:pt modelId="{C2A2B744-F86A-994C-85E0-004A833B83A0}" type="parTrans" cxnId="{F99D0F16-7F6B-B24E-B414-B05E8716ACE0}">
      <dgm:prSet/>
      <dgm:spPr/>
      <dgm:t>
        <a:bodyPr/>
        <a:lstStyle/>
        <a:p>
          <a:endParaRPr lang="en-GB"/>
        </a:p>
      </dgm:t>
    </dgm:pt>
    <dgm:pt modelId="{7E348294-9BE2-E348-8035-71953C45E8CE}" type="sibTrans" cxnId="{F99D0F16-7F6B-B24E-B414-B05E8716ACE0}">
      <dgm:prSet/>
      <dgm:spPr/>
      <dgm:t>
        <a:bodyPr/>
        <a:lstStyle/>
        <a:p>
          <a:endParaRPr lang="en-GB"/>
        </a:p>
      </dgm:t>
    </dgm:pt>
    <dgm:pt modelId="{10FF9C9B-DD0A-D64D-80C4-CCEA33C38D44}">
      <dgm:prSet phldrT="[Text]"/>
      <dgm:spPr/>
      <dgm:t>
        <a:bodyPr/>
        <a:lstStyle/>
        <a:p>
          <a:r>
            <a:rPr lang="en-GB"/>
            <a:t>Other</a:t>
          </a:r>
        </a:p>
      </dgm:t>
    </dgm:pt>
    <dgm:pt modelId="{0CA7EDD3-D57F-6B49-B2D0-2467BD74D44C}" type="parTrans" cxnId="{9D7FB7F9-6980-584F-9485-E546B6F89824}">
      <dgm:prSet/>
      <dgm:spPr/>
      <dgm:t>
        <a:bodyPr/>
        <a:lstStyle/>
        <a:p>
          <a:endParaRPr lang="en-GB"/>
        </a:p>
      </dgm:t>
    </dgm:pt>
    <dgm:pt modelId="{88BDE7EB-9F2C-F544-A537-3F2F79EFE853}" type="sibTrans" cxnId="{9D7FB7F9-6980-584F-9485-E546B6F89824}">
      <dgm:prSet/>
      <dgm:spPr/>
      <dgm:t>
        <a:bodyPr/>
        <a:lstStyle/>
        <a:p>
          <a:endParaRPr lang="en-GB"/>
        </a:p>
      </dgm:t>
    </dgm:pt>
    <dgm:pt modelId="{6D2C966E-22AF-B748-A958-A9EFA271901A}" type="pres">
      <dgm:prSet presAssocID="{382CD154-0E26-E541-A839-7456A9E0BBAA}" presName="hierChild1" presStyleCnt="0">
        <dgm:presLayoutVars>
          <dgm:orgChart val="1"/>
          <dgm:chPref val="1"/>
          <dgm:dir/>
          <dgm:animOne val="branch"/>
          <dgm:animLvl val="lvl"/>
          <dgm:resizeHandles/>
        </dgm:presLayoutVars>
      </dgm:prSet>
      <dgm:spPr/>
    </dgm:pt>
    <dgm:pt modelId="{C4CED692-558A-554B-9464-2EFA28872239}" type="pres">
      <dgm:prSet presAssocID="{DE8E9118-B843-4E47-961E-AB0B364CA809}" presName="hierRoot1" presStyleCnt="0">
        <dgm:presLayoutVars>
          <dgm:hierBranch val="init"/>
        </dgm:presLayoutVars>
      </dgm:prSet>
      <dgm:spPr/>
    </dgm:pt>
    <dgm:pt modelId="{223C2092-3149-5F44-91E9-2D4725273664}" type="pres">
      <dgm:prSet presAssocID="{DE8E9118-B843-4E47-961E-AB0B364CA809}" presName="rootComposite1" presStyleCnt="0"/>
      <dgm:spPr/>
    </dgm:pt>
    <dgm:pt modelId="{C61472C9-61C4-7044-ADBB-9C1EBE00A9A8}" type="pres">
      <dgm:prSet presAssocID="{DE8E9118-B843-4E47-961E-AB0B364CA809}" presName="rootText1" presStyleLbl="node0" presStyleIdx="0" presStyleCnt="1">
        <dgm:presLayoutVars>
          <dgm:chPref val="3"/>
        </dgm:presLayoutVars>
      </dgm:prSet>
      <dgm:spPr/>
    </dgm:pt>
    <dgm:pt modelId="{EFEEEC87-84A6-9C4A-8525-01B577A808E0}" type="pres">
      <dgm:prSet presAssocID="{DE8E9118-B843-4E47-961E-AB0B364CA809}" presName="rootConnector1" presStyleLbl="node1" presStyleIdx="0" presStyleCnt="0"/>
      <dgm:spPr/>
    </dgm:pt>
    <dgm:pt modelId="{A53CCC5A-97BD-9944-A148-5C756967C67A}" type="pres">
      <dgm:prSet presAssocID="{DE8E9118-B843-4E47-961E-AB0B364CA809}" presName="hierChild2" presStyleCnt="0"/>
      <dgm:spPr/>
    </dgm:pt>
    <dgm:pt modelId="{570888B0-62A6-CB4B-A0B6-33C48965E7A4}" type="pres">
      <dgm:prSet presAssocID="{C8EC2B55-F492-804D-834F-C1A21EBF1F6A}" presName="Name37" presStyleLbl="parChTrans1D2" presStyleIdx="0" presStyleCnt="4"/>
      <dgm:spPr/>
    </dgm:pt>
    <dgm:pt modelId="{F5B0DBDA-82A6-D642-B984-8F54D27153AD}" type="pres">
      <dgm:prSet presAssocID="{67AE6E89-C0A1-4342-A73E-EB9F990215F3}" presName="hierRoot2" presStyleCnt="0">
        <dgm:presLayoutVars>
          <dgm:hierBranch val="init"/>
        </dgm:presLayoutVars>
      </dgm:prSet>
      <dgm:spPr/>
    </dgm:pt>
    <dgm:pt modelId="{8B9A7CB8-3D3F-FF41-B33D-E87AE9ACA982}" type="pres">
      <dgm:prSet presAssocID="{67AE6E89-C0A1-4342-A73E-EB9F990215F3}" presName="rootComposite" presStyleCnt="0"/>
      <dgm:spPr/>
    </dgm:pt>
    <dgm:pt modelId="{66915442-9E6E-6041-8D91-63DEDA3BD244}" type="pres">
      <dgm:prSet presAssocID="{67AE6E89-C0A1-4342-A73E-EB9F990215F3}" presName="rootText" presStyleLbl="node2" presStyleIdx="0" presStyleCnt="4">
        <dgm:presLayoutVars>
          <dgm:chPref val="3"/>
        </dgm:presLayoutVars>
      </dgm:prSet>
      <dgm:spPr/>
    </dgm:pt>
    <dgm:pt modelId="{E7C38681-CBA4-1B45-B332-FEE729C45475}" type="pres">
      <dgm:prSet presAssocID="{67AE6E89-C0A1-4342-A73E-EB9F990215F3}" presName="rootConnector" presStyleLbl="node2" presStyleIdx="0" presStyleCnt="4"/>
      <dgm:spPr/>
    </dgm:pt>
    <dgm:pt modelId="{8302710A-F3B6-744B-A6E6-9F1B4559EFC1}" type="pres">
      <dgm:prSet presAssocID="{67AE6E89-C0A1-4342-A73E-EB9F990215F3}" presName="hierChild4" presStyleCnt="0"/>
      <dgm:spPr/>
    </dgm:pt>
    <dgm:pt modelId="{39BF7FF3-B04D-624E-B9B9-A07D5923073E}" type="pres">
      <dgm:prSet presAssocID="{67AE6E89-C0A1-4342-A73E-EB9F990215F3}" presName="hierChild5" presStyleCnt="0"/>
      <dgm:spPr/>
    </dgm:pt>
    <dgm:pt modelId="{264D0EA3-FDD1-6649-80DC-A03662816A25}" type="pres">
      <dgm:prSet presAssocID="{098F9B14-4319-224E-B0D1-ABBC1780FD5C}" presName="Name37" presStyleLbl="parChTrans1D2" presStyleIdx="1" presStyleCnt="4"/>
      <dgm:spPr/>
    </dgm:pt>
    <dgm:pt modelId="{3AE06C9E-0205-BD4C-B3F0-88E88F6A6047}" type="pres">
      <dgm:prSet presAssocID="{521F136D-2B43-E043-9D17-8FBBB86F3ABB}" presName="hierRoot2" presStyleCnt="0">
        <dgm:presLayoutVars>
          <dgm:hierBranch val="init"/>
        </dgm:presLayoutVars>
      </dgm:prSet>
      <dgm:spPr/>
    </dgm:pt>
    <dgm:pt modelId="{6889A0D8-F77D-4347-BB43-2F15EF722C86}" type="pres">
      <dgm:prSet presAssocID="{521F136D-2B43-E043-9D17-8FBBB86F3ABB}" presName="rootComposite" presStyleCnt="0"/>
      <dgm:spPr/>
    </dgm:pt>
    <dgm:pt modelId="{850A35E2-BABD-0541-AB1D-F2C61B374786}" type="pres">
      <dgm:prSet presAssocID="{521F136D-2B43-E043-9D17-8FBBB86F3ABB}" presName="rootText" presStyleLbl="node2" presStyleIdx="1" presStyleCnt="4">
        <dgm:presLayoutVars>
          <dgm:chPref val="3"/>
        </dgm:presLayoutVars>
      </dgm:prSet>
      <dgm:spPr/>
    </dgm:pt>
    <dgm:pt modelId="{F9BF4474-35AD-314C-9F84-EC186F144B99}" type="pres">
      <dgm:prSet presAssocID="{521F136D-2B43-E043-9D17-8FBBB86F3ABB}" presName="rootConnector" presStyleLbl="node2" presStyleIdx="1" presStyleCnt="4"/>
      <dgm:spPr/>
    </dgm:pt>
    <dgm:pt modelId="{C1FB9DF5-C571-B449-9957-4D7CDA8FB533}" type="pres">
      <dgm:prSet presAssocID="{521F136D-2B43-E043-9D17-8FBBB86F3ABB}" presName="hierChild4" presStyleCnt="0"/>
      <dgm:spPr/>
    </dgm:pt>
    <dgm:pt modelId="{008DD99E-6C46-F646-A80F-B384F060248D}" type="pres">
      <dgm:prSet presAssocID="{521F136D-2B43-E043-9D17-8FBBB86F3ABB}" presName="hierChild5" presStyleCnt="0"/>
      <dgm:spPr/>
    </dgm:pt>
    <dgm:pt modelId="{B3765A10-DC5A-1B41-ACC8-3453ED4DB974}" type="pres">
      <dgm:prSet presAssocID="{C2A2B744-F86A-994C-85E0-004A833B83A0}" presName="Name37" presStyleLbl="parChTrans1D2" presStyleIdx="2" presStyleCnt="4"/>
      <dgm:spPr/>
    </dgm:pt>
    <dgm:pt modelId="{200A1298-5B48-1748-9BBF-B6C8019F9F7C}" type="pres">
      <dgm:prSet presAssocID="{6289F86F-9A97-DE4D-B991-92CC3661C15B}" presName="hierRoot2" presStyleCnt="0">
        <dgm:presLayoutVars>
          <dgm:hierBranch val="init"/>
        </dgm:presLayoutVars>
      </dgm:prSet>
      <dgm:spPr/>
    </dgm:pt>
    <dgm:pt modelId="{FEEACCAC-7203-1A42-99B8-1111E268DB47}" type="pres">
      <dgm:prSet presAssocID="{6289F86F-9A97-DE4D-B991-92CC3661C15B}" presName="rootComposite" presStyleCnt="0"/>
      <dgm:spPr/>
    </dgm:pt>
    <dgm:pt modelId="{758FE39F-1B5F-314A-9C21-48F89B10E9EC}" type="pres">
      <dgm:prSet presAssocID="{6289F86F-9A97-DE4D-B991-92CC3661C15B}" presName="rootText" presStyleLbl="node2" presStyleIdx="2" presStyleCnt="4">
        <dgm:presLayoutVars>
          <dgm:chPref val="3"/>
        </dgm:presLayoutVars>
      </dgm:prSet>
      <dgm:spPr/>
    </dgm:pt>
    <dgm:pt modelId="{F576966D-904E-EE47-A104-2F70D09630F8}" type="pres">
      <dgm:prSet presAssocID="{6289F86F-9A97-DE4D-B991-92CC3661C15B}" presName="rootConnector" presStyleLbl="node2" presStyleIdx="2" presStyleCnt="4"/>
      <dgm:spPr/>
    </dgm:pt>
    <dgm:pt modelId="{4C3A37F9-616F-E44B-BED8-B0ABA711E8B7}" type="pres">
      <dgm:prSet presAssocID="{6289F86F-9A97-DE4D-B991-92CC3661C15B}" presName="hierChild4" presStyleCnt="0"/>
      <dgm:spPr/>
    </dgm:pt>
    <dgm:pt modelId="{59DA7309-0985-5F4A-B762-E62E120A41EB}" type="pres">
      <dgm:prSet presAssocID="{6289F86F-9A97-DE4D-B991-92CC3661C15B}" presName="hierChild5" presStyleCnt="0"/>
      <dgm:spPr/>
    </dgm:pt>
    <dgm:pt modelId="{79666776-7418-B341-987F-7BF1ACC2931C}" type="pres">
      <dgm:prSet presAssocID="{0CA7EDD3-D57F-6B49-B2D0-2467BD74D44C}" presName="Name37" presStyleLbl="parChTrans1D2" presStyleIdx="3" presStyleCnt="4"/>
      <dgm:spPr/>
    </dgm:pt>
    <dgm:pt modelId="{DDE2CE40-F1DB-EA46-B850-8CC0C98CD9CD}" type="pres">
      <dgm:prSet presAssocID="{10FF9C9B-DD0A-D64D-80C4-CCEA33C38D44}" presName="hierRoot2" presStyleCnt="0">
        <dgm:presLayoutVars>
          <dgm:hierBranch val="init"/>
        </dgm:presLayoutVars>
      </dgm:prSet>
      <dgm:spPr/>
    </dgm:pt>
    <dgm:pt modelId="{88866610-90B0-0343-9618-E5CCD2D7BA31}" type="pres">
      <dgm:prSet presAssocID="{10FF9C9B-DD0A-D64D-80C4-CCEA33C38D44}" presName="rootComposite" presStyleCnt="0"/>
      <dgm:spPr/>
    </dgm:pt>
    <dgm:pt modelId="{1F8ADCC3-07C8-ED44-B07D-6A3EC518D69F}" type="pres">
      <dgm:prSet presAssocID="{10FF9C9B-DD0A-D64D-80C4-CCEA33C38D44}" presName="rootText" presStyleLbl="node2" presStyleIdx="3" presStyleCnt="4">
        <dgm:presLayoutVars>
          <dgm:chPref val="3"/>
        </dgm:presLayoutVars>
      </dgm:prSet>
      <dgm:spPr/>
    </dgm:pt>
    <dgm:pt modelId="{F6B74008-D0D7-6349-8DCB-CD7174395AB0}" type="pres">
      <dgm:prSet presAssocID="{10FF9C9B-DD0A-D64D-80C4-CCEA33C38D44}" presName="rootConnector" presStyleLbl="node2" presStyleIdx="3" presStyleCnt="4"/>
      <dgm:spPr/>
    </dgm:pt>
    <dgm:pt modelId="{5FED901E-A0DC-B243-B505-395306D1062A}" type="pres">
      <dgm:prSet presAssocID="{10FF9C9B-DD0A-D64D-80C4-CCEA33C38D44}" presName="hierChild4" presStyleCnt="0"/>
      <dgm:spPr/>
    </dgm:pt>
    <dgm:pt modelId="{EF4ADC91-9367-4D4C-BF3A-62FE56CD606B}" type="pres">
      <dgm:prSet presAssocID="{10FF9C9B-DD0A-D64D-80C4-CCEA33C38D44}" presName="hierChild5" presStyleCnt="0"/>
      <dgm:spPr/>
    </dgm:pt>
    <dgm:pt modelId="{215CF7B8-28BF-4E4D-935C-D5CF5D4845D1}" type="pres">
      <dgm:prSet presAssocID="{DE8E9118-B843-4E47-961E-AB0B364CA809}" presName="hierChild3" presStyleCnt="0"/>
      <dgm:spPr/>
    </dgm:pt>
  </dgm:ptLst>
  <dgm:cxnLst>
    <dgm:cxn modelId="{6D52400A-56E8-1C45-ACAD-8B3850C2FDB9}" type="presOf" srcId="{382CD154-0E26-E541-A839-7456A9E0BBAA}" destId="{6D2C966E-22AF-B748-A958-A9EFA271901A}" srcOrd="0" destOrd="0" presId="urn:microsoft.com/office/officeart/2005/8/layout/orgChart1"/>
    <dgm:cxn modelId="{F99D0F16-7F6B-B24E-B414-B05E8716ACE0}" srcId="{DE8E9118-B843-4E47-961E-AB0B364CA809}" destId="{6289F86F-9A97-DE4D-B991-92CC3661C15B}" srcOrd="2" destOrd="0" parTransId="{C2A2B744-F86A-994C-85E0-004A833B83A0}" sibTransId="{7E348294-9BE2-E348-8035-71953C45E8CE}"/>
    <dgm:cxn modelId="{3BF70D21-11CF-8641-9AEA-40CF33B50B75}" type="presOf" srcId="{6289F86F-9A97-DE4D-B991-92CC3661C15B}" destId="{F576966D-904E-EE47-A104-2F70D09630F8}" srcOrd="1" destOrd="0" presId="urn:microsoft.com/office/officeart/2005/8/layout/orgChart1"/>
    <dgm:cxn modelId="{2C2D7E25-E18F-4E4B-BE70-43557A2542A8}" type="presOf" srcId="{DE8E9118-B843-4E47-961E-AB0B364CA809}" destId="{C61472C9-61C4-7044-ADBB-9C1EBE00A9A8}" srcOrd="0" destOrd="0" presId="urn:microsoft.com/office/officeart/2005/8/layout/orgChart1"/>
    <dgm:cxn modelId="{CA8B672B-D02C-6244-9486-EB21EFFF9023}" type="presOf" srcId="{10FF9C9B-DD0A-D64D-80C4-CCEA33C38D44}" destId="{F6B74008-D0D7-6349-8DCB-CD7174395AB0}" srcOrd="1" destOrd="0" presId="urn:microsoft.com/office/officeart/2005/8/layout/orgChart1"/>
    <dgm:cxn modelId="{604B8C3E-D688-444C-A156-AEDCB44C242C}" type="presOf" srcId="{6289F86F-9A97-DE4D-B991-92CC3661C15B}" destId="{758FE39F-1B5F-314A-9C21-48F89B10E9EC}" srcOrd="0" destOrd="0" presId="urn:microsoft.com/office/officeart/2005/8/layout/orgChart1"/>
    <dgm:cxn modelId="{20B73846-C362-2A4D-BF32-8D32DE45363E}" srcId="{DE8E9118-B843-4E47-961E-AB0B364CA809}" destId="{67AE6E89-C0A1-4342-A73E-EB9F990215F3}" srcOrd="0" destOrd="0" parTransId="{C8EC2B55-F492-804D-834F-C1A21EBF1F6A}" sibTransId="{CF85768B-326F-F747-9AB1-AB129C6ABD60}"/>
    <dgm:cxn modelId="{F8D8B45D-301B-1040-B0FD-1D28F1F99345}" type="presOf" srcId="{67AE6E89-C0A1-4342-A73E-EB9F990215F3}" destId="{E7C38681-CBA4-1B45-B332-FEE729C45475}" srcOrd="1" destOrd="0" presId="urn:microsoft.com/office/officeart/2005/8/layout/orgChart1"/>
    <dgm:cxn modelId="{77F20176-5333-E245-87E5-3E45CC618772}" type="presOf" srcId="{521F136D-2B43-E043-9D17-8FBBB86F3ABB}" destId="{850A35E2-BABD-0541-AB1D-F2C61B374786}" srcOrd="0" destOrd="0" presId="urn:microsoft.com/office/officeart/2005/8/layout/orgChart1"/>
    <dgm:cxn modelId="{321776A0-6C57-2549-B5F3-CEED7FCA3D55}" type="presOf" srcId="{67AE6E89-C0A1-4342-A73E-EB9F990215F3}" destId="{66915442-9E6E-6041-8D91-63DEDA3BD244}" srcOrd="0" destOrd="0" presId="urn:microsoft.com/office/officeart/2005/8/layout/orgChart1"/>
    <dgm:cxn modelId="{752FBDA5-940E-3A47-AB8E-0BC07247123C}" type="presOf" srcId="{C8EC2B55-F492-804D-834F-C1A21EBF1F6A}" destId="{570888B0-62A6-CB4B-A0B6-33C48965E7A4}" srcOrd="0" destOrd="0" presId="urn:microsoft.com/office/officeart/2005/8/layout/orgChart1"/>
    <dgm:cxn modelId="{FF5E1CAF-39C6-AE49-90A6-2C919B979150}" type="presOf" srcId="{0CA7EDD3-D57F-6B49-B2D0-2467BD74D44C}" destId="{79666776-7418-B341-987F-7BF1ACC2931C}" srcOrd="0" destOrd="0" presId="urn:microsoft.com/office/officeart/2005/8/layout/orgChart1"/>
    <dgm:cxn modelId="{8313CFB6-0880-FF42-8699-D7915C48D930}" type="presOf" srcId="{C2A2B744-F86A-994C-85E0-004A833B83A0}" destId="{B3765A10-DC5A-1B41-ACC8-3453ED4DB974}" srcOrd="0" destOrd="0" presId="urn:microsoft.com/office/officeart/2005/8/layout/orgChart1"/>
    <dgm:cxn modelId="{964FD3BF-3EA7-AB44-AAC7-A421E52DD858}" srcId="{DE8E9118-B843-4E47-961E-AB0B364CA809}" destId="{521F136D-2B43-E043-9D17-8FBBB86F3ABB}" srcOrd="1" destOrd="0" parTransId="{098F9B14-4319-224E-B0D1-ABBC1780FD5C}" sibTransId="{D0A05C03-E184-D143-8E32-13F67A58D8C3}"/>
    <dgm:cxn modelId="{D9A76BC8-FEF7-AE44-94F2-7C95A9F44BEE}" type="presOf" srcId="{521F136D-2B43-E043-9D17-8FBBB86F3ABB}" destId="{F9BF4474-35AD-314C-9F84-EC186F144B99}" srcOrd="1" destOrd="0" presId="urn:microsoft.com/office/officeart/2005/8/layout/orgChart1"/>
    <dgm:cxn modelId="{E7528BCD-4BCC-A546-A85A-421F0556CE29}" type="presOf" srcId="{DE8E9118-B843-4E47-961E-AB0B364CA809}" destId="{EFEEEC87-84A6-9C4A-8525-01B577A808E0}" srcOrd="1" destOrd="0" presId="urn:microsoft.com/office/officeart/2005/8/layout/orgChart1"/>
    <dgm:cxn modelId="{A8DD0ED0-B386-864D-83CE-3EB224EAA7CA}" type="presOf" srcId="{10FF9C9B-DD0A-D64D-80C4-CCEA33C38D44}" destId="{1F8ADCC3-07C8-ED44-B07D-6A3EC518D69F}" srcOrd="0" destOrd="0" presId="urn:microsoft.com/office/officeart/2005/8/layout/orgChart1"/>
    <dgm:cxn modelId="{303E2EDF-B5AE-AF40-8470-B323B0E94CB8}" srcId="{382CD154-0E26-E541-A839-7456A9E0BBAA}" destId="{DE8E9118-B843-4E47-961E-AB0B364CA809}" srcOrd="0" destOrd="0" parTransId="{4D30FA10-2E13-844B-AB4F-00E13776B1C1}" sibTransId="{534F06D3-470B-5E4E-B146-0E0EE822ED16}"/>
    <dgm:cxn modelId="{5E9816F2-00FD-2741-8928-74E3C22F5A55}" type="presOf" srcId="{098F9B14-4319-224E-B0D1-ABBC1780FD5C}" destId="{264D0EA3-FDD1-6649-80DC-A03662816A25}" srcOrd="0" destOrd="0" presId="urn:microsoft.com/office/officeart/2005/8/layout/orgChart1"/>
    <dgm:cxn modelId="{9D7FB7F9-6980-584F-9485-E546B6F89824}" srcId="{DE8E9118-B843-4E47-961E-AB0B364CA809}" destId="{10FF9C9B-DD0A-D64D-80C4-CCEA33C38D44}" srcOrd="3" destOrd="0" parTransId="{0CA7EDD3-D57F-6B49-B2D0-2467BD74D44C}" sibTransId="{88BDE7EB-9F2C-F544-A537-3F2F79EFE853}"/>
    <dgm:cxn modelId="{379E18CE-D368-8546-89CD-EA748928E403}" type="presParOf" srcId="{6D2C966E-22AF-B748-A958-A9EFA271901A}" destId="{C4CED692-558A-554B-9464-2EFA28872239}" srcOrd="0" destOrd="0" presId="urn:microsoft.com/office/officeart/2005/8/layout/orgChart1"/>
    <dgm:cxn modelId="{B2E6B42A-1F0E-D24C-A8E7-FE3E62120330}" type="presParOf" srcId="{C4CED692-558A-554B-9464-2EFA28872239}" destId="{223C2092-3149-5F44-91E9-2D4725273664}" srcOrd="0" destOrd="0" presId="urn:microsoft.com/office/officeart/2005/8/layout/orgChart1"/>
    <dgm:cxn modelId="{14E9AAD7-9E20-B34D-B810-99966C3C0161}" type="presParOf" srcId="{223C2092-3149-5F44-91E9-2D4725273664}" destId="{C61472C9-61C4-7044-ADBB-9C1EBE00A9A8}" srcOrd="0" destOrd="0" presId="urn:microsoft.com/office/officeart/2005/8/layout/orgChart1"/>
    <dgm:cxn modelId="{9E284D8E-D905-C44A-B8CD-C5995BA708E1}" type="presParOf" srcId="{223C2092-3149-5F44-91E9-2D4725273664}" destId="{EFEEEC87-84A6-9C4A-8525-01B577A808E0}" srcOrd="1" destOrd="0" presId="urn:microsoft.com/office/officeart/2005/8/layout/orgChart1"/>
    <dgm:cxn modelId="{FDA0E8F4-DB6A-7642-9894-B80878C1AA57}" type="presParOf" srcId="{C4CED692-558A-554B-9464-2EFA28872239}" destId="{A53CCC5A-97BD-9944-A148-5C756967C67A}" srcOrd="1" destOrd="0" presId="urn:microsoft.com/office/officeart/2005/8/layout/orgChart1"/>
    <dgm:cxn modelId="{BC06BE3F-2AF2-FD40-B20F-2A9B00D771BB}" type="presParOf" srcId="{A53CCC5A-97BD-9944-A148-5C756967C67A}" destId="{570888B0-62A6-CB4B-A0B6-33C48965E7A4}" srcOrd="0" destOrd="0" presId="urn:microsoft.com/office/officeart/2005/8/layout/orgChart1"/>
    <dgm:cxn modelId="{672FE28F-0F5C-164D-9018-DDBEC48C392A}" type="presParOf" srcId="{A53CCC5A-97BD-9944-A148-5C756967C67A}" destId="{F5B0DBDA-82A6-D642-B984-8F54D27153AD}" srcOrd="1" destOrd="0" presId="urn:microsoft.com/office/officeart/2005/8/layout/orgChart1"/>
    <dgm:cxn modelId="{E23D1BAC-6572-2345-86C9-731469FD56A1}" type="presParOf" srcId="{F5B0DBDA-82A6-D642-B984-8F54D27153AD}" destId="{8B9A7CB8-3D3F-FF41-B33D-E87AE9ACA982}" srcOrd="0" destOrd="0" presId="urn:microsoft.com/office/officeart/2005/8/layout/orgChart1"/>
    <dgm:cxn modelId="{88553694-E9BB-EB4A-9A6E-7D1420CC0C59}" type="presParOf" srcId="{8B9A7CB8-3D3F-FF41-B33D-E87AE9ACA982}" destId="{66915442-9E6E-6041-8D91-63DEDA3BD244}" srcOrd="0" destOrd="0" presId="urn:microsoft.com/office/officeart/2005/8/layout/orgChart1"/>
    <dgm:cxn modelId="{14AB3267-21AA-504C-82D6-C4BF6187B48F}" type="presParOf" srcId="{8B9A7CB8-3D3F-FF41-B33D-E87AE9ACA982}" destId="{E7C38681-CBA4-1B45-B332-FEE729C45475}" srcOrd="1" destOrd="0" presId="urn:microsoft.com/office/officeart/2005/8/layout/orgChart1"/>
    <dgm:cxn modelId="{A371F258-567A-8142-9997-0C9C67B38C57}" type="presParOf" srcId="{F5B0DBDA-82A6-D642-B984-8F54D27153AD}" destId="{8302710A-F3B6-744B-A6E6-9F1B4559EFC1}" srcOrd="1" destOrd="0" presId="urn:microsoft.com/office/officeart/2005/8/layout/orgChart1"/>
    <dgm:cxn modelId="{A1FA27E4-C911-2D42-804E-4AC4686AE0C6}" type="presParOf" srcId="{F5B0DBDA-82A6-D642-B984-8F54D27153AD}" destId="{39BF7FF3-B04D-624E-B9B9-A07D5923073E}" srcOrd="2" destOrd="0" presId="urn:microsoft.com/office/officeart/2005/8/layout/orgChart1"/>
    <dgm:cxn modelId="{EADAEE58-D7C6-8940-8601-02B0D3DC1DF0}" type="presParOf" srcId="{A53CCC5A-97BD-9944-A148-5C756967C67A}" destId="{264D0EA3-FDD1-6649-80DC-A03662816A25}" srcOrd="2" destOrd="0" presId="urn:microsoft.com/office/officeart/2005/8/layout/orgChart1"/>
    <dgm:cxn modelId="{57FD9C39-9A41-0E4C-BE3D-D6CFC9EDE0A7}" type="presParOf" srcId="{A53CCC5A-97BD-9944-A148-5C756967C67A}" destId="{3AE06C9E-0205-BD4C-B3F0-88E88F6A6047}" srcOrd="3" destOrd="0" presId="urn:microsoft.com/office/officeart/2005/8/layout/orgChart1"/>
    <dgm:cxn modelId="{19D47C81-AD03-6E45-A588-5FA423BDBF4E}" type="presParOf" srcId="{3AE06C9E-0205-BD4C-B3F0-88E88F6A6047}" destId="{6889A0D8-F77D-4347-BB43-2F15EF722C86}" srcOrd="0" destOrd="0" presId="urn:microsoft.com/office/officeart/2005/8/layout/orgChart1"/>
    <dgm:cxn modelId="{909F1D5D-7D55-5D4B-8B59-DC10B75B36DE}" type="presParOf" srcId="{6889A0D8-F77D-4347-BB43-2F15EF722C86}" destId="{850A35E2-BABD-0541-AB1D-F2C61B374786}" srcOrd="0" destOrd="0" presId="urn:microsoft.com/office/officeart/2005/8/layout/orgChart1"/>
    <dgm:cxn modelId="{2B09A465-36E3-4D4E-9D56-648866D3AC1A}" type="presParOf" srcId="{6889A0D8-F77D-4347-BB43-2F15EF722C86}" destId="{F9BF4474-35AD-314C-9F84-EC186F144B99}" srcOrd="1" destOrd="0" presId="urn:microsoft.com/office/officeart/2005/8/layout/orgChart1"/>
    <dgm:cxn modelId="{0D72D862-3AAC-D343-A502-AE171DE2E141}" type="presParOf" srcId="{3AE06C9E-0205-BD4C-B3F0-88E88F6A6047}" destId="{C1FB9DF5-C571-B449-9957-4D7CDA8FB533}" srcOrd="1" destOrd="0" presId="urn:microsoft.com/office/officeart/2005/8/layout/orgChart1"/>
    <dgm:cxn modelId="{7531D11A-F4D7-B74D-BEE3-9DE86F08966B}" type="presParOf" srcId="{3AE06C9E-0205-BD4C-B3F0-88E88F6A6047}" destId="{008DD99E-6C46-F646-A80F-B384F060248D}" srcOrd="2" destOrd="0" presId="urn:microsoft.com/office/officeart/2005/8/layout/orgChart1"/>
    <dgm:cxn modelId="{EF1D2BD8-9359-DD4B-9399-45EEA3485310}" type="presParOf" srcId="{A53CCC5A-97BD-9944-A148-5C756967C67A}" destId="{B3765A10-DC5A-1B41-ACC8-3453ED4DB974}" srcOrd="4" destOrd="0" presId="urn:microsoft.com/office/officeart/2005/8/layout/orgChart1"/>
    <dgm:cxn modelId="{36C6BAC8-191C-8843-9C92-61A870A4DA7F}" type="presParOf" srcId="{A53CCC5A-97BD-9944-A148-5C756967C67A}" destId="{200A1298-5B48-1748-9BBF-B6C8019F9F7C}" srcOrd="5" destOrd="0" presId="urn:microsoft.com/office/officeart/2005/8/layout/orgChart1"/>
    <dgm:cxn modelId="{07D745ED-7D22-4A4F-ABAB-9ADC968DAFE7}" type="presParOf" srcId="{200A1298-5B48-1748-9BBF-B6C8019F9F7C}" destId="{FEEACCAC-7203-1A42-99B8-1111E268DB47}" srcOrd="0" destOrd="0" presId="urn:microsoft.com/office/officeart/2005/8/layout/orgChart1"/>
    <dgm:cxn modelId="{A3B23C94-C9DA-714A-A775-91BCEA414D58}" type="presParOf" srcId="{FEEACCAC-7203-1A42-99B8-1111E268DB47}" destId="{758FE39F-1B5F-314A-9C21-48F89B10E9EC}" srcOrd="0" destOrd="0" presId="urn:microsoft.com/office/officeart/2005/8/layout/orgChart1"/>
    <dgm:cxn modelId="{2C406350-03C6-F546-84E5-CC78A9BB3877}" type="presParOf" srcId="{FEEACCAC-7203-1A42-99B8-1111E268DB47}" destId="{F576966D-904E-EE47-A104-2F70D09630F8}" srcOrd="1" destOrd="0" presId="urn:microsoft.com/office/officeart/2005/8/layout/orgChart1"/>
    <dgm:cxn modelId="{8099143E-FB43-C746-916B-112DBD41A393}" type="presParOf" srcId="{200A1298-5B48-1748-9BBF-B6C8019F9F7C}" destId="{4C3A37F9-616F-E44B-BED8-B0ABA711E8B7}" srcOrd="1" destOrd="0" presId="urn:microsoft.com/office/officeart/2005/8/layout/orgChart1"/>
    <dgm:cxn modelId="{7EE36874-2F93-5244-B24C-0E041EC8465A}" type="presParOf" srcId="{200A1298-5B48-1748-9BBF-B6C8019F9F7C}" destId="{59DA7309-0985-5F4A-B762-E62E120A41EB}" srcOrd="2" destOrd="0" presId="urn:microsoft.com/office/officeart/2005/8/layout/orgChart1"/>
    <dgm:cxn modelId="{F4DE23F0-0FCB-D844-BB4A-E22CCD2B2CA7}" type="presParOf" srcId="{A53CCC5A-97BD-9944-A148-5C756967C67A}" destId="{79666776-7418-B341-987F-7BF1ACC2931C}" srcOrd="6" destOrd="0" presId="urn:microsoft.com/office/officeart/2005/8/layout/orgChart1"/>
    <dgm:cxn modelId="{8C56A2AD-EF00-CB4C-862E-C9F74A09AAA9}" type="presParOf" srcId="{A53CCC5A-97BD-9944-A148-5C756967C67A}" destId="{DDE2CE40-F1DB-EA46-B850-8CC0C98CD9CD}" srcOrd="7" destOrd="0" presId="urn:microsoft.com/office/officeart/2005/8/layout/orgChart1"/>
    <dgm:cxn modelId="{1D4454BC-32E0-5E41-B2FB-4B286BF59269}" type="presParOf" srcId="{DDE2CE40-F1DB-EA46-B850-8CC0C98CD9CD}" destId="{88866610-90B0-0343-9618-E5CCD2D7BA31}" srcOrd="0" destOrd="0" presId="urn:microsoft.com/office/officeart/2005/8/layout/orgChart1"/>
    <dgm:cxn modelId="{5FE3C883-C3E5-D14C-93DC-1E970CF484F3}" type="presParOf" srcId="{88866610-90B0-0343-9618-E5CCD2D7BA31}" destId="{1F8ADCC3-07C8-ED44-B07D-6A3EC518D69F}" srcOrd="0" destOrd="0" presId="urn:microsoft.com/office/officeart/2005/8/layout/orgChart1"/>
    <dgm:cxn modelId="{A896FB5F-3643-A647-8E8C-60B9AFBD0D05}" type="presParOf" srcId="{88866610-90B0-0343-9618-E5CCD2D7BA31}" destId="{F6B74008-D0D7-6349-8DCB-CD7174395AB0}" srcOrd="1" destOrd="0" presId="urn:microsoft.com/office/officeart/2005/8/layout/orgChart1"/>
    <dgm:cxn modelId="{06794779-CCEC-0A48-9ABE-65BFDB4B3F13}" type="presParOf" srcId="{DDE2CE40-F1DB-EA46-B850-8CC0C98CD9CD}" destId="{5FED901E-A0DC-B243-B505-395306D1062A}" srcOrd="1" destOrd="0" presId="urn:microsoft.com/office/officeart/2005/8/layout/orgChart1"/>
    <dgm:cxn modelId="{A9CBB804-D628-0142-9344-976EF3E395FD}" type="presParOf" srcId="{DDE2CE40-F1DB-EA46-B850-8CC0C98CD9CD}" destId="{EF4ADC91-9367-4D4C-BF3A-62FE56CD606B}" srcOrd="2" destOrd="0" presId="urn:microsoft.com/office/officeart/2005/8/layout/orgChart1"/>
    <dgm:cxn modelId="{8E67A254-F2D8-A44E-B0A7-4134E7AF0DF0}" type="presParOf" srcId="{C4CED692-558A-554B-9464-2EFA28872239}" destId="{215CF7B8-28BF-4E4D-935C-D5CF5D4845D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4633406-31AD-4DD6-8294-A1E72E2AD6E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4F103A4-27F8-4943-84E1-253178B173D7}">
      <dgm:prSet/>
      <dgm:spPr/>
      <dgm:t>
        <a:bodyPr/>
        <a:lstStyle/>
        <a:p>
          <a:r>
            <a:rPr lang="en-US" err="1"/>
            <a:t>Regressionsproblem</a:t>
          </a:r>
          <a:endParaRPr lang="en-US"/>
        </a:p>
      </dgm:t>
    </dgm:pt>
    <dgm:pt modelId="{F62C927E-6487-4109-B421-A954C2C70DCF}" type="parTrans" cxnId="{EF103A4F-1002-4F61-8682-BB7C36B3384E}">
      <dgm:prSet/>
      <dgm:spPr/>
      <dgm:t>
        <a:bodyPr/>
        <a:lstStyle/>
        <a:p>
          <a:endParaRPr lang="en-US"/>
        </a:p>
      </dgm:t>
    </dgm:pt>
    <dgm:pt modelId="{97096FEF-E899-4D87-B0A3-BE3AB26EACBE}" type="sibTrans" cxnId="{EF103A4F-1002-4F61-8682-BB7C36B3384E}">
      <dgm:prSet/>
      <dgm:spPr/>
      <dgm:t>
        <a:bodyPr/>
        <a:lstStyle/>
        <a:p>
          <a:endParaRPr lang="en-US"/>
        </a:p>
      </dgm:t>
    </dgm:pt>
    <dgm:pt modelId="{BB0736BB-4362-4FCC-BFA6-1B1508FB9414}">
      <dgm:prSet/>
      <dgm:spPr/>
      <dgm:t>
        <a:bodyPr/>
        <a:lstStyle/>
        <a:p>
          <a:r>
            <a:rPr lang="en-US"/>
            <a:t>Klassificeringsproblem</a:t>
          </a:r>
        </a:p>
      </dgm:t>
    </dgm:pt>
    <dgm:pt modelId="{E67A7CB5-05EF-41D9-9BFE-559A99CE839A}" type="parTrans" cxnId="{66A75020-813A-44D1-BD49-843849F0243E}">
      <dgm:prSet/>
      <dgm:spPr/>
      <dgm:t>
        <a:bodyPr/>
        <a:lstStyle/>
        <a:p>
          <a:endParaRPr lang="en-US"/>
        </a:p>
      </dgm:t>
    </dgm:pt>
    <dgm:pt modelId="{A70B8695-7B9E-47ED-9C29-6774D28C6459}" type="sibTrans" cxnId="{66A75020-813A-44D1-BD49-843849F0243E}">
      <dgm:prSet/>
      <dgm:spPr/>
      <dgm:t>
        <a:bodyPr/>
        <a:lstStyle/>
        <a:p>
          <a:endParaRPr lang="en-US"/>
        </a:p>
      </dgm:t>
    </dgm:pt>
    <dgm:pt modelId="{5B90C7CA-80BE-9F48-BD82-CF8DB241F069}" type="pres">
      <dgm:prSet presAssocID="{14633406-31AD-4DD6-8294-A1E72E2AD6EE}" presName="hierChild1" presStyleCnt="0">
        <dgm:presLayoutVars>
          <dgm:chPref val="1"/>
          <dgm:dir/>
          <dgm:animOne val="branch"/>
          <dgm:animLvl val="lvl"/>
          <dgm:resizeHandles/>
        </dgm:presLayoutVars>
      </dgm:prSet>
      <dgm:spPr/>
    </dgm:pt>
    <dgm:pt modelId="{B66B4735-CA7D-2549-BCF0-007C95AB77BC}" type="pres">
      <dgm:prSet presAssocID="{D4F103A4-27F8-4943-84E1-253178B173D7}" presName="hierRoot1" presStyleCnt="0"/>
      <dgm:spPr/>
    </dgm:pt>
    <dgm:pt modelId="{DCBC319E-6F32-814A-B3F7-157B3A67120A}" type="pres">
      <dgm:prSet presAssocID="{D4F103A4-27F8-4943-84E1-253178B173D7}" presName="composite" presStyleCnt="0"/>
      <dgm:spPr/>
    </dgm:pt>
    <dgm:pt modelId="{120E09E8-F513-6A4A-84A4-A5A9624AEF09}" type="pres">
      <dgm:prSet presAssocID="{D4F103A4-27F8-4943-84E1-253178B173D7}" presName="background" presStyleLbl="node0" presStyleIdx="0" presStyleCnt="2"/>
      <dgm:spPr/>
    </dgm:pt>
    <dgm:pt modelId="{5C358A66-1D21-8B48-83AD-D2BAA7C426CC}" type="pres">
      <dgm:prSet presAssocID="{D4F103A4-27F8-4943-84E1-253178B173D7}" presName="text" presStyleLbl="fgAcc0" presStyleIdx="0" presStyleCnt="2">
        <dgm:presLayoutVars>
          <dgm:chPref val="3"/>
        </dgm:presLayoutVars>
      </dgm:prSet>
      <dgm:spPr/>
    </dgm:pt>
    <dgm:pt modelId="{7598D59C-DA79-6246-8E54-298C4EE56BA5}" type="pres">
      <dgm:prSet presAssocID="{D4F103A4-27F8-4943-84E1-253178B173D7}" presName="hierChild2" presStyleCnt="0"/>
      <dgm:spPr/>
    </dgm:pt>
    <dgm:pt modelId="{D885E259-CE90-F243-9102-942907D55959}" type="pres">
      <dgm:prSet presAssocID="{BB0736BB-4362-4FCC-BFA6-1B1508FB9414}" presName="hierRoot1" presStyleCnt="0"/>
      <dgm:spPr/>
    </dgm:pt>
    <dgm:pt modelId="{2C8A7754-D751-9A46-A7E5-0EF3E327E314}" type="pres">
      <dgm:prSet presAssocID="{BB0736BB-4362-4FCC-BFA6-1B1508FB9414}" presName="composite" presStyleCnt="0"/>
      <dgm:spPr/>
    </dgm:pt>
    <dgm:pt modelId="{17282A7C-0F87-C144-B9BD-C61D2634A003}" type="pres">
      <dgm:prSet presAssocID="{BB0736BB-4362-4FCC-BFA6-1B1508FB9414}" presName="background" presStyleLbl="node0" presStyleIdx="1" presStyleCnt="2"/>
      <dgm:spPr/>
    </dgm:pt>
    <dgm:pt modelId="{DFF65DD0-5B23-EC44-808C-FA3FEAF344B8}" type="pres">
      <dgm:prSet presAssocID="{BB0736BB-4362-4FCC-BFA6-1B1508FB9414}" presName="text" presStyleLbl="fgAcc0" presStyleIdx="1" presStyleCnt="2">
        <dgm:presLayoutVars>
          <dgm:chPref val="3"/>
        </dgm:presLayoutVars>
      </dgm:prSet>
      <dgm:spPr/>
    </dgm:pt>
    <dgm:pt modelId="{AEBA1EAA-BFD2-3B41-A7D4-706780D1B461}" type="pres">
      <dgm:prSet presAssocID="{BB0736BB-4362-4FCC-BFA6-1B1508FB9414}" presName="hierChild2" presStyleCnt="0"/>
      <dgm:spPr/>
    </dgm:pt>
  </dgm:ptLst>
  <dgm:cxnLst>
    <dgm:cxn modelId="{66A75020-813A-44D1-BD49-843849F0243E}" srcId="{14633406-31AD-4DD6-8294-A1E72E2AD6EE}" destId="{BB0736BB-4362-4FCC-BFA6-1B1508FB9414}" srcOrd="1" destOrd="0" parTransId="{E67A7CB5-05EF-41D9-9BFE-559A99CE839A}" sibTransId="{A70B8695-7B9E-47ED-9C29-6774D28C6459}"/>
    <dgm:cxn modelId="{680B553F-3280-B745-A37F-0ECCB897445F}" type="presOf" srcId="{14633406-31AD-4DD6-8294-A1E72E2AD6EE}" destId="{5B90C7CA-80BE-9F48-BD82-CF8DB241F069}" srcOrd="0" destOrd="0" presId="urn:microsoft.com/office/officeart/2005/8/layout/hierarchy1"/>
    <dgm:cxn modelId="{EF103A4F-1002-4F61-8682-BB7C36B3384E}" srcId="{14633406-31AD-4DD6-8294-A1E72E2AD6EE}" destId="{D4F103A4-27F8-4943-84E1-253178B173D7}" srcOrd="0" destOrd="0" parTransId="{F62C927E-6487-4109-B421-A954C2C70DCF}" sibTransId="{97096FEF-E899-4D87-B0A3-BE3AB26EACBE}"/>
    <dgm:cxn modelId="{64A23557-63BE-3348-B27C-8963F197F9E5}" type="presOf" srcId="{BB0736BB-4362-4FCC-BFA6-1B1508FB9414}" destId="{DFF65DD0-5B23-EC44-808C-FA3FEAF344B8}" srcOrd="0" destOrd="0" presId="urn:microsoft.com/office/officeart/2005/8/layout/hierarchy1"/>
    <dgm:cxn modelId="{09819289-9F0E-2844-8F48-A770643F9465}" type="presOf" srcId="{D4F103A4-27F8-4943-84E1-253178B173D7}" destId="{5C358A66-1D21-8B48-83AD-D2BAA7C426CC}" srcOrd="0" destOrd="0" presId="urn:microsoft.com/office/officeart/2005/8/layout/hierarchy1"/>
    <dgm:cxn modelId="{902CF9F3-1608-CF48-950F-7800B3903277}" type="presParOf" srcId="{5B90C7CA-80BE-9F48-BD82-CF8DB241F069}" destId="{B66B4735-CA7D-2549-BCF0-007C95AB77BC}" srcOrd="0" destOrd="0" presId="urn:microsoft.com/office/officeart/2005/8/layout/hierarchy1"/>
    <dgm:cxn modelId="{5F7C550D-075B-E347-913F-37DDF7ABA86B}" type="presParOf" srcId="{B66B4735-CA7D-2549-BCF0-007C95AB77BC}" destId="{DCBC319E-6F32-814A-B3F7-157B3A67120A}" srcOrd="0" destOrd="0" presId="urn:microsoft.com/office/officeart/2005/8/layout/hierarchy1"/>
    <dgm:cxn modelId="{AF1F64CE-D443-1C43-80C8-BDFD824B36B1}" type="presParOf" srcId="{DCBC319E-6F32-814A-B3F7-157B3A67120A}" destId="{120E09E8-F513-6A4A-84A4-A5A9624AEF09}" srcOrd="0" destOrd="0" presId="urn:microsoft.com/office/officeart/2005/8/layout/hierarchy1"/>
    <dgm:cxn modelId="{99D6BACA-3F80-0547-BA91-B19F3B76ECE1}" type="presParOf" srcId="{DCBC319E-6F32-814A-B3F7-157B3A67120A}" destId="{5C358A66-1D21-8B48-83AD-D2BAA7C426CC}" srcOrd="1" destOrd="0" presId="urn:microsoft.com/office/officeart/2005/8/layout/hierarchy1"/>
    <dgm:cxn modelId="{3CB8CED1-57A3-8E40-B69E-0D64BB04ADA3}" type="presParOf" srcId="{B66B4735-CA7D-2549-BCF0-007C95AB77BC}" destId="{7598D59C-DA79-6246-8E54-298C4EE56BA5}" srcOrd="1" destOrd="0" presId="urn:microsoft.com/office/officeart/2005/8/layout/hierarchy1"/>
    <dgm:cxn modelId="{CBC44CE1-51AA-BA40-BF50-09587D30BEE9}" type="presParOf" srcId="{5B90C7CA-80BE-9F48-BD82-CF8DB241F069}" destId="{D885E259-CE90-F243-9102-942907D55959}" srcOrd="1" destOrd="0" presId="urn:microsoft.com/office/officeart/2005/8/layout/hierarchy1"/>
    <dgm:cxn modelId="{89AEF941-EEB0-F54B-94EC-13998A5F9978}" type="presParOf" srcId="{D885E259-CE90-F243-9102-942907D55959}" destId="{2C8A7754-D751-9A46-A7E5-0EF3E327E314}" srcOrd="0" destOrd="0" presId="urn:microsoft.com/office/officeart/2005/8/layout/hierarchy1"/>
    <dgm:cxn modelId="{9D6F5A94-0A82-1B4B-BF21-D6325791F620}" type="presParOf" srcId="{2C8A7754-D751-9A46-A7E5-0EF3E327E314}" destId="{17282A7C-0F87-C144-B9BD-C61D2634A003}" srcOrd="0" destOrd="0" presId="urn:microsoft.com/office/officeart/2005/8/layout/hierarchy1"/>
    <dgm:cxn modelId="{CBC8E8DF-E416-6246-AEAC-2C5DF376B445}" type="presParOf" srcId="{2C8A7754-D751-9A46-A7E5-0EF3E327E314}" destId="{DFF65DD0-5B23-EC44-808C-FA3FEAF344B8}" srcOrd="1" destOrd="0" presId="urn:microsoft.com/office/officeart/2005/8/layout/hierarchy1"/>
    <dgm:cxn modelId="{FC74C03A-EDD2-6D43-AFEE-6ABB82135187}" type="presParOf" srcId="{D885E259-CE90-F243-9102-942907D55959}" destId="{AEBA1EAA-BFD2-3B41-A7D4-706780D1B46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3BE631A-06FD-42A8-8B62-D59EDE8C0DCB}"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9FD9DFC9-3A39-40AB-A0B2-2681A5834B4E}">
      <dgm:prSet/>
      <dgm:spPr/>
      <dgm:t>
        <a:bodyPr/>
        <a:lstStyle/>
        <a:p>
          <a:r>
            <a:rPr lang="en-US"/>
            <a:t>Huspriser</a:t>
          </a:r>
        </a:p>
      </dgm:t>
    </dgm:pt>
    <dgm:pt modelId="{520CD631-7DF0-4584-947D-905D6460D36C}" type="parTrans" cxnId="{E6DB6BEB-6008-49C0-BA64-F3F7902F0C59}">
      <dgm:prSet/>
      <dgm:spPr/>
      <dgm:t>
        <a:bodyPr/>
        <a:lstStyle/>
        <a:p>
          <a:endParaRPr lang="en-US"/>
        </a:p>
      </dgm:t>
    </dgm:pt>
    <dgm:pt modelId="{66C6D949-BD48-49BD-930A-64BD1325439B}" type="sibTrans" cxnId="{E6DB6BEB-6008-49C0-BA64-F3F7902F0C59}">
      <dgm:prSet/>
      <dgm:spPr/>
      <dgm:t>
        <a:bodyPr/>
        <a:lstStyle/>
        <a:p>
          <a:endParaRPr lang="en-US"/>
        </a:p>
      </dgm:t>
    </dgm:pt>
    <dgm:pt modelId="{3C5E488B-3302-4A20-A231-9E7A492CA142}">
      <dgm:prSet/>
      <dgm:spPr/>
      <dgm:t>
        <a:bodyPr/>
        <a:lstStyle/>
        <a:p>
          <a:r>
            <a:rPr lang="en-US"/>
            <a:t>Familjeinkomster</a:t>
          </a:r>
        </a:p>
      </dgm:t>
    </dgm:pt>
    <dgm:pt modelId="{56259E1F-3E4E-4E2C-AFC2-96DB052D9865}" type="parTrans" cxnId="{FABF4015-C21E-47F9-A487-CAC03549D260}">
      <dgm:prSet/>
      <dgm:spPr/>
      <dgm:t>
        <a:bodyPr/>
        <a:lstStyle/>
        <a:p>
          <a:endParaRPr lang="en-US"/>
        </a:p>
      </dgm:t>
    </dgm:pt>
    <dgm:pt modelId="{9F4DB415-E724-461D-B728-7D42974B892B}" type="sibTrans" cxnId="{FABF4015-C21E-47F9-A487-CAC03549D260}">
      <dgm:prSet/>
      <dgm:spPr/>
      <dgm:t>
        <a:bodyPr/>
        <a:lstStyle/>
        <a:p>
          <a:endParaRPr lang="en-US"/>
        </a:p>
      </dgm:t>
    </dgm:pt>
    <dgm:pt modelId="{0AFF02EF-2002-41DE-8E4D-A4956AA2FD19}">
      <dgm:prSet/>
      <dgm:spPr/>
      <dgm:t>
        <a:bodyPr/>
        <a:lstStyle/>
        <a:p>
          <a:r>
            <a:rPr lang="en-US"/>
            <a:t>Försäljningsvolym för en produkt</a:t>
          </a:r>
        </a:p>
      </dgm:t>
    </dgm:pt>
    <dgm:pt modelId="{C9166845-3045-4B5C-9DEB-EAD9771779DB}" type="parTrans" cxnId="{2DFD5A6A-40D4-46D6-9448-A21FB9F120E2}">
      <dgm:prSet/>
      <dgm:spPr/>
      <dgm:t>
        <a:bodyPr/>
        <a:lstStyle/>
        <a:p>
          <a:endParaRPr lang="en-US"/>
        </a:p>
      </dgm:t>
    </dgm:pt>
    <dgm:pt modelId="{3981F996-D7C9-4C49-A3E4-AD4FEB540B7E}" type="sibTrans" cxnId="{2DFD5A6A-40D4-46D6-9448-A21FB9F120E2}">
      <dgm:prSet/>
      <dgm:spPr/>
      <dgm:t>
        <a:bodyPr/>
        <a:lstStyle/>
        <a:p>
          <a:endParaRPr lang="en-US"/>
        </a:p>
      </dgm:t>
    </dgm:pt>
    <dgm:pt modelId="{440C650B-3C44-43F2-8901-84341ED01CEB}">
      <dgm:prSet/>
      <dgm:spPr/>
      <dgm:t>
        <a:bodyPr/>
        <a:lstStyle/>
        <a:p>
          <a:r>
            <a:rPr lang="en-US"/>
            <a:t>Aktiepriser</a:t>
          </a:r>
        </a:p>
      </dgm:t>
    </dgm:pt>
    <dgm:pt modelId="{AEB26656-12D6-4B40-A3D5-CC7E84DC4B66}" type="parTrans" cxnId="{5E5A3163-AAD7-42A8-8735-9D879B5468C2}">
      <dgm:prSet/>
      <dgm:spPr/>
      <dgm:t>
        <a:bodyPr/>
        <a:lstStyle/>
        <a:p>
          <a:endParaRPr lang="en-US"/>
        </a:p>
      </dgm:t>
    </dgm:pt>
    <dgm:pt modelId="{09FDEBF9-E9BA-441E-9969-DF4E9BB64885}" type="sibTrans" cxnId="{5E5A3163-AAD7-42A8-8735-9D879B5468C2}">
      <dgm:prSet/>
      <dgm:spPr/>
      <dgm:t>
        <a:bodyPr/>
        <a:lstStyle/>
        <a:p>
          <a:endParaRPr lang="en-US"/>
        </a:p>
      </dgm:t>
    </dgm:pt>
    <dgm:pt modelId="{1DDB6F63-2BC4-8345-BEC2-3CDC4900F653}" type="pres">
      <dgm:prSet presAssocID="{03BE631A-06FD-42A8-8B62-D59EDE8C0DCB}" presName="matrix" presStyleCnt="0">
        <dgm:presLayoutVars>
          <dgm:chMax val="1"/>
          <dgm:dir/>
          <dgm:resizeHandles val="exact"/>
        </dgm:presLayoutVars>
      </dgm:prSet>
      <dgm:spPr/>
    </dgm:pt>
    <dgm:pt modelId="{23AE58F3-6BE2-B944-92A8-E1C0741E788C}" type="pres">
      <dgm:prSet presAssocID="{03BE631A-06FD-42A8-8B62-D59EDE8C0DCB}" presName="diamond" presStyleLbl="bgShp" presStyleIdx="0" presStyleCnt="1"/>
      <dgm:spPr/>
    </dgm:pt>
    <dgm:pt modelId="{27975E21-73E4-8F4C-804B-1FB31EEA6A0E}" type="pres">
      <dgm:prSet presAssocID="{03BE631A-06FD-42A8-8B62-D59EDE8C0DCB}" presName="quad1" presStyleLbl="node1" presStyleIdx="0" presStyleCnt="4">
        <dgm:presLayoutVars>
          <dgm:chMax val="0"/>
          <dgm:chPref val="0"/>
          <dgm:bulletEnabled val="1"/>
        </dgm:presLayoutVars>
      </dgm:prSet>
      <dgm:spPr/>
    </dgm:pt>
    <dgm:pt modelId="{8B7FA052-F521-4145-9F96-81546D617D81}" type="pres">
      <dgm:prSet presAssocID="{03BE631A-06FD-42A8-8B62-D59EDE8C0DCB}" presName="quad2" presStyleLbl="node1" presStyleIdx="1" presStyleCnt="4">
        <dgm:presLayoutVars>
          <dgm:chMax val="0"/>
          <dgm:chPref val="0"/>
          <dgm:bulletEnabled val="1"/>
        </dgm:presLayoutVars>
      </dgm:prSet>
      <dgm:spPr/>
    </dgm:pt>
    <dgm:pt modelId="{73E7A5A3-0963-D649-8FC6-D39FA5176DCA}" type="pres">
      <dgm:prSet presAssocID="{03BE631A-06FD-42A8-8B62-D59EDE8C0DCB}" presName="quad3" presStyleLbl="node1" presStyleIdx="2" presStyleCnt="4">
        <dgm:presLayoutVars>
          <dgm:chMax val="0"/>
          <dgm:chPref val="0"/>
          <dgm:bulletEnabled val="1"/>
        </dgm:presLayoutVars>
      </dgm:prSet>
      <dgm:spPr/>
    </dgm:pt>
    <dgm:pt modelId="{D4E7613A-1373-E148-B632-B6FA648A1E6F}" type="pres">
      <dgm:prSet presAssocID="{03BE631A-06FD-42A8-8B62-D59EDE8C0DCB}" presName="quad4" presStyleLbl="node1" presStyleIdx="3" presStyleCnt="4">
        <dgm:presLayoutVars>
          <dgm:chMax val="0"/>
          <dgm:chPref val="0"/>
          <dgm:bulletEnabled val="1"/>
        </dgm:presLayoutVars>
      </dgm:prSet>
      <dgm:spPr/>
    </dgm:pt>
  </dgm:ptLst>
  <dgm:cxnLst>
    <dgm:cxn modelId="{718BFA02-23F8-8343-9DAE-300D7872EDA9}" type="presOf" srcId="{0AFF02EF-2002-41DE-8E4D-A4956AA2FD19}" destId="{73E7A5A3-0963-D649-8FC6-D39FA5176DCA}" srcOrd="0" destOrd="0" presId="urn:microsoft.com/office/officeart/2005/8/layout/matrix3"/>
    <dgm:cxn modelId="{FABF4015-C21E-47F9-A487-CAC03549D260}" srcId="{03BE631A-06FD-42A8-8B62-D59EDE8C0DCB}" destId="{3C5E488B-3302-4A20-A231-9E7A492CA142}" srcOrd="1" destOrd="0" parTransId="{56259E1F-3E4E-4E2C-AFC2-96DB052D9865}" sibTransId="{9F4DB415-E724-461D-B728-7D42974B892B}"/>
    <dgm:cxn modelId="{5E5A3163-AAD7-42A8-8735-9D879B5468C2}" srcId="{03BE631A-06FD-42A8-8B62-D59EDE8C0DCB}" destId="{440C650B-3C44-43F2-8901-84341ED01CEB}" srcOrd="3" destOrd="0" parTransId="{AEB26656-12D6-4B40-A3D5-CC7E84DC4B66}" sibTransId="{09FDEBF9-E9BA-441E-9969-DF4E9BB64885}"/>
    <dgm:cxn modelId="{2DFD5A6A-40D4-46D6-9448-A21FB9F120E2}" srcId="{03BE631A-06FD-42A8-8B62-D59EDE8C0DCB}" destId="{0AFF02EF-2002-41DE-8E4D-A4956AA2FD19}" srcOrd="2" destOrd="0" parTransId="{C9166845-3045-4B5C-9DEB-EAD9771779DB}" sibTransId="{3981F996-D7C9-4C49-A3E4-AD4FEB540B7E}"/>
    <dgm:cxn modelId="{851C1099-BDE2-1E4A-98B6-1A13D2C5A6B3}" type="presOf" srcId="{440C650B-3C44-43F2-8901-84341ED01CEB}" destId="{D4E7613A-1373-E148-B632-B6FA648A1E6F}" srcOrd="0" destOrd="0" presId="urn:microsoft.com/office/officeart/2005/8/layout/matrix3"/>
    <dgm:cxn modelId="{544D68E2-BB88-094E-AD70-7F4C4446E6F7}" type="presOf" srcId="{9FD9DFC9-3A39-40AB-A0B2-2681A5834B4E}" destId="{27975E21-73E4-8F4C-804B-1FB31EEA6A0E}" srcOrd="0" destOrd="0" presId="urn:microsoft.com/office/officeart/2005/8/layout/matrix3"/>
    <dgm:cxn modelId="{BAF117EA-5F03-3045-907E-8516D4F1C7F3}" type="presOf" srcId="{3C5E488B-3302-4A20-A231-9E7A492CA142}" destId="{8B7FA052-F521-4145-9F96-81546D617D81}" srcOrd="0" destOrd="0" presId="urn:microsoft.com/office/officeart/2005/8/layout/matrix3"/>
    <dgm:cxn modelId="{E6DB6BEB-6008-49C0-BA64-F3F7902F0C59}" srcId="{03BE631A-06FD-42A8-8B62-D59EDE8C0DCB}" destId="{9FD9DFC9-3A39-40AB-A0B2-2681A5834B4E}" srcOrd="0" destOrd="0" parTransId="{520CD631-7DF0-4584-947D-905D6460D36C}" sibTransId="{66C6D949-BD48-49BD-930A-64BD1325439B}"/>
    <dgm:cxn modelId="{C6412BEE-24D6-6E4C-A48B-14027C2AD6AC}" type="presOf" srcId="{03BE631A-06FD-42A8-8B62-D59EDE8C0DCB}" destId="{1DDB6F63-2BC4-8345-BEC2-3CDC4900F653}" srcOrd="0" destOrd="0" presId="urn:microsoft.com/office/officeart/2005/8/layout/matrix3"/>
    <dgm:cxn modelId="{D48A4D23-BFD7-8D48-9FE9-77CC7ACDF365}" type="presParOf" srcId="{1DDB6F63-2BC4-8345-BEC2-3CDC4900F653}" destId="{23AE58F3-6BE2-B944-92A8-E1C0741E788C}" srcOrd="0" destOrd="0" presId="urn:microsoft.com/office/officeart/2005/8/layout/matrix3"/>
    <dgm:cxn modelId="{E8D48B67-84DE-AA4E-BD21-B029A63DAB32}" type="presParOf" srcId="{1DDB6F63-2BC4-8345-BEC2-3CDC4900F653}" destId="{27975E21-73E4-8F4C-804B-1FB31EEA6A0E}" srcOrd="1" destOrd="0" presId="urn:microsoft.com/office/officeart/2005/8/layout/matrix3"/>
    <dgm:cxn modelId="{4CEC3578-EA38-0746-9519-C9A3B2798468}" type="presParOf" srcId="{1DDB6F63-2BC4-8345-BEC2-3CDC4900F653}" destId="{8B7FA052-F521-4145-9F96-81546D617D81}" srcOrd="2" destOrd="0" presId="urn:microsoft.com/office/officeart/2005/8/layout/matrix3"/>
    <dgm:cxn modelId="{A003F627-5BA3-8648-8AB8-EF58205115F9}" type="presParOf" srcId="{1DDB6F63-2BC4-8345-BEC2-3CDC4900F653}" destId="{73E7A5A3-0963-D649-8FC6-D39FA5176DCA}" srcOrd="3" destOrd="0" presId="urn:microsoft.com/office/officeart/2005/8/layout/matrix3"/>
    <dgm:cxn modelId="{CE73C33B-E20B-7444-A13D-CCCB8DEB6C20}" type="presParOf" srcId="{1DDB6F63-2BC4-8345-BEC2-3CDC4900F653}" destId="{D4E7613A-1373-E148-B632-B6FA648A1E6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A9DE99-E099-42A1-9936-52707A95CCE0}"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810644D-39C3-464B-B08A-80CAA72EE27A}">
      <dgm:prSet/>
      <dgm:spPr/>
      <dgm:t>
        <a:bodyPr/>
        <a:lstStyle/>
        <a:p>
          <a:r>
            <a:rPr lang="en-US"/>
            <a:t>Direkt marknadsföring: Köpare vs icke köpare</a:t>
          </a:r>
        </a:p>
      </dgm:t>
    </dgm:pt>
    <dgm:pt modelId="{8AA792F9-1F20-4D33-A257-675370DC1049}" type="parTrans" cxnId="{0703FFDB-1FA8-45A5-9CE0-428067A026BA}">
      <dgm:prSet/>
      <dgm:spPr/>
      <dgm:t>
        <a:bodyPr/>
        <a:lstStyle/>
        <a:p>
          <a:endParaRPr lang="en-US"/>
        </a:p>
      </dgm:t>
    </dgm:pt>
    <dgm:pt modelId="{0C4EAAEA-612F-4A3E-B8A5-52041774402D}" type="sibTrans" cxnId="{0703FFDB-1FA8-45A5-9CE0-428067A026BA}">
      <dgm:prSet/>
      <dgm:spPr/>
      <dgm:t>
        <a:bodyPr/>
        <a:lstStyle/>
        <a:p>
          <a:endParaRPr lang="en-US"/>
        </a:p>
      </dgm:t>
    </dgm:pt>
    <dgm:pt modelId="{117B6D8B-18C3-4BA3-B8B0-20F1F1E38CA4}">
      <dgm:prSet/>
      <dgm:spPr/>
      <dgm:t>
        <a:bodyPr/>
        <a:lstStyle/>
        <a:p>
          <a:r>
            <a:rPr lang="en-US"/>
            <a:t>Medicin: Friska vs sjuka</a:t>
          </a:r>
        </a:p>
      </dgm:t>
    </dgm:pt>
    <dgm:pt modelId="{345EA671-87EF-4797-B9DD-EFD6806A20C5}" type="parTrans" cxnId="{0E7F1AD2-E796-4005-8840-6573A3CA3C2B}">
      <dgm:prSet/>
      <dgm:spPr/>
      <dgm:t>
        <a:bodyPr/>
        <a:lstStyle/>
        <a:p>
          <a:endParaRPr lang="en-US"/>
        </a:p>
      </dgm:t>
    </dgm:pt>
    <dgm:pt modelId="{38EACE2D-2D66-436C-843A-0C78AED710AF}" type="sibTrans" cxnId="{0E7F1AD2-E796-4005-8840-6573A3CA3C2B}">
      <dgm:prSet/>
      <dgm:spPr/>
      <dgm:t>
        <a:bodyPr/>
        <a:lstStyle/>
        <a:p>
          <a:endParaRPr lang="en-US"/>
        </a:p>
      </dgm:t>
    </dgm:pt>
    <dgm:pt modelId="{9DE5FA8C-37D7-4F3E-9B36-EA8A58EC4498}">
      <dgm:prSet/>
      <dgm:spPr/>
      <dgm:t>
        <a:bodyPr/>
        <a:lstStyle/>
        <a:p>
          <a:r>
            <a:rPr lang="en-US"/>
            <a:t>Sport: Låg, medel, högpresterande</a:t>
          </a:r>
        </a:p>
      </dgm:t>
    </dgm:pt>
    <dgm:pt modelId="{D39DCB29-AE63-4E53-A38E-CBEE17049019}" type="parTrans" cxnId="{EEDD11B8-2927-43BA-87B5-B7EBCFA1004C}">
      <dgm:prSet/>
      <dgm:spPr/>
      <dgm:t>
        <a:bodyPr/>
        <a:lstStyle/>
        <a:p>
          <a:endParaRPr lang="en-US"/>
        </a:p>
      </dgm:t>
    </dgm:pt>
    <dgm:pt modelId="{486EDCA6-DFB2-4B34-9BF9-03C68818CCFE}" type="sibTrans" cxnId="{EEDD11B8-2927-43BA-87B5-B7EBCFA1004C}">
      <dgm:prSet/>
      <dgm:spPr/>
      <dgm:t>
        <a:bodyPr/>
        <a:lstStyle/>
        <a:p>
          <a:endParaRPr lang="en-US"/>
        </a:p>
      </dgm:t>
    </dgm:pt>
    <dgm:pt modelId="{884F1A7F-120F-4E24-BB94-05F9C94907C4}">
      <dgm:prSet/>
      <dgm:spPr/>
      <dgm:t>
        <a:bodyPr/>
        <a:lstStyle/>
        <a:p>
          <a:r>
            <a:rPr lang="en-US"/>
            <a:t>Konkurs</a:t>
          </a:r>
        </a:p>
      </dgm:t>
    </dgm:pt>
    <dgm:pt modelId="{0B2CE176-B25E-4B96-A062-0603BDEDE373}" type="parTrans" cxnId="{15A6CB7E-E24C-46F9-ABFA-CE97B42D6B5D}">
      <dgm:prSet/>
      <dgm:spPr/>
      <dgm:t>
        <a:bodyPr/>
        <a:lstStyle/>
        <a:p>
          <a:endParaRPr lang="en-US"/>
        </a:p>
      </dgm:t>
    </dgm:pt>
    <dgm:pt modelId="{599C13BC-0A7B-482C-A954-C7D2D0AD377B}" type="sibTrans" cxnId="{15A6CB7E-E24C-46F9-ABFA-CE97B42D6B5D}">
      <dgm:prSet/>
      <dgm:spPr/>
      <dgm:t>
        <a:bodyPr/>
        <a:lstStyle/>
        <a:p>
          <a:endParaRPr lang="en-US"/>
        </a:p>
      </dgm:t>
    </dgm:pt>
    <dgm:pt modelId="{3ABF11C5-4656-9244-BA89-14CCE1C06736}" type="pres">
      <dgm:prSet presAssocID="{E1A9DE99-E099-42A1-9936-52707A95CCE0}" presName="matrix" presStyleCnt="0">
        <dgm:presLayoutVars>
          <dgm:chMax val="1"/>
          <dgm:dir/>
          <dgm:resizeHandles val="exact"/>
        </dgm:presLayoutVars>
      </dgm:prSet>
      <dgm:spPr/>
    </dgm:pt>
    <dgm:pt modelId="{A835FAC4-B989-B841-92DD-97918612F619}" type="pres">
      <dgm:prSet presAssocID="{E1A9DE99-E099-42A1-9936-52707A95CCE0}" presName="diamond" presStyleLbl="bgShp" presStyleIdx="0" presStyleCnt="1"/>
      <dgm:spPr/>
    </dgm:pt>
    <dgm:pt modelId="{E9E55D92-1F18-AC42-89F4-08FD6308D7D6}" type="pres">
      <dgm:prSet presAssocID="{E1A9DE99-E099-42A1-9936-52707A95CCE0}" presName="quad1" presStyleLbl="node1" presStyleIdx="0" presStyleCnt="4">
        <dgm:presLayoutVars>
          <dgm:chMax val="0"/>
          <dgm:chPref val="0"/>
          <dgm:bulletEnabled val="1"/>
        </dgm:presLayoutVars>
      </dgm:prSet>
      <dgm:spPr/>
    </dgm:pt>
    <dgm:pt modelId="{110460F1-2F13-4246-A85A-36668A5F06D5}" type="pres">
      <dgm:prSet presAssocID="{E1A9DE99-E099-42A1-9936-52707A95CCE0}" presName="quad2" presStyleLbl="node1" presStyleIdx="1" presStyleCnt="4">
        <dgm:presLayoutVars>
          <dgm:chMax val="0"/>
          <dgm:chPref val="0"/>
          <dgm:bulletEnabled val="1"/>
        </dgm:presLayoutVars>
      </dgm:prSet>
      <dgm:spPr/>
    </dgm:pt>
    <dgm:pt modelId="{1A332C48-7ED5-604B-B027-26319C206A0A}" type="pres">
      <dgm:prSet presAssocID="{E1A9DE99-E099-42A1-9936-52707A95CCE0}" presName="quad3" presStyleLbl="node1" presStyleIdx="2" presStyleCnt="4">
        <dgm:presLayoutVars>
          <dgm:chMax val="0"/>
          <dgm:chPref val="0"/>
          <dgm:bulletEnabled val="1"/>
        </dgm:presLayoutVars>
      </dgm:prSet>
      <dgm:spPr/>
    </dgm:pt>
    <dgm:pt modelId="{3E545A15-0956-4949-9FA9-6896E80CB183}" type="pres">
      <dgm:prSet presAssocID="{E1A9DE99-E099-42A1-9936-52707A95CCE0}" presName="quad4" presStyleLbl="node1" presStyleIdx="3" presStyleCnt="4">
        <dgm:presLayoutVars>
          <dgm:chMax val="0"/>
          <dgm:chPref val="0"/>
          <dgm:bulletEnabled val="1"/>
        </dgm:presLayoutVars>
      </dgm:prSet>
      <dgm:spPr/>
    </dgm:pt>
  </dgm:ptLst>
  <dgm:cxnLst>
    <dgm:cxn modelId="{98CBB01C-5973-AA43-ACB8-7F1283D9CB54}" type="presOf" srcId="{E1A9DE99-E099-42A1-9936-52707A95CCE0}" destId="{3ABF11C5-4656-9244-BA89-14CCE1C06736}" srcOrd="0" destOrd="0" presId="urn:microsoft.com/office/officeart/2005/8/layout/matrix3"/>
    <dgm:cxn modelId="{F52E5D2A-BEE0-1245-BA95-7463384BDBD0}" type="presOf" srcId="{884F1A7F-120F-4E24-BB94-05F9C94907C4}" destId="{3E545A15-0956-4949-9FA9-6896E80CB183}" srcOrd="0" destOrd="0" presId="urn:microsoft.com/office/officeart/2005/8/layout/matrix3"/>
    <dgm:cxn modelId="{15A6CB7E-E24C-46F9-ABFA-CE97B42D6B5D}" srcId="{E1A9DE99-E099-42A1-9936-52707A95CCE0}" destId="{884F1A7F-120F-4E24-BB94-05F9C94907C4}" srcOrd="3" destOrd="0" parTransId="{0B2CE176-B25E-4B96-A062-0603BDEDE373}" sibTransId="{599C13BC-0A7B-482C-A954-C7D2D0AD377B}"/>
    <dgm:cxn modelId="{EEDD11B8-2927-43BA-87B5-B7EBCFA1004C}" srcId="{E1A9DE99-E099-42A1-9936-52707A95CCE0}" destId="{9DE5FA8C-37D7-4F3E-9B36-EA8A58EC4498}" srcOrd="2" destOrd="0" parTransId="{D39DCB29-AE63-4E53-A38E-CBEE17049019}" sibTransId="{486EDCA6-DFB2-4B34-9BF9-03C68818CCFE}"/>
    <dgm:cxn modelId="{3F0C4EC4-3525-EB49-9C8F-7D04E9762DCB}" type="presOf" srcId="{117B6D8B-18C3-4BA3-B8B0-20F1F1E38CA4}" destId="{110460F1-2F13-4246-A85A-36668A5F06D5}" srcOrd="0" destOrd="0" presId="urn:microsoft.com/office/officeart/2005/8/layout/matrix3"/>
    <dgm:cxn modelId="{0E7F1AD2-E796-4005-8840-6573A3CA3C2B}" srcId="{E1A9DE99-E099-42A1-9936-52707A95CCE0}" destId="{117B6D8B-18C3-4BA3-B8B0-20F1F1E38CA4}" srcOrd="1" destOrd="0" parTransId="{345EA671-87EF-4797-B9DD-EFD6806A20C5}" sibTransId="{38EACE2D-2D66-436C-843A-0C78AED710AF}"/>
    <dgm:cxn modelId="{0703FFDB-1FA8-45A5-9CE0-428067A026BA}" srcId="{E1A9DE99-E099-42A1-9936-52707A95CCE0}" destId="{4810644D-39C3-464B-B08A-80CAA72EE27A}" srcOrd="0" destOrd="0" parTransId="{8AA792F9-1F20-4D33-A257-675370DC1049}" sibTransId="{0C4EAAEA-612F-4A3E-B8A5-52041774402D}"/>
    <dgm:cxn modelId="{A4FFE8DF-7333-2843-B657-9D6D391B29B9}" type="presOf" srcId="{4810644D-39C3-464B-B08A-80CAA72EE27A}" destId="{E9E55D92-1F18-AC42-89F4-08FD6308D7D6}" srcOrd="0" destOrd="0" presId="urn:microsoft.com/office/officeart/2005/8/layout/matrix3"/>
    <dgm:cxn modelId="{A37032F6-151E-3440-9010-6C94B0AD8A01}" type="presOf" srcId="{9DE5FA8C-37D7-4F3E-9B36-EA8A58EC4498}" destId="{1A332C48-7ED5-604B-B027-26319C206A0A}" srcOrd="0" destOrd="0" presId="urn:microsoft.com/office/officeart/2005/8/layout/matrix3"/>
    <dgm:cxn modelId="{D08ADE7E-9883-1341-AFA2-B35CCF7FCBEF}" type="presParOf" srcId="{3ABF11C5-4656-9244-BA89-14CCE1C06736}" destId="{A835FAC4-B989-B841-92DD-97918612F619}" srcOrd="0" destOrd="0" presId="urn:microsoft.com/office/officeart/2005/8/layout/matrix3"/>
    <dgm:cxn modelId="{2600DE48-46F7-8C46-9041-CD221F7641AD}" type="presParOf" srcId="{3ABF11C5-4656-9244-BA89-14CCE1C06736}" destId="{E9E55D92-1F18-AC42-89F4-08FD6308D7D6}" srcOrd="1" destOrd="0" presId="urn:microsoft.com/office/officeart/2005/8/layout/matrix3"/>
    <dgm:cxn modelId="{91C20F1A-97BF-DE42-B96E-03B2915F5E7A}" type="presParOf" srcId="{3ABF11C5-4656-9244-BA89-14CCE1C06736}" destId="{110460F1-2F13-4246-A85A-36668A5F06D5}" srcOrd="2" destOrd="0" presId="urn:microsoft.com/office/officeart/2005/8/layout/matrix3"/>
    <dgm:cxn modelId="{568D0B2F-B49A-B048-951C-577EDB3172B5}" type="presParOf" srcId="{3ABF11C5-4656-9244-BA89-14CCE1C06736}" destId="{1A332C48-7ED5-604B-B027-26319C206A0A}" srcOrd="3" destOrd="0" presId="urn:microsoft.com/office/officeart/2005/8/layout/matrix3"/>
    <dgm:cxn modelId="{FF26776E-89D0-EF46-8CDC-CC51E5F3CD5F}" type="presParOf" srcId="{3ABF11C5-4656-9244-BA89-14CCE1C06736}" destId="{3E545A15-0956-4949-9FA9-6896E80CB18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FB9C13-1F58-DE40-B114-3C58057F2B11}">
      <dsp:nvSpPr>
        <dsp:cNvPr id="0" name=""/>
        <dsp:cNvSpPr/>
      </dsp:nvSpPr>
      <dsp:spPr>
        <a:xfrm>
          <a:off x="0" y="0"/>
          <a:ext cx="5280660" cy="82296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err="1"/>
            <a:t>Vad</a:t>
          </a:r>
          <a:r>
            <a:rPr lang="en-US" sz="2100" kern="1200"/>
            <a:t> </a:t>
          </a:r>
          <a:r>
            <a:rPr lang="en-US" sz="2100" kern="1200" err="1"/>
            <a:t>är</a:t>
          </a:r>
          <a:r>
            <a:rPr lang="en-US" sz="2100" kern="1200"/>
            <a:t> </a:t>
          </a:r>
          <a:r>
            <a:rPr lang="en-US" sz="2100" kern="1200" err="1"/>
            <a:t>prediktiv</a:t>
          </a:r>
          <a:r>
            <a:rPr lang="en-US" sz="2100" kern="1200"/>
            <a:t> </a:t>
          </a:r>
          <a:r>
            <a:rPr lang="en-US" sz="2100" kern="1200" err="1"/>
            <a:t>analys</a:t>
          </a:r>
          <a:endParaRPr lang="en-US" sz="2100" kern="1200"/>
        </a:p>
      </dsp:txBody>
      <dsp:txXfrm>
        <a:off x="24104" y="24104"/>
        <a:ext cx="4296335" cy="774752"/>
      </dsp:txXfrm>
    </dsp:sp>
    <dsp:sp modelId="{6A7EAA07-A760-A243-BEC6-48F7302BB8ED}">
      <dsp:nvSpPr>
        <dsp:cNvPr id="0" name=""/>
        <dsp:cNvSpPr/>
      </dsp:nvSpPr>
      <dsp:spPr>
        <a:xfrm>
          <a:off x="394335" y="937260"/>
          <a:ext cx="5280660" cy="822960"/>
        </a:xfrm>
        <a:prstGeom prst="roundRect">
          <a:avLst>
            <a:gd name="adj" fmla="val 10000"/>
          </a:avLst>
        </a:prstGeom>
        <a:solidFill>
          <a:schemeClr val="accent2">
            <a:hueOff val="377593"/>
            <a:satOff val="-2234"/>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Hur </a:t>
          </a:r>
          <a:r>
            <a:rPr lang="en-US" sz="2100" kern="1200" err="1"/>
            <a:t>gör</a:t>
          </a:r>
          <a:r>
            <a:rPr lang="en-US" sz="2100" kern="1200"/>
            <a:t> man </a:t>
          </a:r>
          <a:r>
            <a:rPr lang="en-US" sz="2100" kern="1200" err="1"/>
            <a:t>prediktiv</a:t>
          </a:r>
          <a:r>
            <a:rPr lang="en-US" sz="2100" kern="1200"/>
            <a:t> </a:t>
          </a:r>
          <a:r>
            <a:rPr lang="en-US" sz="2100" kern="1200" err="1"/>
            <a:t>analys</a:t>
          </a:r>
          <a:endParaRPr lang="en-US" sz="2100" kern="1200"/>
        </a:p>
      </dsp:txBody>
      <dsp:txXfrm>
        <a:off x="418439" y="961364"/>
        <a:ext cx="4303192" cy="774752"/>
      </dsp:txXfrm>
    </dsp:sp>
    <dsp:sp modelId="{121A31A9-D4D3-3D4C-BDAC-6795F4E50A91}">
      <dsp:nvSpPr>
        <dsp:cNvPr id="0" name=""/>
        <dsp:cNvSpPr/>
      </dsp:nvSpPr>
      <dsp:spPr>
        <a:xfrm>
          <a:off x="788670" y="1874520"/>
          <a:ext cx="5280660" cy="822960"/>
        </a:xfrm>
        <a:prstGeom prst="roundRect">
          <a:avLst>
            <a:gd name="adj" fmla="val 10000"/>
          </a:avLst>
        </a:prstGeom>
        <a:solidFill>
          <a:schemeClr val="accent2">
            <a:hueOff val="755186"/>
            <a:satOff val="-4467"/>
            <a:lumOff val="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mn-lt"/>
            </a:rPr>
            <a:t>Supervised vs unsupervised learning</a:t>
          </a:r>
        </a:p>
      </dsp:txBody>
      <dsp:txXfrm>
        <a:off x="812774" y="1898624"/>
        <a:ext cx="4303193" cy="774752"/>
      </dsp:txXfrm>
    </dsp:sp>
    <dsp:sp modelId="{34D69277-F4AB-2440-BD8D-BC2E316F4AEA}">
      <dsp:nvSpPr>
        <dsp:cNvPr id="0" name=""/>
        <dsp:cNvSpPr/>
      </dsp:nvSpPr>
      <dsp:spPr>
        <a:xfrm>
          <a:off x="1183005" y="2811780"/>
          <a:ext cx="5280660" cy="822960"/>
        </a:xfrm>
        <a:prstGeom prst="roundRect">
          <a:avLst>
            <a:gd name="adj" fmla="val 10000"/>
          </a:avLst>
        </a:prstGeom>
        <a:solidFill>
          <a:schemeClr val="accent2">
            <a:hueOff val="1132778"/>
            <a:satOff val="-6701"/>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a:latin typeface="+mn-lt"/>
            </a:rPr>
            <a:t>Supervised learning – </a:t>
          </a:r>
          <a:r>
            <a:rPr lang="en-US" sz="2100" kern="1200"/>
            <a:t>Regression </a:t>
          </a:r>
          <a:r>
            <a:rPr lang="en-US" sz="2100" kern="1200" err="1"/>
            <a:t>och</a:t>
          </a:r>
          <a:r>
            <a:rPr lang="en-US" sz="2100" kern="1200"/>
            <a:t> </a:t>
          </a:r>
          <a:r>
            <a:rPr lang="en-US" sz="2100" kern="1200" err="1"/>
            <a:t>klassifiering</a:t>
          </a:r>
          <a:endParaRPr lang="en-US" sz="2100" kern="1200"/>
        </a:p>
      </dsp:txBody>
      <dsp:txXfrm>
        <a:off x="1207109" y="2835884"/>
        <a:ext cx="4303193" cy="774752"/>
      </dsp:txXfrm>
    </dsp:sp>
    <dsp:sp modelId="{2181E2A1-BFDA-404A-8DAC-CB23EC92381D}">
      <dsp:nvSpPr>
        <dsp:cNvPr id="0" name=""/>
        <dsp:cNvSpPr/>
      </dsp:nvSpPr>
      <dsp:spPr>
        <a:xfrm>
          <a:off x="1577340" y="3749040"/>
          <a:ext cx="5280660" cy="822960"/>
        </a:xfrm>
        <a:prstGeom prst="roundRect">
          <a:avLst>
            <a:gd name="adj" fmla="val 10000"/>
          </a:avLst>
        </a:prstGeom>
        <a:solidFill>
          <a:schemeClr val="accent2">
            <a:hueOff val="1510371"/>
            <a:satOff val="-8935"/>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err="1"/>
            <a:t>Modeller</a:t>
          </a:r>
          <a:r>
            <a:rPr lang="en-US" sz="2100" kern="1200"/>
            <a:t> </a:t>
          </a:r>
          <a:r>
            <a:rPr lang="en-US" sz="2100" kern="1200" err="1"/>
            <a:t>och</a:t>
          </a:r>
          <a:r>
            <a:rPr lang="en-US" sz="2100" kern="1200"/>
            <a:t> </a:t>
          </a:r>
          <a:r>
            <a:rPr lang="en-US" sz="2100" kern="1200" err="1"/>
            <a:t>Algoritmer</a:t>
          </a:r>
          <a:endParaRPr lang="en-US" sz="2100" kern="1200"/>
        </a:p>
      </dsp:txBody>
      <dsp:txXfrm>
        <a:off x="1601444" y="3773144"/>
        <a:ext cx="4303192" cy="774752"/>
      </dsp:txXfrm>
    </dsp:sp>
    <dsp:sp modelId="{F30D5B68-CE3F-F544-BDD3-BB40797058C1}">
      <dsp:nvSpPr>
        <dsp:cNvPr id="0" name=""/>
        <dsp:cNvSpPr/>
      </dsp:nvSpPr>
      <dsp:spPr>
        <a:xfrm>
          <a:off x="4745736" y="601217"/>
          <a:ext cx="534924" cy="53492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866094" y="601217"/>
        <a:ext cx="294208" cy="402530"/>
      </dsp:txXfrm>
    </dsp:sp>
    <dsp:sp modelId="{355AF723-7436-7F45-8FBD-2056729D1856}">
      <dsp:nvSpPr>
        <dsp:cNvPr id="0" name=""/>
        <dsp:cNvSpPr/>
      </dsp:nvSpPr>
      <dsp:spPr>
        <a:xfrm>
          <a:off x="5140071" y="1538478"/>
          <a:ext cx="534924" cy="534924"/>
        </a:xfrm>
        <a:prstGeom prst="downArrow">
          <a:avLst>
            <a:gd name="adj1" fmla="val 55000"/>
            <a:gd name="adj2" fmla="val 45000"/>
          </a:avLst>
        </a:prstGeom>
        <a:solidFill>
          <a:schemeClr val="accent2">
            <a:tint val="40000"/>
            <a:alpha val="90000"/>
            <a:hueOff val="693512"/>
            <a:satOff val="-675"/>
            <a:lumOff val="-22"/>
            <a:alphaOff val="0"/>
          </a:schemeClr>
        </a:solidFill>
        <a:ln w="12700" cap="flat" cmpd="sng" algn="ctr">
          <a:solidFill>
            <a:schemeClr val="accent2">
              <a:tint val="40000"/>
              <a:alpha val="90000"/>
              <a:hueOff val="693512"/>
              <a:satOff val="-675"/>
              <a:lumOff val="-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260429" y="1538478"/>
        <a:ext cx="294208" cy="402530"/>
      </dsp:txXfrm>
    </dsp:sp>
    <dsp:sp modelId="{69A4CE79-A332-F545-8E74-43D96EF8F4E2}">
      <dsp:nvSpPr>
        <dsp:cNvPr id="0" name=""/>
        <dsp:cNvSpPr/>
      </dsp:nvSpPr>
      <dsp:spPr>
        <a:xfrm>
          <a:off x="5534406" y="2462022"/>
          <a:ext cx="534924" cy="534924"/>
        </a:xfrm>
        <a:prstGeom prst="downArrow">
          <a:avLst>
            <a:gd name="adj1" fmla="val 55000"/>
            <a:gd name="adj2" fmla="val 45000"/>
          </a:avLst>
        </a:prstGeom>
        <a:solidFill>
          <a:schemeClr val="accent2">
            <a:tint val="40000"/>
            <a:alpha val="90000"/>
            <a:hueOff val="1387023"/>
            <a:satOff val="-1351"/>
            <a:lumOff val="-43"/>
            <a:alphaOff val="0"/>
          </a:schemeClr>
        </a:solidFill>
        <a:ln w="12700" cap="flat" cmpd="sng" algn="ctr">
          <a:solidFill>
            <a:schemeClr val="accent2">
              <a:tint val="40000"/>
              <a:alpha val="90000"/>
              <a:hueOff val="1387023"/>
              <a:satOff val="-1351"/>
              <a:lumOff val="-4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5654764" y="2462022"/>
        <a:ext cx="294208" cy="402530"/>
      </dsp:txXfrm>
    </dsp:sp>
    <dsp:sp modelId="{488A3736-E20F-E844-B369-89C75AD4D34D}">
      <dsp:nvSpPr>
        <dsp:cNvPr id="0" name=""/>
        <dsp:cNvSpPr/>
      </dsp:nvSpPr>
      <dsp:spPr>
        <a:xfrm>
          <a:off x="5928740" y="3408426"/>
          <a:ext cx="534924" cy="534924"/>
        </a:xfrm>
        <a:prstGeom prst="downArrow">
          <a:avLst>
            <a:gd name="adj1" fmla="val 55000"/>
            <a:gd name="adj2" fmla="val 45000"/>
          </a:avLst>
        </a:prstGeom>
        <a:solidFill>
          <a:schemeClr val="accent2">
            <a:tint val="40000"/>
            <a:alpha val="90000"/>
            <a:hueOff val="2080535"/>
            <a:satOff val="-2026"/>
            <a:lumOff val="-65"/>
            <a:alphaOff val="0"/>
          </a:schemeClr>
        </a:solidFill>
        <a:ln w="12700" cap="flat" cmpd="sng" algn="ctr">
          <a:solidFill>
            <a:schemeClr val="accent2">
              <a:tint val="40000"/>
              <a:alpha val="90000"/>
              <a:hueOff val="2080535"/>
              <a:satOff val="-2026"/>
              <a:lumOff val="-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6049098" y="3408426"/>
        <a:ext cx="294208" cy="4025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79A79-B1F7-674E-9C46-34D6BEB23C55}">
      <dsp:nvSpPr>
        <dsp:cNvPr id="0" name=""/>
        <dsp:cNvSpPr/>
      </dsp:nvSpPr>
      <dsp:spPr>
        <a:xfrm>
          <a:off x="744" y="55066"/>
          <a:ext cx="1741289" cy="8706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Matematiska  modeller</a:t>
          </a:r>
        </a:p>
      </dsp:txBody>
      <dsp:txXfrm>
        <a:off x="26244" y="80566"/>
        <a:ext cx="1690289" cy="819644"/>
      </dsp:txXfrm>
    </dsp:sp>
    <dsp:sp modelId="{6AB4372A-9D85-8B43-9F78-B81D66C44A7C}">
      <dsp:nvSpPr>
        <dsp:cNvPr id="0" name=""/>
        <dsp:cNvSpPr/>
      </dsp:nvSpPr>
      <dsp:spPr>
        <a:xfrm>
          <a:off x="174873" y="925710"/>
          <a:ext cx="174128" cy="652983"/>
        </a:xfrm>
        <a:custGeom>
          <a:avLst/>
          <a:gdLst/>
          <a:ahLst/>
          <a:cxnLst/>
          <a:rect l="0" t="0" r="0" b="0"/>
          <a:pathLst>
            <a:path>
              <a:moveTo>
                <a:pt x="0" y="0"/>
              </a:moveTo>
              <a:lnTo>
                <a:pt x="0" y="652983"/>
              </a:lnTo>
              <a:lnTo>
                <a:pt x="174128" y="6529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B86E5F-542A-AF48-BDF0-B622BC437B05}">
      <dsp:nvSpPr>
        <dsp:cNvPr id="0" name=""/>
        <dsp:cNvSpPr/>
      </dsp:nvSpPr>
      <dsp:spPr>
        <a:xfrm>
          <a:off x="349001" y="1143372"/>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System</a:t>
          </a:r>
        </a:p>
      </dsp:txBody>
      <dsp:txXfrm>
        <a:off x="374501" y="1168872"/>
        <a:ext cx="1342031" cy="819644"/>
      </dsp:txXfrm>
    </dsp:sp>
    <dsp:sp modelId="{94B1D2D1-26BE-BA4A-996E-92AA1ABCDAB5}">
      <dsp:nvSpPr>
        <dsp:cNvPr id="0" name=""/>
        <dsp:cNvSpPr/>
      </dsp:nvSpPr>
      <dsp:spPr>
        <a:xfrm>
          <a:off x="174873" y="925710"/>
          <a:ext cx="174128" cy="1741289"/>
        </a:xfrm>
        <a:custGeom>
          <a:avLst/>
          <a:gdLst/>
          <a:ahLst/>
          <a:cxnLst/>
          <a:rect l="0" t="0" r="0" b="0"/>
          <a:pathLst>
            <a:path>
              <a:moveTo>
                <a:pt x="0" y="0"/>
              </a:moveTo>
              <a:lnTo>
                <a:pt x="0" y="1741289"/>
              </a:lnTo>
              <a:lnTo>
                <a:pt x="174128" y="17412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0D5D98-424A-B14C-8912-F15A40F23146}">
      <dsp:nvSpPr>
        <dsp:cNvPr id="0" name=""/>
        <dsp:cNvSpPr/>
      </dsp:nvSpPr>
      <dsp:spPr>
        <a:xfrm>
          <a:off x="349001" y="2231677"/>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err="1"/>
            <a:t>Fysik</a:t>
          </a:r>
          <a:endParaRPr lang="en-GB" sz="1200" kern="1200"/>
        </a:p>
      </dsp:txBody>
      <dsp:txXfrm>
        <a:off x="374501" y="2257177"/>
        <a:ext cx="1342031" cy="819644"/>
      </dsp:txXfrm>
    </dsp:sp>
    <dsp:sp modelId="{38FFD172-6C16-A84C-97EF-53B8CB005FBF}">
      <dsp:nvSpPr>
        <dsp:cNvPr id="0" name=""/>
        <dsp:cNvSpPr/>
      </dsp:nvSpPr>
      <dsp:spPr>
        <a:xfrm>
          <a:off x="2177355" y="55066"/>
          <a:ext cx="1741289" cy="8706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Statistiska modeller</a:t>
          </a:r>
        </a:p>
      </dsp:txBody>
      <dsp:txXfrm>
        <a:off x="2202855" y="80566"/>
        <a:ext cx="1690289" cy="819644"/>
      </dsp:txXfrm>
    </dsp:sp>
    <dsp:sp modelId="{C8681E32-F92F-614E-860F-D39C4AF1E91D}">
      <dsp:nvSpPr>
        <dsp:cNvPr id="0" name=""/>
        <dsp:cNvSpPr/>
      </dsp:nvSpPr>
      <dsp:spPr>
        <a:xfrm>
          <a:off x="2351484" y="925710"/>
          <a:ext cx="174128" cy="652983"/>
        </a:xfrm>
        <a:custGeom>
          <a:avLst/>
          <a:gdLst/>
          <a:ahLst/>
          <a:cxnLst/>
          <a:rect l="0" t="0" r="0" b="0"/>
          <a:pathLst>
            <a:path>
              <a:moveTo>
                <a:pt x="0" y="0"/>
              </a:moveTo>
              <a:lnTo>
                <a:pt x="0" y="652983"/>
              </a:lnTo>
              <a:lnTo>
                <a:pt x="174128" y="6529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83C71FA-AD63-BE4C-BB4C-9207355A4B97}">
      <dsp:nvSpPr>
        <dsp:cNvPr id="0" name=""/>
        <dsp:cNvSpPr/>
      </dsp:nvSpPr>
      <dsp:spPr>
        <a:xfrm>
          <a:off x="2525613" y="1143372"/>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sv-SE" sz="1200" kern="1200" err="1"/>
            <a:t>Linear</a:t>
          </a:r>
          <a:r>
            <a:rPr lang="sv-SE" sz="1200" kern="1200"/>
            <a:t> Regression </a:t>
          </a:r>
          <a:r>
            <a:rPr lang="sv-SE" sz="1200" kern="1200" err="1"/>
            <a:t>analysis</a:t>
          </a:r>
          <a:endParaRPr lang="en-GB" sz="1200" kern="1200"/>
        </a:p>
      </dsp:txBody>
      <dsp:txXfrm>
        <a:off x="2551113" y="1168872"/>
        <a:ext cx="1342031" cy="819644"/>
      </dsp:txXfrm>
    </dsp:sp>
    <dsp:sp modelId="{784BCAA5-C6A5-CD46-9D68-0E035EAB142E}">
      <dsp:nvSpPr>
        <dsp:cNvPr id="0" name=""/>
        <dsp:cNvSpPr/>
      </dsp:nvSpPr>
      <dsp:spPr>
        <a:xfrm>
          <a:off x="2351484" y="925710"/>
          <a:ext cx="174128" cy="1741289"/>
        </a:xfrm>
        <a:custGeom>
          <a:avLst/>
          <a:gdLst/>
          <a:ahLst/>
          <a:cxnLst/>
          <a:rect l="0" t="0" r="0" b="0"/>
          <a:pathLst>
            <a:path>
              <a:moveTo>
                <a:pt x="0" y="0"/>
              </a:moveTo>
              <a:lnTo>
                <a:pt x="0" y="1741289"/>
              </a:lnTo>
              <a:lnTo>
                <a:pt x="174128" y="17412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835367-2EE0-6740-8B40-D82428B2F574}">
      <dsp:nvSpPr>
        <dsp:cNvPr id="0" name=""/>
        <dsp:cNvSpPr/>
      </dsp:nvSpPr>
      <dsp:spPr>
        <a:xfrm>
          <a:off x="2525613" y="2231677"/>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sv-SE" sz="1200" kern="1200"/>
            <a:t>Time-Series models</a:t>
          </a:r>
        </a:p>
      </dsp:txBody>
      <dsp:txXfrm>
        <a:off x="2551113" y="2257177"/>
        <a:ext cx="1342031" cy="819644"/>
      </dsp:txXfrm>
    </dsp:sp>
    <dsp:sp modelId="{75E56550-B781-074E-97A8-D9EED018CD3C}">
      <dsp:nvSpPr>
        <dsp:cNvPr id="0" name=""/>
        <dsp:cNvSpPr/>
      </dsp:nvSpPr>
      <dsp:spPr>
        <a:xfrm>
          <a:off x="2351484" y="925710"/>
          <a:ext cx="174128" cy="2829594"/>
        </a:xfrm>
        <a:custGeom>
          <a:avLst/>
          <a:gdLst/>
          <a:ahLst/>
          <a:cxnLst/>
          <a:rect l="0" t="0" r="0" b="0"/>
          <a:pathLst>
            <a:path>
              <a:moveTo>
                <a:pt x="0" y="0"/>
              </a:moveTo>
              <a:lnTo>
                <a:pt x="0" y="2829594"/>
              </a:lnTo>
              <a:lnTo>
                <a:pt x="174128" y="28295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B3C7CE-8318-0B44-9D10-FA475617847E}">
      <dsp:nvSpPr>
        <dsp:cNvPr id="0" name=""/>
        <dsp:cNvSpPr/>
      </dsp:nvSpPr>
      <dsp:spPr>
        <a:xfrm>
          <a:off x="2525613" y="3319983"/>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sv-SE" sz="1200" kern="1200"/>
            <a:t>Spatial model</a:t>
          </a:r>
        </a:p>
      </dsp:txBody>
      <dsp:txXfrm>
        <a:off x="2551113" y="3345483"/>
        <a:ext cx="1342031" cy="819644"/>
      </dsp:txXfrm>
    </dsp:sp>
    <dsp:sp modelId="{FCB9DE59-3D63-E64F-9B5C-A8E0BFB45B8B}">
      <dsp:nvSpPr>
        <dsp:cNvPr id="0" name=""/>
        <dsp:cNvSpPr/>
      </dsp:nvSpPr>
      <dsp:spPr>
        <a:xfrm>
          <a:off x="2351484" y="925710"/>
          <a:ext cx="174128" cy="3917900"/>
        </a:xfrm>
        <a:custGeom>
          <a:avLst/>
          <a:gdLst/>
          <a:ahLst/>
          <a:cxnLst/>
          <a:rect l="0" t="0" r="0" b="0"/>
          <a:pathLst>
            <a:path>
              <a:moveTo>
                <a:pt x="0" y="0"/>
              </a:moveTo>
              <a:lnTo>
                <a:pt x="0" y="3917900"/>
              </a:lnTo>
              <a:lnTo>
                <a:pt x="174128" y="39179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63809B-557D-CE4C-A138-32732CE8BBB1}">
      <dsp:nvSpPr>
        <dsp:cNvPr id="0" name=""/>
        <dsp:cNvSpPr/>
      </dsp:nvSpPr>
      <dsp:spPr>
        <a:xfrm>
          <a:off x="2525613" y="4408289"/>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sv-SE" sz="1200" kern="1200" err="1"/>
            <a:t>Bayesian</a:t>
          </a:r>
          <a:r>
            <a:rPr lang="sv-SE" sz="1200" kern="1200"/>
            <a:t> </a:t>
          </a:r>
          <a:r>
            <a:rPr lang="sv-SE" sz="1200" kern="1200" err="1"/>
            <a:t>model</a:t>
          </a:r>
          <a:endParaRPr lang="sv-SE" sz="1200" kern="1200"/>
        </a:p>
      </dsp:txBody>
      <dsp:txXfrm>
        <a:off x="2551113" y="4433789"/>
        <a:ext cx="1342031" cy="819644"/>
      </dsp:txXfrm>
    </dsp:sp>
    <dsp:sp modelId="{FFD01DA6-9C20-C845-A3A5-A866CB071715}">
      <dsp:nvSpPr>
        <dsp:cNvPr id="0" name=""/>
        <dsp:cNvSpPr/>
      </dsp:nvSpPr>
      <dsp:spPr>
        <a:xfrm>
          <a:off x="4353966" y="55066"/>
          <a:ext cx="1741289" cy="87064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005" tIns="26670" rIns="40005" bIns="26670" numCol="1" spcCol="1270" anchor="ctr" anchorCtr="0">
          <a:noAutofit/>
        </a:bodyPr>
        <a:lstStyle/>
        <a:p>
          <a:pPr marL="0" lvl="0" indent="0" algn="ctr" defTabSz="933450">
            <a:lnSpc>
              <a:spcPct val="90000"/>
            </a:lnSpc>
            <a:spcBef>
              <a:spcPct val="0"/>
            </a:spcBef>
            <a:spcAft>
              <a:spcPct val="35000"/>
            </a:spcAft>
            <a:buNone/>
          </a:pPr>
          <a:r>
            <a:rPr lang="en-US" sz="2100" kern="1200"/>
            <a:t>Machine learning</a:t>
          </a:r>
        </a:p>
      </dsp:txBody>
      <dsp:txXfrm>
        <a:off x="4379466" y="80566"/>
        <a:ext cx="1690289" cy="819644"/>
      </dsp:txXfrm>
    </dsp:sp>
    <dsp:sp modelId="{3E2B77C4-5404-5746-B5B1-525E05397001}">
      <dsp:nvSpPr>
        <dsp:cNvPr id="0" name=""/>
        <dsp:cNvSpPr/>
      </dsp:nvSpPr>
      <dsp:spPr>
        <a:xfrm>
          <a:off x="4528095" y="925710"/>
          <a:ext cx="174128" cy="652983"/>
        </a:xfrm>
        <a:custGeom>
          <a:avLst/>
          <a:gdLst/>
          <a:ahLst/>
          <a:cxnLst/>
          <a:rect l="0" t="0" r="0" b="0"/>
          <a:pathLst>
            <a:path>
              <a:moveTo>
                <a:pt x="0" y="0"/>
              </a:moveTo>
              <a:lnTo>
                <a:pt x="0" y="652983"/>
              </a:lnTo>
              <a:lnTo>
                <a:pt x="174128" y="65298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A7785F-0CC4-9846-B396-FE63106D65E2}">
      <dsp:nvSpPr>
        <dsp:cNvPr id="0" name=""/>
        <dsp:cNvSpPr/>
      </dsp:nvSpPr>
      <dsp:spPr>
        <a:xfrm>
          <a:off x="4702224" y="1143372"/>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a:t>Data</a:t>
          </a:r>
        </a:p>
      </dsp:txBody>
      <dsp:txXfrm>
        <a:off x="4727724" y="1168872"/>
        <a:ext cx="1342031" cy="819644"/>
      </dsp:txXfrm>
    </dsp:sp>
    <dsp:sp modelId="{1872813A-4F02-344E-90A5-4E2819243F4B}">
      <dsp:nvSpPr>
        <dsp:cNvPr id="0" name=""/>
        <dsp:cNvSpPr/>
      </dsp:nvSpPr>
      <dsp:spPr>
        <a:xfrm>
          <a:off x="4528095" y="925710"/>
          <a:ext cx="174128" cy="1741289"/>
        </a:xfrm>
        <a:custGeom>
          <a:avLst/>
          <a:gdLst/>
          <a:ahLst/>
          <a:cxnLst/>
          <a:rect l="0" t="0" r="0" b="0"/>
          <a:pathLst>
            <a:path>
              <a:moveTo>
                <a:pt x="0" y="0"/>
              </a:moveTo>
              <a:lnTo>
                <a:pt x="0" y="1741289"/>
              </a:lnTo>
              <a:lnTo>
                <a:pt x="174128" y="174128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5FB14E-F1E8-B246-A210-6FD476701E97}">
      <dsp:nvSpPr>
        <dsp:cNvPr id="0" name=""/>
        <dsp:cNvSpPr/>
      </dsp:nvSpPr>
      <dsp:spPr>
        <a:xfrm>
          <a:off x="4702224" y="2231677"/>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err="1"/>
            <a:t>Prediktionsmodell</a:t>
          </a:r>
          <a:endParaRPr lang="en-GB" sz="1200" kern="1200"/>
        </a:p>
      </dsp:txBody>
      <dsp:txXfrm>
        <a:off x="4727724" y="2257177"/>
        <a:ext cx="1342031" cy="819644"/>
      </dsp:txXfrm>
    </dsp:sp>
    <dsp:sp modelId="{0D393C82-808A-DF4E-AEA6-66414DED517C}">
      <dsp:nvSpPr>
        <dsp:cNvPr id="0" name=""/>
        <dsp:cNvSpPr/>
      </dsp:nvSpPr>
      <dsp:spPr>
        <a:xfrm>
          <a:off x="4528095" y="925710"/>
          <a:ext cx="174128" cy="2829594"/>
        </a:xfrm>
        <a:custGeom>
          <a:avLst/>
          <a:gdLst/>
          <a:ahLst/>
          <a:cxnLst/>
          <a:rect l="0" t="0" r="0" b="0"/>
          <a:pathLst>
            <a:path>
              <a:moveTo>
                <a:pt x="0" y="0"/>
              </a:moveTo>
              <a:lnTo>
                <a:pt x="0" y="2829594"/>
              </a:lnTo>
              <a:lnTo>
                <a:pt x="174128" y="282959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49B2AD-9D19-1045-9C80-66F7C79770E5}">
      <dsp:nvSpPr>
        <dsp:cNvPr id="0" name=""/>
        <dsp:cNvSpPr/>
      </dsp:nvSpPr>
      <dsp:spPr>
        <a:xfrm>
          <a:off x="4702224" y="3319983"/>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err="1"/>
            <a:t>Träning</a:t>
          </a:r>
          <a:endParaRPr lang="en-GB" sz="1200" kern="1200"/>
        </a:p>
      </dsp:txBody>
      <dsp:txXfrm>
        <a:off x="4727724" y="3345483"/>
        <a:ext cx="1342031" cy="819644"/>
      </dsp:txXfrm>
    </dsp:sp>
    <dsp:sp modelId="{3D422AA5-35B4-E047-9F5D-89E054F49DE7}">
      <dsp:nvSpPr>
        <dsp:cNvPr id="0" name=""/>
        <dsp:cNvSpPr/>
      </dsp:nvSpPr>
      <dsp:spPr>
        <a:xfrm>
          <a:off x="4528095" y="925710"/>
          <a:ext cx="174128" cy="3917900"/>
        </a:xfrm>
        <a:custGeom>
          <a:avLst/>
          <a:gdLst/>
          <a:ahLst/>
          <a:cxnLst/>
          <a:rect l="0" t="0" r="0" b="0"/>
          <a:pathLst>
            <a:path>
              <a:moveTo>
                <a:pt x="0" y="0"/>
              </a:moveTo>
              <a:lnTo>
                <a:pt x="0" y="3917900"/>
              </a:lnTo>
              <a:lnTo>
                <a:pt x="174128" y="39179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CAD9B9-7A3B-7940-ACA3-8BFD01AF999D}">
      <dsp:nvSpPr>
        <dsp:cNvPr id="0" name=""/>
        <dsp:cNvSpPr/>
      </dsp:nvSpPr>
      <dsp:spPr>
        <a:xfrm>
          <a:off x="4702224" y="4408289"/>
          <a:ext cx="1393031" cy="87064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GB" sz="1200" kern="1200" err="1"/>
            <a:t>Testning</a:t>
          </a:r>
          <a:endParaRPr lang="en-GB" sz="1200" kern="1200"/>
        </a:p>
      </dsp:txBody>
      <dsp:txXfrm>
        <a:off x="4727724" y="4433789"/>
        <a:ext cx="1342031" cy="8196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23B6D-BF87-9D41-A7B8-9A0B5262BE3E}">
      <dsp:nvSpPr>
        <dsp:cNvPr id="0" name=""/>
        <dsp:cNvSpPr/>
      </dsp:nvSpPr>
      <dsp:spPr>
        <a:xfrm>
          <a:off x="0" y="2232"/>
          <a:ext cx="301832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5C2B59C-D7E1-B64B-A60E-436B68150810}">
      <dsp:nvSpPr>
        <dsp:cNvPr id="0" name=""/>
        <dsp:cNvSpPr/>
      </dsp:nvSpPr>
      <dsp:spPr>
        <a:xfrm>
          <a:off x="0" y="2232"/>
          <a:ext cx="3018325" cy="152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err="1"/>
            <a:t>En</a:t>
          </a:r>
          <a:r>
            <a:rPr lang="en-US" sz="1900" kern="1200" dirty="0"/>
            <a:t> </a:t>
          </a:r>
          <a:r>
            <a:rPr lang="en-US" sz="1900" kern="1200" dirty="0" err="1"/>
            <a:t>matematisk</a:t>
          </a:r>
          <a:r>
            <a:rPr lang="en-US" sz="1900" kern="1200" dirty="0"/>
            <a:t> </a:t>
          </a:r>
          <a:r>
            <a:rPr lang="en-US" sz="1900" kern="1200" dirty="0" err="1"/>
            <a:t>modell</a:t>
          </a:r>
          <a:r>
            <a:rPr lang="en-US" sz="1900" kern="1200" dirty="0"/>
            <a:t> </a:t>
          </a:r>
          <a:r>
            <a:rPr lang="en-US" sz="1900" kern="1200" dirty="0" err="1"/>
            <a:t>är</a:t>
          </a:r>
          <a:r>
            <a:rPr lang="en-US" sz="1900" kern="1200" dirty="0"/>
            <a:t> </a:t>
          </a:r>
          <a:r>
            <a:rPr lang="en-US" sz="1900" kern="1200" dirty="0" err="1"/>
            <a:t>en</a:t>
          </a:r>
          <a:r>
            <a:rPr lang="en-US" sz="1900" kern="1200" dirty="0"/>
            <a:t> </a:t>
          </a:r>
          <a:r>
            <a:rPr lang="en-US" sz="1900" kern="1200" dirty="0" err="1"/>
            <a:t>beskrivning</a:t>
          </a:r>
          <a:r>
            <a:rPr lang="en-US" sz="1900" kern="1200" dirty="0"/>
            <a:t> av </a:t>
          </a:r>
          <a:r>
            <a:rPr lang="en-US" sz="1900" kern="1200" dirty="0" err="1"/>
            <a:t>ett</a:t>
          </a:r>
          <a:r>
            <a:rPr lang="en-US" sz="1900" kern="1200" dirty="0"/>
            <a:t> system </a:t>
          </a:r>
          <a:r>
            <a:rPr lang="en-US" sz="1900" kern="1200" dirty="0" err="1"/>
            <a:t>där</a:t>
          </a:r>
          <a:r>
            <a:rPr lang="en-US" sz="1900" kern="1200" dirty="0"/>
            <a:t> man </a:t>
          </a:r>
          <a:r>
            <a:rPr lang="en-US" sz="1900" kern="1200" dirty="0" err="1"/>
            <a:t>använder</a:t>
          </a:r>
          <a:r>
            <a:rPr lang="en-US" sz="1900" kern="1200" dirty="0"/>
            <a:t> </a:t>
          </a:r>
          <a:r>
            <a:rPr lang="en-US" sz="1900" kern="1200" dirty="0" err="1"/>
            <a:t>matematiska</a:t>
          </a:r>
          <a:r>
            <a:rPr lang="en-US" sz="1900" kern="1200" dirty="0"/>
            <a:t> </a:t>
          </a:r>
          <a:r>
            <a:rPr lang="en-US" sz="1900" kern="1200" dirty="0" err="1"/>
            <a:t>koncept</a:t>
          </a:r>
          <a:r>
            <a:rPr lang="en-US" sz="1900" kern="1200" dirty="0"/>
            <a:t> </a:t>
          </a:r>
          <a:r>
            <a:rPr lang="en-US" sz="1900" kern="1200" dirty="0" err="1"/>
            <a:t>och</a:t>
          </a:r>
          <a:r>
            <a:rPr lang="en-US" sz="1900" kern="1200" dirty="0"/>
            <a:t> </a:t>
          </a:r>
          <a:r>
            <a:rPr lang="en-US" sz="1900" kern="1200" dirty="0" err="1"/>
            <a:t>språk</a:t>
          </a:r>
          <a:r>
            <a:rPr lang="en-US" sz="1900" kern="1200" dirty="0"/>
            <a:t>.</a:t>
          </a:r>
        </a:p>
      </dsp:txBody>
      <dsp:txXfrm>
        <a:off x="0" y="2232"/>
        <a:ext cx="3018325" cy="1522512"/>
      </dsp:txXfrm>
    </dsp:sp>
    <dsp:sp modelId="{48674363-6F17-454A-8A00-08AA32806636}">
      <dsp:nvSpPr>
        <dsp:cNvPr id="0" name=""/>
        <dsp:cNvSpPr/>
      </dsp:nvSpPr>
      <dsp:spPr>
        <a:xfrm>
          <a:off x="0" y="1524744"/>
          <a:ext cx="301832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908C59A-F77A-8A4E-8864-6BDEC8804799}">
      <dsp:nvSpPr>
        <dsp:cNvPr id="0" name=""/>
        <dsp:cNvSpPr/>
      </dsp:nvSpPr>
      <dsp:spPr>
        <a:xfrm>
          <a:off x="0" y="1524744"/>
          <a:ext cx="3018325" cy="152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Används mycket inom fysik</a:t>
          </a:r>
        </a:p>
      </dsp:txBody>
      <dsp:txXfrm>
        <a:off x="0" y="1524744"/>
        <a:ext cx="3018325" cy="1522512"/>
      </dsp:txXfrm>
    </dsp:sp>
    <dsp:sp modelId="{C10DC7D5-EC0B-6C4C-B7CF-F58E20FA2862}">
      <dsp:nvSpPr>
        <dsp:cNvPr id="0" name=""/>
        <dsp:cNvSpPr/>
      </dsp:nvSpPr>
      <dsp:spPr>
        <a:xfrm>
          <a:off x="0" y="3047256"/>
          <a:ext cx="3018325"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FFCEDD2-7E5D-E142-ACA4-619BD4A12C36}">
      <dsp:nvSpPr>
        <dsp:cNvPr id="0" name=""/>
        <dsp:cNvSpPr/>
      </dsp:nvSpPr>
      <dsp:spPr>
        <a:xfrm>
          <a:off x="0" y="3047256"/>
          <a:ext cx="3018325" cy="1522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Oftast logiska derivat från existerande teorier</a:t>
          </a:r>
        </a:p>
      </dsp:txBody>
      <dsp:txXfrm>
        <a:off x="0" y="3047256"/>
        <a:ext cx="3018325" cy="15225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5FCBC-3A5E-5244-8CD3-E5143EC920AF}">
      <dsp:nvSpPr>
        <dsp:cNvPr id="0" name=""/>
        <dsp:cNvSpPr/>
      </dsp:nvSpPr>
      <dsp:spPr>
        <a:xfrm>
          <a:off x="0" y="798069"/>
          <a:ext cx="3000374" cy="19052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BAB1DD-909A-D244-AEE4-4B09FE92C27A}">
      <dsp:nvSpPr>
        <dsp:cNvPr id="0" name=""/>
        <dsp:cNvSpPr/>
      </dsp:nvSpPr>
      <dsp:spPr>
        <a:xfrm>
          <a:off x="333375" y="1114775"/>
          <a:ext cx="3000374" cy="19052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a:latin typeface="+mn-lt"/>
            </a:rPr>
            <a:t>Supervised Learning</a:t>
          </a:r>
        </a:p>
      </dsp:txBody>
      <dsp:txXfrm>
        <a:off x="389178" y="1170578"/>
        <a:ext cx="2888768" cy="1793632"/>
      </dsp:txXfrm>
    </dsp:sp>
    <dsp:sp modelId="{9E79572C-52B9-42DD-A0D3-EB61C82C6AFA}">
      <dsp:nvSpPr>
        <dsp:cNvPr id="0" name=""/>
        <dsp:cNvSpPr/>
      </dsp:nvSpPr>
      <dsp:spPr>
        <a:xfrm>
          <a:off x="3667125" y="798069"/>
          <a:ext cx="3000374" cy="19052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155423-A517-450E-B610-95B2C69B0C4D}">
      <dsp:nvSpPr>
        <dsp:cNvPr id="0" name=""/>
        <dsp:cNvSpPr/>
      </dsp:nvSpPr>
      <dsp:spPr>
        <a:xfrm>
          <a:off x="4000500" y="1114775"/>
          <a:ext cx="3000374" cy="19052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a:latin typeface="+mn-lt"/>
            </a:rPr>
            <a:t>Unsupervised Learning</a:t>
          </a:r>
        </a:p>
      </dsp:txBody>
      <dsp:txXfrm>
        <a:off x="4056303" y="1170578"/>
        <a:ext cx="2888768" cy="1793632"/>
      </dsp:txXfrm>
    </dsp:sp>
    <dsp:sp modelId="{EA9750F9-5831-F648-8217-433E4127F8C5}">
      <dsp:nvSpPr>
        <dsp:cNvPr id="0" name=""/>
        <dsp:cNvSpPr/>
      </dsp:nvSpPr>
      <dsp:spPr>
        <a:xfrm>
          <a:off x="7334250" y="798069"/>
          <a:ext cx="3000374" cy="19052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087765-19FB-D045-B3C4-16175C5C9273}">
      <dsp:nvSpPr>
        <dsp:cNvPr id="0" name=""/>
        <dsp:cNvSpPr/>
      </dsp:nvSpPr>
      <dsp:spPr>
        <a:xfrm>
          <a:off x="7667624" y="1114775"/>
          <a:ext cx="3000374" cy="190523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Reinforced Learning</a:t>
          </a:r>
        </a:p>
      </dsp:txBody>
      <dsp:txXfrm>
        <a:off x="7723427" y="1170578"/>
        <a:ext cx="2888768" cy="17936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66776-7418-B341-987F-7BF1ACC2931C}">
      <dsp:nvSpPr>
        <dsp:cNvPr id="0" name=""/>
        <dsp:cNvSpPr/>
      </dsp:nvSpPr>
      <dsp:spPr>
        <a:xfrm>
          <a:off x="5334000" y="1667288"/>
          <a:ext cx="4177621" cy="483361"/>
        </a:xfrm>
        <a:custGeom>
          <a:avLst/>
          <a:gdLst/>
          <a:ahLst/>
          <a:cxnLst/>
          <a:rect l="0" t="0" r="0" b="0"/>
          <a:pathLst>
            <a:path>
              <a:moveTo>
                <a:pt x="0" y="0"/>
              </a:moveTo>
              <a:lnTo>
                <a:pt x="0" y="241680"/>
              </a:lnTo>
              <a:lnTo>
                <a:pt x="4177621" y="241680"/>
              </a:lnTo>
              <a:lnTo>
                <a:pt x="4177621" y="483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765A10-DC5A-1B41-ACC8-3453ED4DB974}">
      <dsp:nvSpPr>
        <dsp:cNvPr id="0" name=""/>
        <dsp:cNvSpPr/>
      </dsp:nvSpPr>
      <dsp:spPr>
        <a:xfrm>
          <a:off x="5334000" y="1667288"/>
          <a:ext cx="1392540" cy="483361"/>
        </a:xfrm>
        <a:custGeom>
          <a:avLst/>
          <a:gdLst/>
          <a:ahLst/>
          <a:cxnLst/>
          <a:rect l="0" t="0" r="0" b="0"/>
          <a:pathLst>
            <a:path>
              <a:moveTo>
                <a:pt x="0" y="0"/>
              </a:moveTo>
              <a:lnTo>
                <a:pt x="0" y="241680"/>
              </a:lnTo>
              <a:lnTo>
                <a:pt x="1392540" y="241680"/>
              </a:lnTo>
              <a:lnTo>
                <a:pt x="1392540" y="483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4D0EA3-FDD1-6649-80DC-A03662816A25}">
      <dsp:nvSpPr>
        <dsp:cNvPr id="0" name=""/>
        <dsp:cNvSpPr/>
      </dsp:nvSpPr>
      <dsp:spPr>
        <a:xfrm>
          <a:off x="3941459" y="1667288"/>
          <a:ext cx="1392540" cy="483361"/>
        </a:xfrm>
        <a:custGeom>
          <a:avLst/>
          <a:gdLst/>
          <a:ahLst/>
          <a:cxnLst/>
          <a:rect l="0" t="0" r="0" b="0"/>
          <a:pathLst>
            <a:path>
              <a:moveTo>
                <a:pt x="1392540" y="0"/>
              </a:moveTo>
              <a:lnTo>
                <a:pt x="1392540" y="241680"/>
              </a:lnTo>
              <a:lnTo>
                <a:pt x="0" y="241680"/>
              </a:lnTo>
              <a:lnTo>
                <a:pt x="0" y="483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0888B0-62A6-CB4B-A0B6-33C48965E7A4}">
      <dsp:nvSpPr>
        <dsp:cNvPr id="0" name=""/>
        <dsp:cNvSpPr/>
      </dsp:nvSpPr>
      <dsp:spPr>
        <a:xfrm>
          <a:off x="1156378" y="1667288"/>
          <a:ext cx="4177621" cy="483361"/>
        </a:xfrm>
        <a:custGeom>
          <a:avLst/>
          <a:gdLst/>
          <a:ahLst/>
          <a:cxnLst/>
          <a:rect l="0" t="0" r="0" b="0"/>
          <a:pathLst>
            <a:path>
              <a:moveTo>
                <a:pt x="4177621" y="0"/>
              </a:moveTo>
              <a:lnTo>
                <a:pt x="4177621" y="241680"/>
              </a:lnTo>
              <a:lnTo>
                <a:pt x="0" y="241680"/>
              </a:lnTo>
              <a:lnTo>
                <a:pt x="0" y="48336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1472C9-61C4-7044-ADBB-9C1EBE00A9A8}">
      <dsp:nvSpPr>
        <dsp:cNvPr id="0" name=""/>
        <dsp:cNvSpPr/>
      </dsp:nvSpPr>
      <dsp:spPr>
        <a:xfrm>
          <a:off x="4183140" y="516428"/>
          <a:ext cx="2301719" cy="1150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Unsupervised Learning</a:t>
          </a:r>
        </a:p>
      </dsp:txBody>
      <dsp:txXfrm>
        <a:off x="4183140" y="516428"/>
        <a:ext cx="2301719" cy="1150859"/>
      </dsp:txXfrm>
    </dsp:sp>
    <dsp:sp modelId="{66915442-9E6E-6041-8D91-63DEDA3BD244}">
      <dsp:nvSpPr>
        <dsp:cNvPr id="0" name=""/>
        <dsp:cNvSpPr/>
      </dsp:nvSpPr>
      <dsp:spPr>
        <a:xfrm>
          <a:off x="5518" y="2150649"/>
          <a:ext cx="2301719" cy="1150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Clustering</a:t>
          </a:r>
        </a:p>
      </dsp:txBody>
      <dsp:txXfrm>
        <a:off x="5518" y="2150649"/>
        <a:ext cx="2301719" cy="1150859"/>
      </dsp:txXfrm>
    </dsp:sp>
    <dsp:sp modelId="{850A35E2-BABD-0541-AB1D-F2C61B374786}">
      <dsp:nvSpPr>
        <dsp:cNvPr id="0" name=""/>
        <dsp:cNvSpPr/>
      </dsp:nvSpPr>
      <dsp:spPr>
        <a:xfrm>
          <a:off x="2790599" y="2150649"/>
          <a:ext cx="2301719" cy="1150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Dimensional Reduction</a:t>
          </a:r>
        </a:p>
      </dsp:txBody>
      <dsp:txXfrm>
        <a:off x="2790599" y="2150649"/>
        <a:ext cx="2301719" cy="1150859"/>
      </dsp:txXfrm>
    </dsp:sp>
    <dsp:sp modelId="{758FE39F-1B5F-314A-9C21-48F89B10E9EC}">
      <dsp:nvSpPr>
        <dsp:cNvPr id="0" name=""/>
        <dsp:cNvSpPr/>
      </dsp:nvSpPr>
      <dsp:spPr>
        <a:xfrm>
          <a:off x="5575680" y="2150649"/>
          <a:ext cx="2301719" cy="1150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Anomaly Detection</a:t>
          </a:r>
        </a:p>
      </dsp:txBody>
      <dsp:txXfrm>
        <a:off x="5575680" y="2150649"/>
        <a:ext cx="2301719" cy="1150859"/>
      </dsp:txXfrm>
    </dsp:sp>
    <dsp:sp modelId="{1F8ADCC3-07C8-ED44-B07D-6A3EC518D69F}">
      <dsp:nvSpPr>
        <dsp:cNvPr id="0" name=""/>
        <dsp:cNvSpPr/>
      </dsp:nvSpPr>
      <dsp:spPr>
        <a:xfrm>
          <a:off x="8360761" y="2150649"/>
          <a:ext cx="2301719" cy="11508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GB" sz="2800" kern="1200"/>
            <a:t>Other</a:t>
          </a:r>
        </a:p>
      </dsp:txBody>
      <dsp:txXfrm>
        <a:off x="8360761" y="2150649"/>
        <a:ext cx="2301719" cy="11508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E09E8-F513-6A4A-84A4-A5A9624AEF09}">
      <dsp:nvSpPr>
        <dsp:cNvPr id="0" name=""/>
        <dsp:cNvSpPr/>
      </dsp:nvSpPr>
      <dsp:spPr>
        <a:xfrm>
          <a:off x="1302" y="216544"/>
          <a:ext cx="4570883" cy="2902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58A66-1D21-8B48-83AD-D2BAA7C426CC}">
      <dsp:nvSpPr>
        <dsp:cNvPr id="0" name=""/>
        <dsp:cNvSpPr/>
      </dsp:nvSpPr>
      <dsp:spPr>
        <a:xfrm>
          <a:off x="509178" y="699026"/>
          <a:ext cx="4570883" cy="29025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err="1"/>
            <a:t>Regressionsproblem</a:t>
          </a:r>
          <a:endParaRPr lang="en-US" sz="3100" kern="1200"/>
        </a:p>
      </dsp:txBody>
      <dsp:txXfrm>
        <a:off x="594190" y="784038"/>
        <a:ext cx="4400859" cy="2732487"/>
      </dsp:txXfrm>
    </dsp:sp>
    <dsp:sp modelId="{17282A7C-0F87-C144-B9BD-C61D2634A003}">
      <dsp:nvSpPr>
        <dsp:cNvPr id="0" name=""/>
        <dsp:cNvSpPr/>
      </dsp:nvSpPr>
      <dsp:spPr>
        <a:xfrm>
          <a:off x="5587937" y="216544"/>
          <a:ext cx="4570883" cy="29025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F65DD0-5B23-EC44-808C-FA3FEAF344B8}">
      <dsp:nvSpPr>
        <dsp:cNvPr id="0" name=""/>
        <dsp:cNvSpPr/>
      </dsp:nvSpPr>
      <dsp:spPr>
        <a:xfrm>
          <a:off x="6095813" y="699026"/>
          <a:ext cx="4570883" cy="29025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Klassificeringsproblem</a:t>
          </a:r>
        </a:p>
      </dsp:txBody>
      <dsp:txXfrm>
        <a:off x="6180825" y="784038"/>
        <a:ext cx="4400859" cy="27324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AE58F3-6BE2-B944-92A8-E1C0741E788C}">
      <dsp:nvSpPr>
        <dsp:cNvPr id="0" name=""/>
        <dsp:cNvSpPr/>
      </dsp:nvSpPr>
      <dsp:spPr>
        <a:xfrm>
          <a:off x="381000" y="0"/>
          <a:ext cx="5334000" cy="53340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975E21-73E4-8F4C-804B-1FB31EEA6A0E}">
      <dsp:nvSpPr>
        <dsp:cNvPr id="0" name=""/>
        <dsp:cNvSpPr/>
      </dsp:nvSpPr>
      <dsp:spPr>
        <a:xfrm>
          <a:off x="887730" y="506729"/>
          <a:ext cx="2080260" cy="2080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Huspriser</a:t>
          </a:r>
        </a:p>
      </dsp:txBody>
      <dsp:txXfrm>
        <a:off x="989280" y="608279"/>
        <a:ext cx="1877160" cy="1877160"/>
      </dsp:txXfrm>
    </dsp:sp>
    <dsp:sp modelId="{8B7FA052-F521-4145-9F96-81546D617D81}">
      <dsp:nvSpPr>
        <dsp:cNvPr id="0" name=""/>
        <dsp:cNvSpPr/>
      </dsp:nvSpPr>
      <dsp:spPr>
        <a:xfrm>
          <a:off x="3128010" y="506729"/>
          <a:ext cx="2080260" cy="2080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Familjeinkomster</a:t>
          </a:r>
        </a:p>
      </dsp:txBody>
      <dsp:txXfrm>
        <a:off x="3229560" y="608279"/>
        <a:ext cx="1877160" cy="1877160"/>
      </dsp:txXfrm>
    </dsp:sp>
    <dsp:sp modelId="{73E7A5A3-0963-D649-8FC6-D39FA5176DCA}">
      <dsp:nvSpPr>
        <dsp:cNvPr id="0" name=""/>
        <dsp:cNvSpPr/>
      </dsp:nvSpPr>
      <dsp:spPr>
        <a:xfrm>
          <a:off x="887730" y="2747010"/>
          <a:ext cx="2080260" cy="2080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Försäljningsvolym för en produkt</a:t>
          </a:r>
        </a:p>
      </dsp:txBody>
      <dsp:txXfrm>
        <a:off x="989280" y="2848560"/>
        <a:ext cx="1877160" cy="1877160"/>
      </dsp:txXfrm>
    </dsp:sp>
    <dsp:sp modelId="{D4E7613A-1373-E148-B632-B6FA648A1E6F}">
      <dsp:nvSpPr>
        <dsp:cNvPr id="0" name=""/>
        <dsp:cNvSpPr/>
      </dsp:nvSpPr>
      <dsp:spPr>
        <a:xfrm>
          <a:off x="3128010" y="2747010"/>
          <a:ext cx="2080260" cy="2080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Aktiepriser</a:t>
          </a:r>
        </a:p>
      </dsp:txBody>
      <dsp:txXfrm>
        <a:off x="3229560" y="2848560"/>
        <a:ext cx="1877160" cy="1877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35FAC4-B989-B841-92DD-97918612F619}">
      <dsp:nvSpPr>
        <dsp:cNvPr id="0" name=""/>
        <dsp:cNvSpPr/>
      </dsp:nvSpPr>
      <dsp:spPr>
        <a:xfrm>
          <a:off x="381000" y="0"/>
          <a:ext cx="5334000" cy="5334000"/>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E55D92-1F18-AC42-89F4-08FD6308D7D6}">
      <dsp:nvSpPr>
        <dsp:cNvPr id="0" name=""/>
        <dsp:cNvSpPr/>
      </dsp:nvSpPr>
      <dsp:spPr>
        <a:xfrm>
          <a:off x="887730" y="506729"/>
          <a:ext cx="2080260" cy="2080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Direkt marknadsföring: Köpare vs icke köpare</a:t>
          </a:r>
        </a:p>
      </dsp:txBody>
      <dsp:txXfrm>
        <a:off x="989280" y="608279"/>
        <a:ext cx="1877160" cy="1877160"/>
      </dsp:txXfrm>
    </dsp:sp>
    <dsp:sp modelId="{110460F1-2F13-4246-A85A-36668A5F06D5}">
      <dsp:nvSpPr>
        <dsp:cNvPr id="0" name=""/>
        <dsp:cNvSpPr/>
      </dsp:nvSpPr>
      <dsp:spPr>
        <a:xfrm>
          <a:off x="3128010" y="506729"/>
          <a:ext cx="2080260" cy="2080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Medicin: Friska vs sjuka</a:t>
          </a:r>
        </a:p>
      </dsp:txBody>
      <dsp:txXfrm>
        <a:off x="3229560" y="608279"/>
        <a:ext cx="1877160" cy="1877160"/>
      </dsp:txXfrm>
    </dsp:sp>
    <dsp:sp modelId="{1A332C48-7ED5-604B-B027-26319C206A0A}">
      <dsp:nvSpPr>
        <dsp:cNvPr id="0" name=""/>
        <dsp:cNvSpPr/>
      </dsp:nvSpPr>
      <dsp:spPr>
        <a:xfrm>
          <a:off x="887730" y="2747010"/>
          <a:ext cx="2080260" cy="2080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Sport: Låg, medel, högpresterande</a:t>
          </a:r>
        </a:p>
      </dsp:txBody>
      <dsp:txXfrm>
        <a:off x="989280" y="2848560"/>
        <a:ext cx="1877160" cy="1877160"/>
      </dsp:txXfrm>
    </dsp:sp>
    <dsp:sp modelId="{3E545A15-0956-4949-9FA9-6896E80CB183}">
      <dsp:nvSpPr>
        <dsp:cNvPr id="0" name=""/>
        <dsp:cNvSpPr/>
      </dsp:nvSpPr>
      <dsp:spPr>
        <a:xfrm>
          <a:off x="3128010" y="2747010"/>
          <a:ext cx="2080260" cy="20802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Konkurs</a:t>
          </a:r>
        </a:p>
      </dsp:txBody>
      <dsp:txXfrm>
        <a:off x="3229560" y="2848560"/>
        <a:ext cx="1877160" cy="187716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3108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76256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4109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6915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3393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6408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74846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9790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3448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26530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1/29/21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958476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1/29/21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98091812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Cx8Xie5042M&amp;ab_channel=edureka%21" TargetMode="External"/><Relationship Id="rId2" Type="http://schemas.openxmlformats.org/officeDocument/2006/relationships/hyperlink" Target="https://www.predictiveanalyticstoday.com/what-is-predictive-analytic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df5EK1P6Ph0&amp;ab_channel=Dr.Maths" TargetMode="External"/><Relationship Id="rId2" Type="http://schemas.openxmlformats.org/officeDocument/2006/relationships/hyperlink" Target="https://www.mathsisfun.com/algebra/mathematical-models.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youtube.com/watch?v=I10q6fjPxJ0&amp;ab_channel=GlobalHealthwithGregMartin" TargetMode="External"/><Relationship Id="rId2" Type="http://schemas.openxmlformats.org/officeDocument/2006/relationships/hyperlink" Target="https://help.xlstat.com/s/article/what-is-statistical-modeling?language=en_US" TargetMode="External"/><Relationship Id="rId1" Type="http://schemas.openxmlformats.org/officeDocument/2006/relationships/slideLayout" Target="../slideLayouts/slideLayout2.xml"/><Relationship Id="rId4" Type="http://schemas.openxmlformats.org/officeDocument/2006/relationships/hyperlink" Target="https://www.youtube.com/watch?v=kyjlxsLW1Is&amp;ab_channel=zedstatistic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ibm.com/cloud/learn/machine-learning" TargetMode="External"/><Relationship Id="rId2" Type="http://schemas.openxmlformats.org/officeDocument/2006/relationships/hyperlink" Target="https://www.kdnuggets.com/2019/08/statistical-modelling-vs-machine-learning.html" TargetMode="External"/><Relationship Id="rId1" Type="http://schemas.openxmlformats.org/officeDocument/2006/relationships/slideLayout" Target="../slideLayouts/slideLayout2.xml"/><Relationship Id="rId4" Type="http://schemas.openxmlformats.org/officeDocument/2006/relationships/hyperlink" Target="https://www.youtube.com/watch?v=ukzFI9rgwfU&amp;ab_channel=Simplilearn"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xtOg44r6dsE&amp;ab_channel=edureka%21" TargetMode="External"/><Relationship Id="rId2" Type="http://schemas.openxmlformats.org/officeDocument/2006/relationships/hyperlink" Target="https://searchenterpriseai.techtarget.com/definition/supervised-learning" TargetMode="External"/><Relationship Id="rId1" Type="http://schemas.openxmlformats.org/officeDocument/2006/relationships/slideLayout" Target="../slideLayouts/slideLayout2.xml"/><Relationship Id="rId5" Type="http://schemas.openxmlformats.org/officeDocument/2006/relationships/hyperlink" Target="https://www.geeksforgeeks.org/what-is-reinforcement-learning/" TargetMode="External"/><Relationship Id="rId4" Type="http://schemas.openxmlformats.org/officeDocument/2006/relationships/hyperlink" Target="https://deepsense.ai/what-is-reinforcement-learning-the-complete-gui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edium.com/fuzz/machine-learning-classification-models-3040f71e2529" TargetMode="External"/><Relationship Id="rId2" Type="http://schemas.openxmlformats.org/officeDocument/2006/relationships/hyperlink" Target="https://www.statisticshowto.com/probability-and-statistics/regression-analysis/" TargetMode="External"/><Relationship Id="rId1" Type="http://schemas.openxmlformats.org/officeDocument/2006/relationships/slideLayout" Target="../slideLayouts/slideLayout2.xml"/><Relationship Id="rId4" Type="http://schemas.openxmlformats.org/officeDocument/2006/relationships/hyperlink" Target="https://machinelearningmastery.com/types-of-classification-in-machine-learning/"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eYlbg0TqcNk&amp;ab_channel=LearnwithWhiteboard" TargetMode="External"/><Relationship Id="rId2" Type="http://schemas.openxmlformats.org/officeDocument/2006/relationships/hyperlink" Target="https://machinelearningmastery.com/difference-between-algorithm-and-model-in-machine-learn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5"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36" name="Picture 3">
            <a:extLst>
              <a:ext uri="{FF2B5EF4-FFF2-40B4-BE49-F238E27FC236}">
                <a16:creationId xmlns:a16="http://schemas.microsoft.com/office/drawing/2014/main" id="{98035567-D3FC-4A84-8C3B-757654B62812}"/>
              </a:ext>
            </a:extLst>
          </p:cNvPr>
          <p:cNvPicPr>
            <a:picLocks noChangeAspect="1"/>
          </p:cNvPicPr>
          <p:nvPr/>
        </p:nvPicPr>
        <p:blipFill rotWithShape="1">
          <a:blip r:embed="rId2"/>
          <a:srcRect t="15094"/>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37"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5649C221-B612-C54B-BABD-0D807E25D141}"/>
              </a:ext>
            </a:extLst>
          </p:cNvPr>
          <p:cNvSpPr>
            <a:spLocks noGrp="1"/>
          </p:cNvSpPr>
          <p:nvPr>
            <p:ph type="subTitle" idx="1"/>
          </p:nvPr>
        </p:nvSpPr>
        <p:spPr>
          <a:xfrm>
            <a:off x="762000" y="4571999"/>
            <a:ext cx="4572000" cy="1524000"/>
          </a:xfrm>
        </p:spPr>
        <p:txBody>
          <a:bodyPr anchor="b">
            <a:normAutofit/>
          </a:bodyPr>
          <a:lstStyle/>
          <a:p>
            <a:pPr algn="l"/>
            <a:endParaRPr lang="sv-SE"/>
          </a:p>
        </p:txBody>
      </p:sp>
      <p:sp>
        <p:nvSpPr>
          <p:cNvPr id="2" name="Title 1">
            <a:extLst>
              <a:ext uri="{FF2B5EF4-FFF2-40B4-BE49-F238E27FC236}">
                <a16:creationId xmlns:a16="http://schemas.microsoft.com/office/drawing/2014/main" id="{F25854F2-D531-BF4C-93D7-06566BE350C4}"/>
              </a:ext>
            </a:extLst>
          </p:cNvPr>
          <p:cNvSpPr>
            <a:spLocks noGrp="1"/>
          </p:cNvSpPr>
          <p:nvPr>
            <p:ph type="ctrTitle"/>
          </p:nvPr>
        </p:nvSpPr>
        <p:spPr>
          <a:xfrm>
            <a:off x="762000" y="2299787"/>
            <a:ext cx="4572000" cy="2286000"/>
          </a:xfrm>
        </p:spPr>
        <p:txBody>
          <a:bodyPr>
            <a:normAutofit/>
          </a:bodyPr>
          <a:lstStyle/>
          <a:p>
            <a:pPr algn="l"/>
            <a:r>
              <a:rPr lang="sv-SE" sz="4400"/>
              <a:t>Koncept i Predictiv Analys</a:t>
            </a:r>
          </a:p>
        </p:txBody>
      </p:sp>
    </p:spTree>
    <p:extLst>
      <p:ext uri="{BB962C8B-B14F-4D97-AF65-F5344CB8AC3E}">
        <p14:creationId xmlns:p14="http://schemas.microsoft.com/office/powerpoint/2010/main" val="65215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DE874DB7-B64D-114F-9B82-D34FB520DE72}"/>
              </a:ext>
            </a:extLst>
          </p:cNvPr>
          <p:cNvSpPr>
            <a:spLocks noGrp="1"/>
          </p:cNvSpPr>
          <p:nvPr>
            <p:ph idx="1"/>
          </p:nvPr>
        </p:nvSpPr>
        <p:spPr>
          <a:xfrm>
            <a:off x="76106" y="1524000"/>
            <a:ext cx="6414655" cy="5307622"/>
          </a:xfrm>
        </p:spPr>
        <p:txBody>
          <a:bodyPr>
            <a:normAutofit/>
          </a:bodyPr>
          <a:lstStyle/>
          <a:p>
            <a:pPr>
              <a:lnSpc>
                <a:spcPct val="115000"/>
              </a:lnSpc>
            </a:pPr>
            <a:r>
              <a:rPr lang="sv-SE" sz="1800" dirty="0"/>
              <a:t>Data</a:t>
            </a:r>
          </a:p>
          <a:p>
            <a:pPr marL="457200" lvl="1" indent="0">
              <a:lnSpc>
                <a:spcPct val="115000"/>
              </a:lnSpc>
              <a:buNone/>
            </a:pPr>
            <a:r>
              <a:rPr lang="sv-SE" sz="1200" dirty="0"/>
              <a:t>Även om denna term är något löst definierad så syftar man som regel på data som man har till sitt förfogande. I fallet med webbutiken är data information om besökarna och deras köp. Data behöver dock inte vara i tabellform; bilder, videofilmer, diagram m.fl. är också data.</a:t>
            </a:r>
          </a:p>
          <a:p>
            <a:pPr>
              <a:lnSpc>
                <a:spcPct val="115000"/>
              </a:lnSpc>
            </a:pPr>
            <a:r>
              <a:rPr lang="sv-SE" sz="1800" dirty="0"/>
              <a:t>Modell (Prediktionsmodell)</a:t>
            </a:r>
          </a:p>
          <a:p>
            <a:pPr marL="457200" lvl="1" indent="0">
              <a:lnSpc>
                <a:spcPct val="115000"/>
              </a:lnSpc>
              <a:buNone/>
            </a:pPr>
            <a:r>
              <a:rPr lang="sv-SE" sz="1200" dirty="0"/>
              <a:t>När man studerar data så gör man det med matematiska funktioner och sammanfattningen av dessa funktioner kallas </a:t>
            </a:r>
            <a:r>
              <a:rPr lang="sv-SE" sz="1200" b="1" i="1" dirty="0"/>
              <a:t>modell</a:t>
            </a:r>
            <a:r>
              <a:rPr lang="sv-SE" sz="1200" dirty="0"/>
              <a:t>. Man säger att man använder data för att bygga en modell. Denna modellen kan sedan användas för att exempelvis prediktera om nya patienter kommer utveckla cancer, eller om nya besökare kommer handla i webbutiken. Modellen sammanfattar vad datorn lärt sig med </a:t>
            </a:r>
            <a:r>
              <a:rPr lang="sv-SE" sz="1200" dirty="0" err="1"/>
              <a:t>machine</a:t>
            </a:r>
            <a:r>
              <a:rPr lang="sv-SE" sz="1200" dirty="0"/>
              <a:t> </a:t>
            </a:r>
            <a:r>
              <a:rPr lang="sv-SE" sz="1200" dirty="0" err="1"/>
              <a:t>learning</a:t>
            </a:r>
            <a:r>
              <a:rPr lang="sv-SE" sz="1200" dirty="0"/>
              <a:t>. Termerna modell och prediktionsmodell är synonyma i detta sammanhang.</a:t>
            </a:r>
          </a:p>
          <a:p>
            <a:pPr>
              <a:lnSpc>
                <a:spcPct val="115000"/>
              </a:lnSpc>
            </a:pPr>
            <a:r>
              <a:rPr lang="sv-SE" sz="1800" dirty="0"/>
              <a:t>Träning (</a:t>
            </a:r>
            <a:r>
              <a:rPr lang="sv-SE" sz="1800" dirty="0" err="1"/>
              <a:t>training</a:t>
            </a:r>
            <a:r>
              <a:rPr lang="sv-SE" sz="1800" dirty="0"/>
              <a:t>)</a:t>
            </a:r>
          </a:p>
          <a:p>
            <a:pPr marL="457200" lvl="1" indent="0">
              <a:lnSpc>
                <a:spcPct val="115000"/>
              </a:lnSpc>
              <a:buNone/>
            </a:pPr>
            <a:r>
              <a:rPr lang="sv-SE" sz="1200" dirty="0"/>
              <a:t>För att skapa en modell behövs exempeldata. I exemplet med webbutiken behövde vi data från många besökare och deras beteende innan vi kunde prediktera på nya besökare. Exempeldata (träningsdata) används för att maskininlärningen skall hitta mönstren som finns i data. Denna fasen kallas träning (eng. </a:t>
            </a:r>
            <a:r>
              <a:rPr lang="sv-SE" sz="1200" dirty="0" err="1"/>
              <a:t>training</a:t>
            </a:r>
            <a:r>
              <a:rPr lang="sv-SE" sz="1200" dirty="0"/>
              <a:t>), eftersom maskinen tränas med hjälp av exempeldata. Man brukar som regel använda 80% av all data till träning.</a:t>
            </a:r>
          </a:p>
          <a:p>
            <a:pPr>
              <a:lnSpc>
                <a:spcPct val="115000"/>
              </a:lnSpc>
            </a:pPr>
            <a:endParaRPr lang="sv-SE" sz="800" dirty="0"/>
          </a:p>
        </p:txBody>
      </p:sp>
      <p:sp>
        <p:nvSpPr>
          <p:cNvPr id="2" name="Title 1">
            <a:extLst>
              <a:ext uri="{FF2B5EF4-FFF2-40B4-BE49-F238E27FC236}">
                <a16:creationId xmlns:a16="http://schemas.microsoft.com/office/drawing/2014/main" id="{D06C06B4-1B2F-4442-8C7F-AE92D972C232}"/>
              </a:ext>
            </a:extLst>
          </p:cNvPr>
          <p:cNvSpPr>
            <a:spLocks noGrp="1"/>
          </p:cNvSpPr>
          <p:nvPr>
            <p:ph type="title"/>
          </p:nvPr>
        </p:nvSpPr>
        <p:spPr>
          <a:xfrm>
            <a:off x="762000" y="26378"/>
            <a:ext cx="5334000" cy="1524000"/>
          </a:xfrm>
        </p:spPr>
        <p:txBody>
          <a:bodyPr>
            <a:normAutofit/>
          </a:bodyPr>
          <a:lstStyle/>
          <a:p>
            <a:r>
              <a:rPr lang="sv-SE" sz="3200"/>
              <a:t>Termer och begrepp</a:t>
            </a:r>
          </a:p>
        </p:txBody>
      </p:sp>
      <p:pic>
        <p:nvPicPr>
          <p:cNvPr id="5" name="Picture 4" descr="Diagram&#10;&#10;Description automatically generated">
            <a:extLst>
              <a:ext uri="{FF2B5EF4-FFF2-40B4-BE49-F238E27FC236}">
                <a16:creationId xmlns:a16="http://schemas.microsoft.com/office/drawing/2014/main" id="{5795C668-582A-704A-80A3-B4A15C8BE4DF}"/>
              </a:ext>
            </a:extLst>
          </p:cNvPr>
          <p:cNvPicPr>
            <a:picLocks noChangeAspect="1"/>
          </p:cNvPicPr>
          <p:nvPr/>
        </p:nvPicPr>
        <p:blipFill>
          <a:blip r:embed="rId2"/>
          <a:stretch>
            <a:fillRect/>
          </a:stretch>
        </p:blipFill>
        <p:spPr>
          <a:xfrm>
            <a:off x="6858000" y="1471612"/>
            <a:ext cx="5334000" cy="3933825"/>
          </a:xfrm>
          <a:prstGeom prst="rect">
            <a:avLst/>
          </a:prstGeom>
        </p:spPr>
      </p:pic>
    </p:spTree>
    <p:extLst>
      <p:ext uri="{BB962C8B-B14F-4D97-AF65-F5344CB8AC3E}">
        <p14:creationId xmlns:p14="http://schemas.microsoft.com/office/powerpoint/2010/main" val="106603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C99A-14E1-AF44-A10D-249F71A62096}"/>
              </a:ext>
            </a:extLst>
          </p:cNvPr>
          <p:cNvSpPr>
            <a:spLocks noGrp="1"/>
          </p:cNvSpPr>
          <p:nvPr>
            <p:ph type="title"/>
          </p:nvPr>
        </p:nvSpPr>
        <p:spPr>
          <a:xfrm>
            <a:off x="762000" y="339970"/>
            <a:ext cx="10668000" cy="1524000"/>
          </a:xfrm>
        </p:spPr>
        <p:txBody>
          <a:bodyPr/>
          <a:lstStyle/>
          <a:p>
            <a:r>
              <a:rPr lang="sv-SE"/>
              <a:t>Termer och begrepp (forts.)</a:t>
            </a:r>
          </a:p>
        </p:txBody>
      </p:sp>
      <p:sp>
        <p:nvSpPr>
          <p:cNvPr id="3" name="Content Placeholder 2">
            <a:extLst>
              <a:ext uri="{FF2B5EF4-FFF2-40B4-BE49-F238E27FC236}">
                <a16:creationId xmlns:a16="http://schemas.microsoft.com/office/drawing/2014/main" id="{83A1B1FA-5BA9-AC48-8529-04C74175F2BF}"/>
              </a:ext>
            </a:extLst>
          </p:cNvPr>
          <p:cNvSpPr>
            <a:spLocks noGrp="1"/>
          </p:cNvSpPr>
          <p:nvPr>
            <p:ph idx="1"/>
          </p:nvPr>
        </p:nvSpPr>
        <p:spPr>
          <a:xfrm>
            <a:off x="762000" y="1863970"/>
            <a:ext cx="10668000" cy="4994030"/>
          </a:xfrm>
        </p:spPr>
        <p:txBody>
          <a:bodyPr>
            <a:normAutofit fontScale="55000" lnSpcReduction="20000"/>
          </a:bodyPr>
          <a:lstStyle/>
          <a:p>
            <a:r>
              <a:rPr lang="sv-SE" dirty="0"/>
              <a:t>Testning (</a:t>
            </a:r>
            <a:r>
              <a:rPr lang="sv-SE" dirty="0" err="1"/>
              <a:t>testing</a:t>
            </a:r>
            <a:r>
              <a:rPr lang="sv-SE" dirty="0"/>
              <a:t>)</a:t>
            </a:r>
          </a:p>
          <a:p>
            <a:pPr marL="457200" lvl="1" indent="0">
              <a:buNone/>
            </a:pPr>
            <a:r>
              <a:rPr lang="sv-SE" dirty="0"/>
              <a:t>De 20% av data som inte används till träning kan användas till testning. Under testningen utvärderar man hur bra modellen är och detta måste göras på data som modellen inte tränats på. Testningen går alltså ut på att utvärdera modellens precision/förmåga.</a:t>
            </a:r>
          </a:p>
          <a:p>
            <a:pPr marL="457200" lvl="1" indent="0">
              <a:buNone/>
            </a:pPr>
            <a:r>
              <a:rPr lang="sv-SE" dirty="0"/>
              <a:t>Det är viktigt att man alltid testar modellen på data som  modellen inte studerat under träningsfasen. Modellen kommer nämligen alltid ha hög precision på data som den ”sett under träningen”. Detta är vad man kallar ”</a:t>
            </a:r>
            <a:r>
              <a:rPr lang="sv-SE" dirty="0" err="1"/>
              <a:t>overfitting</a:t>
            </a:r>
            <a:r>
              <a:rPr lang="sv-SE" dirty="0"/>
              <a:t>”. Precisionen på testdata kommer alltid vara lägre och det är den precisionen som vi är intresserade av, eftersom det ger en bättre indikation av hur modellen presterar på framtida data. Fördelningen 80/20 kan justeras beroende på situation och data.</a:t>
            </a:r>
          </a:p>
          <a:p>
            <a:r>
              <a:rPr lang="sv-SE" dirty="0"/>
              <a:t>Variabel, input</a:t>
            </a:r>
          </a:p>
          <a:p>
            <a:pPr marL="457200" lvl="1" indent="0">
              <a:buNone/>
            </a:pPr>
            <a:r>
              <a:rPr lang="sv-SE" dirty="0"/>
              <a:t>Med variabel menar man vanligtvis kolumnerna i en tabell eller attribut. Varje kolumn beskriver en egenskap hos enheterna man studerar (patienter, besökare, osv).</a:t>
            </a:r>
          </a:p>
          <a:p>
            <a:r>
              <a:rPr lang="sv-SE" dirty="0"/>
              <a:t>Utfall, Output, </a:t>
            </a:r>
            <a:r>
              <a:rPr lang="sv-SE" dirty="0" err="1"/>
              <a:t>Label</a:t>
            </a:r>
            <a:r>
              <a:rPr lang="sv-SE" dirty="0"/>
              <a:t>, </a:t>
            </a:r>
            <a:r>
              <a:rPr lang="sv-SE" dirty="0" err="1"/>
              <a:t>target</a:t>
            </a:r>
            <a:endParaRPr lang="sv-SE" dirty="0"/>
          </a:p>
          <a:p>
            <a:pPr marL="457200" lvl="1" indent="0">
              <a:buNone/>
            </a:pPr>
            <a:r>
              <a:rPr lang="sv-SE" dirty="0"/>
              <a:t>Utfall är det man försöker förutsäga (prediktera) med hjälp av modellen. I exemplet med skoleleverna så är utfallet deras slutbetyg. I exemplet med webbutiken är utfallet om besökarna köper varor. Utfallet är alltså det man är intresserad av att prediktera. </a:t>
            </a:r>
          </a:p>
          <a:p>
            <a:r>
              <a:rPr lang="sv-SE" dirty="0" err="1"/>
              <a:t>Prediktorer</a:t>
            </a:r>
            <a:r>
              <a:rPr lang="sv-SE" dirty="0"/>
              <a:t> (features, </a:t>
            </a:r>
            <a:r>
              <a:rPr lang="sv-SE" dirty="0" err="1"/>
              <a:t>attributes</a:t>
            </a:r>
            <a:r>
              <a:rPr lang="sv-SE" dirty="0"/>
              <a:t>)</a:t>
            </a:r>
          </a:p>
          <a:p>
            <a:pPr marL="457200" lvl="1" indent="0">
              <a:buNone/>
            </a:pPr>
            <a:r>
              <a:rPr lang="sv-SE" dirty="0"/>
              <a:t>Alla variabler som används för att förutsäga utfallet är </a:t>
            </a:r>
            <a:r>
              <a:rPr lang="sv-SE" dirty="0" err="1"/>
              <a:t>prediktorer</a:t>
            </a:r>
            <a:r>
              <a:rPr lang="sv-SE" dirty="0"/>
              <a:t>. Med andra ord är en </a:t>
            </a:r>
            <a:r>
              <a:rPr lang="sv-SE" dirty="0" err="1"/>
              <a:t>prediktor</a:t>
            </a:r>
            <a:r>
              <a:rPr lang="sv-SE" dirty="0"/>
              <a:t> en variabel som används för att prediktera (förutsäga) utfallet. I exemplet med skoleleverna så är deras skolnärvaro och föräldrar inkomst exempel på </a:t>
            </a:r>
            <a:r>
              <a:rPr lang="sv-SE" dirty="0" err="1"/>
              <a:t>prediktorer</a:t>
            </a:r>
            <a:r>
              <a:rPr lang="sv-SE" dirty="0"/>
              <a:t>.</a:t>
            </a:r>
          </a:p>
        </p:txBody>
      </p:sp>
    </p:spTree>
    <p:extLst>
      <p:ext uri="{BB962C8B-B14F-4D97-AF65-F5344CB8AC3E}">
        <p14:creationId xmlns:p14="http://schemas.microsoft.com/office/powerpoint/2010/main" val="508393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E0B0-244B-D744-B31B-80B071B0DDC8}"/>
              </a:ext>
            </a:extLst>
          </p:cNvPr>
          <p:cNvSpPr>
            <a:spLocks noGrp="1"/>
          </p:cNvSpPr>
          <p:nvPr>
            <p:ph type="title"/>
          </p:nvPr>
        </p:nvSpPr>
        <p:spPr/>
        <p:txBody>
          <a:bodyPr/>
          <a:lstStyle/>
          <a:p>
            <a:r>
              <a:rPr lang="sv-SE" err="1"/>
              <a:t>Supervised</a:t>
            </a:r>
            <a:r>
              <a:rPr lang="sv-SE"/>
              <a:t> och </a:t>
            </a:r>
            <a:r>
              <a:rPr lang="sv-SE" err="1"/>
              <a:t>unsupervised</a:t>
            </a:r>
            <a:r>
              <a:rPr lang="sv-SE"/>
              <a:t> </a:t>
            </a:r>
            <a:r>
              <a:rPr lang="sv-SE" err="1"/>
              <a:t>learning</a:t>
            </a:r>
          </a:p>
        </p:txBody>
      </p:sp>
      <p:graphicFrame>
        <p:nvGraphicFramePr>
          <p:cNvPr id="5" name="Content Placeholder 2">
            <a:extLst>
              <a:ext uri="{FF2B5EF4-FFF2-40B4-BE49-F238E27FC236}">
                <a16:creationId xmlns:a16="http://schemas.microsoft.com/office/drawing/2014/main" id="{5E10616F-3721-429C-BB4D-4307098F1D21}"/>
              </a:ext>
            </a:extLst>
          </p:cNvPr>
          <p:cNvGraphicFramePr>
            <a:graphicFrameLocks noGrp="1"/>
          </p:cNvGraphicFramePr>
          <p:nvPr>
            <p:ph idx="1"/>
            <p:extLst>
              <p:ext uri="{D42A27DB-BD31-4B8C-83A1-F6EECF244321}">
                <p14:modId xmlns:p14="http://schemas.microsoft.com/office/powerpoint/2010/main" val="2879226509"/>
              </p:ext>
            </p:extLst>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274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415D11-6899-4C75-BEAD-79C4656DC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4" descr="Table&#10;&#10;Description automatically generated">
            <a:extLst>
              <a:ext uri="{FF2B5EF4-FFF2-40B4-BE49-F238E27FC236}">
                <a16:creationId xmlns:a16="http://schemas.microsoft.com/office/drawing/2014/main" id="{EEAECDD2-3BF1-3249-B415-E2E0C8C5122A}"/>
              </a:ext>
            </a:extLst>
          </p:cNvPr>
          <p:cNvPicPr>
            <a:picLocks noChangeAspect="1"/>
          </p:cNvPicPr>
          <p:nvPr/>
        </p:nvPicPr>
        <p:blipFill>
          <a:blip r:embed="rId2"/>
          <a:stretch>
            <a:fillRect/>
          </a:stretch>
        </p:blipFill>
        <p:spPr>
          <a:xfrm>
            <a:off x="-11" y="4056289"/>
            <a:ext cx="5504873" cy="1967992"/>
          </a:xfrm>
          <a:prstGeom prst="rect">
            <a:avLst/>
          </a:prstGeom>
        </p:spPr>
      </p:pic>
      <p:sp>
        <p:nvSpPr>
          <p:cNvPr id="3" name="Content Placeholder 2">
            <a:extLst>
              <a:ext uri="{FF2B5EF4-FFF2-40B4-BE49-F238E27FC236}">
                <a16:creationId xmlns:a16="http://schemas.microsoft.com/office/drawing/2014/main" id="{F7D1F42D-3897-9240-8B49-B2848BE43DA9}"/>
              </a:ext>
            </a:extLst>
          </p:cNvPr>
          <p:cNvSpPr>
            <a:spLocks noGrp="1"/>
          </p:cNvSpPr>
          <p:nvPr>
            <p:ph idx="1"/>
          </p:nvPr>
        </p:nvSpPr>
        <p:spPr>
          <a:xfrm>
            <a:off x="6858001" y="3048000"/>
            <a:ext cx="4572000" cy="3048001"/>
          </a:xfrm>
        </p:spPr>
        <p:txBody>
          <a:bodyPr>
            <a:normAutofit/>
          </a:bodyPr>
          <a:lstStyle/>
          <a:p>
            <a:pPr>
              <a:lnSpc>
                <a:spcPct val="115000"/>
              </a:lnSpc>
            </a:pPr>
            <a:r>
              <a:rPr lang="sv-SE" sz="1900" dirty="0"/>
              <a:t>Alla maskininlärningsproblem börjar med någon form av data</a:t>
            </a:r>
          </a:p>
          <a:p>
            <a:pPr>
              <a:lnSpc>
                <a:spcPct val="115000"/>
              </a:lnSpc>
            </a:pPr>
            <a:r>
              <a:rPr lang="sv-SE" sz="1900" dirty="0"/>
              <a:t>Vi har ett urval eller observation av något</a:t>
            </a:r>
          </a:p>
          <a:p>
            <a:pPr>
              <a:lnSpc>
                <a:spcPct val="115000"/>
              </a:lnSpc>
            </a:pPr>
            <a:r>
              <a:rPr lang="sv-SE" sz="1900" dirty="0"/>
              <a:t>För varje observation har vi ett set av </a:t>
            </a:r>
            <a:r>
              <a:rPr lang="sv-SE" sz="1900" dirty="0">
                <a:solidFill>
                  <a:srgbClr val="0070C0">
                    <a:alpha val="70000"/>
                  </a:srgbClr>
                </a:solidFill>
              </a:rPr>
              <a:t>egenskaper (features) </a:t>
            </a:r>
            <a:r>
              <a:rPr lang="sv-SE" sz="1900" dirty="0"/>
              <a:t>(attribut, variabler) och en </a:t>
            </a:r>
            <a:r>
              <a:rPr lang="sv-SE" sz="1900" dirty="0">
                <a:solidFill>
                  <a:srgbClr val="FF0000">
                    <a:alpha val="70000"/>
                  </a:srgbClr>
                </a:solidFill>
              </a:rPr>
              <a:t>mål (</a:t>
            </a:r>
            <a:r>
              <a:rPr lang="sv-SE" sz="1900" dirty="0" err="1">
                <a:solidFill>
                  <a:srgbClr val="FF0000">
                    <a:alpha val="70000"/>
                  </a:srgbClr>
                </a:solidFill>
              </a:rPr>
              <a:t>target</a:t>
            </a:r>
            <a:r>
              <a:rPr lang="sv-SE" sz="1900" dirty="0">
                <a:solidFill>
                  <a:srgbClr val="FF0000">
                    <a:alpha val="70000"/>
                  </a:srgbClr>
                </a:solidFill>
              </a:rPr>
              <a:t>) </a:t>
            </a:r>
            <a:r>
              <a:rPr lang="sv-SE" sz="1900" dirty="0"/>
              <a:t>variabel som vi vill förutspå.</a:t>
            </a:r>
          </a:p>
        </p:txBody>
      </p:sp>
      <p:sp>
        <p:nvSpPr>
          <p:cNvPr id="2" name="Title 1">
            <a:extLst>
              <a:ext uri="{FF2B5EF4-FFF2-40B4-BE49-F238E27FC236}">
                <a16:creationId xmlns:a16="http://schemas.microsoft.com/office/drawing/2014/main" id="{AD6156B8-9788-5E4B-8605-9956F70A3A7B}"/>
              </a:ext>
            </a:extLst>
          </p:cNvPr>
          <p:cNvSpPr>
            <a:spLocks noGrp="1"/>
          </p:cNvSpPr>
          <p:nvPr>
            <p:ph type="title"/>
          </p:nvPr>
        </p:nvSpPr>
        <p:spPr>
          <a:xfrm>
            <a:off x="6858000" y="1523990"/>
            <a:ext cx="4572000" cy="1524010"/>
          </a:xfrm>
        </p:spPr>
        <p:txBody>
          <a:bodyPr anchor="t">
            <a:normAutofit/>
          </a:bodyPr>
          <a:lstStyle/>
          <a:p>
            <a:r>
              <a:rPr lang="sv-SE" sz="3200" dirty="0" err="1"/>
              <a:t>Supervised</a:t>
            </a:r>
            <a:r>
              <a:rPr lang="sv-SE" sz="3200" dirty="0"/>
              <a:t> Learning</a:t>
            </a:r>
          </a:p>
        </p:txBody>
      </p:sp>
    </p:spTree>
    <p:extLst>
      <p:ext uri="{BB962C8B-B14F-4D97-AF65-F5344CB8AC3E}">
        <p14:creationId xmlns:p14="http://schemas.microsoft.com/office/powerpoint/2010/main" val="2693284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F9CC-839D-264F-A5C8-EF9FD2E4E355}"/>
              </a:ext>
            </a:extLst>
          </p:cNvPr>
          <p:cNvSpPr>
            <a:spLocks noGrp="1"/>
          </p:cNvSpPr>
          <p:nvPr>
            <p:ph type="title"/>
          </p:nvPr>
        </p:nvSpPr>
        <p:spPr/>
        <p:txBody>
          <a:bodyPr/>
          <a:lstStyle/>
          <a:p>
            <a:r>
              <a:rPr lang="sv-SE"/>
              <a:t>Mer exempel</a:t>
            </a:r>
          </a:p>
        </p:txBody>
      </p:sp>
      <p:graphicFrame>
        <p:nvGraphicFramePr>
          <p:cNvPr id="4" name="Table 4">
            <a:extLst>
              <a:ext uri="{FF2B5EF4-FFF2-40B4-BE49-F238E27FC236}">
                <a16:creationId xmlns:a16="http://schemas.microsoft.com/office/drawing/2014/main" id="{CBD97DE6-D719-1844-B19C-069F5A11258E}"/>
              </a:ext>
            </a:extLst>
          </p:cNvPr>
          <p:cNvGraphicFramePr>
            <a:graphicFrameLocks noGrp="1"/>
          </p:cNvGraphicFramePr>
          <p:nvPr>
            <p:ph idx="1"/>
            <p:extLst>
              <p:ext uri="{D42A27DB-BD31-4B8C-83A1-F6EECF244321}">
                <p14:modId xmlns:p14="http://schemas.microsoft.com/office/powerpoint/2010/main" val="1101870016"/>
              </p:ext>
            </p:extLst>
          </p:nvPr>
        </p:nvGraphicFramePr>
        <p:xfrm>
          <a:off x="762000" y="2286000"/>
          <a:ext cx="10668000" cy="222504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3489401130"/>
                    </a:ext>
                  </a:extLst>
                </a:gridCol>
                <a:gridCol w="5334000">
                  <a:extLst>
                    <a:ext uri="{9D8B030D-6E8A-4147-A177-3AD203B41FA5}">
                      <a16:colId xmlns:a16="http://schemas.microsoft.com/office/drawing/2014/main" val="752789454"/>
                    </a:ext>
                  </a:extLst>
                </a:gridCol>
              </a:tblGrid>
              <a:tr h="370840">
                <a:tc>
                  <a:txBody>
                    <a:bodyPr/>
                    <a:lstStyle/>
                    <a:p>
                      <a:r>
                        <a:rPr lang="sv-SE"/>
                        <a:t>Vi har data om (</a:t>
                      </a:r>
                      <a:r>
                        <a:rPr lang="sv-SE">
                          <a:solidFill>
                            <a:srgbClr val="0070C0"/>
                          </a:solidFill>
                        </a:rPr>
                        <a:t>features</a:t>
                      </a:r>
                      <a:r>
                        <a:rPr lang="sv-SE"/>
                        <a:t>)…</a:t>
                      </a:r>
                    </a:p>
                  </a:txBody>
                  <a:tcPr/>
                </a:tc>
                <a:tc>
                  <a:txBody>
                    <a:bodyPr/>
                    <a:lstStyle/>
                    <a:p>
                      <a:r>
                        <a:rPr lang="sv-SE"/>
                        <a:t>… och vill prediktera (</a:t>
                      </a:r>
                      <a:r>
                        <a:rPr lang="sv-SE" err="1">
                          <a:solidFill>
                            <a:srgbClr val="FF0000"/>
                          </a:solidFill>
                        </a:rPr>
                        <a:t>target</a:t>
                      </a:r>
                      <a:r>
                        <a:rPr lang="sv-SE"/>
                        <a:t>):</a:t>
                      </a:r>
                    </a:p>
                  </a:txBody>
                  <a:tcPr/>
                </a:tc>
                <a:extLst>
                  <a:ext uri="{0D108BD9-81ED-4DB2-BD59-A6C34878D82A}">
                    <a16:rowId xmlns:a16="http://schemas.microsoft.com/office/drawing/2014/main" val="2789603646"/>
                  </a:ext>
                </a:extLst>
              </a:tr>
              <a:tr h="370840">
                <a:tc>
                  <a:txBody>
                    <a:bodyPr/>
                    <a:lstStyle/>
                    <a:p>
                      <a:r>
                        <a:rPr lang="sv-SE"/>
                        <a:t>E-mails</a:t>
                      </a:r>
                    </a:p>
                  </a:txBody>
                  <a:tcPr/>
                </a:tc>
                <a:tc>
                  <a:txBody>
                    <a:bodyPr/>
                    <a:lstStyle/>
                    <a:p>
                      <a:r>
                        <a:rPr lang="sv-SE"/>
                        <a:t>Hur mycket är spam resp. inte spam</a:t>
                      </a:r>
                    </a:p>
                  </a:txBody>
                  <a:tcPr/>
                </a:tc>
                <a:extLst>
                  <a:ext uri="{0D108BD9-81ED-4DB2-BD59-A6C34878D82A}">
                    <a16:rowId xmlns:a16="http://schemas.microsoft.com/office/drawing/2014/main" val="1791053270"/>
                  </a:ext>
                </a:extLst>
              </a:tr>
              <a:tr h="370840">
                <a:tc>
                  <a:txBody>
                    <a:bodyPr/>
                    <a:lstStyle/>
                    <a:p>
                      <a:r>
                        <a:rPr lang="sv-SE"/>
                        <a:t>Finansiell data</a:t>
                      </a:r>
                    </a:p>
                  </a:txBody>
                  <a:tcPr/>
                </a:tc>
                <a:tc>
                  <a:txBody>
                    <a:bodyPr/>
                    <a:lstStyle/>
                    <a:p>
                      <a:r>
                        <a:rPr lang="sv-SE"/>
                        <a:t>Aktiepriset</a:t>
                      </a:r>
                    </a:p>
                  </a:txBody>
                  <a:tcPr/>
                </a:tc>
                <a:extLst>
                  <a:ext uri="{0D108BD9-81ED-4DB2-BD59-A6C34878D82A}">
                    <a16:rowId xmlns:a16="http://schemas.microsoft.com/office/drawing/2014/main" val="283268148"/>
                  </a:ext>
                </a:extLst>
              </a:tr>
              <a:tr h="370840">
                <a:tc>
                  <a:txBody>
                    <a:bodyPr/>
                    <a:lstStyle/>
                    <a:p>
                      <a:r>
                        <a:rPr lang="sv-SE"/>
                        <a:t>Akademiska och socioekonomiska data</a:t>
                      </a:r>
                    </a:p>
                  </a:txBody>
                  <a:tcPr/>
                </a:tc>
                <a:tc>
                  <a:txBody>
                    <a:bodyPr/>
                    <a:lstStyle/>
                    <a:p>
                      <a:r>
                        <a:rPr lang="sv-SE"/>
                        <a:t>Vilka kommer hoppa av</a:t>
                      </a:r>
                    </a:p>
                  </a:txBody>
                  <a:tcPr/>
                </a:tc>
                <a:extLst>
                  <a:ext uri="{0D108BD9-81ED-4DB2-BD59-A6C34878D82A}">
                    <a16:rowId xmlns:a16="http://schemas.microsoft.com/office/drawing/2014/main" val="1708750655"/>
                  </a:ext>
                </a:extLst>
              </a:tr>
              <a:tr h="370840">
                <a:tc>
                  <a:txBody>
                    <a:bodyPr/>
                    <a:lstStyle/>
                    <a:p>
                      <a:r>
                        <a:rPr lang="sv-SE"/>
                        <a:t>Nyhetsartiklar</a:t>
                      </a:r>
                    </a:p>
                  </a:txBody>
                  <a:tcPr/>
                </a:tc>
                <a:tc>
                  <a:txBody>
                    <a:bodyPr/>
                    <a:lstStyle/>
                    <a:p>
                      <a:r>
                        <a:rPr lang="sv-SE"/>
                        <a:t>Hur många kommer se dem</a:t>
                      </a:r>
                    </a:p>
                  </a:txBody>
                  <a:tcPr/>
                </a:tc>
                <a:extLst>
                  <a:ext uri="{0D108BD9-81ED-4DB2-BD59-A6C34878D82A}">
                    <a16:rowId xmlns:a16="http://schemas.microsoft.com/office/drawing/2014/main" val="684279960"/>
                  </a:ext>
                </a:extLst>
              </a:tr>
              <a:tr h="370840">
                <a:tc>
                  <a:txBody>
                    <a:bodyPr/>
                    <a:lstStyle/>
                    <a:p>
                      <a:r>
                        <a:rPr lang="sv-SE"/>
                        <a:t>Samt mycket mera</a:t>
                      </a:r>
                    </a:p>
                  </a:txBody>
                  <a:tcPr/>
                </a:tc>
                <a:tc>
                  <a:txBody>
                    <a:bodyPr/>
                    <a:lstStyle/>
                    <a:p>
                      <a:endParaRPr lang="sv-SE"/>
                    </a:p>
                  </a:txBody>
                  <a:tcPr/>
                </a:tc>
                <a:extLst>
                  <a:ext uri="{0D108BD9-81ED-4DB2-BD59-A6C34878D82A}">
                    <a16:rowId xmlns:a16="http://schemas.microsoft.com/office/drawing/2014/main" val="3790086182"/>
                  </a:ext>
                </a:extLst>
              </a:tr>
            </a:tbl>
          </a:graphicData>
        </a:graphic>
      </p:graphicFrame>
    </p:spTree>
    <p:extLst>
      <p:ext uri="{BB962C8B-B14F-4D97-AF65-F5344CB8AC3E}">
        <p14:creationId xmlns:p14="http://schemas.microsoft.com/office/powerpoint/2010/main" val="419688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B415D11-6899-4C75-BEAD-79C4656DC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A3BFB3E6-2D9E-4A5C-826F-44A91F5977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5" name="Picture 4" descr="Table&#10;&#10;Description automatically generated">
            <a:extLst>
              <a:ext uri="{FF2B5EF4-FFF2-40B4-BE49-F238E27FC236}">
                <a16:creationId xmlns:a16="http://schemas.microsoft.com/office/drawing/2014/main" id="{58B8F2E2-4892-F645-8B5E-60DBF79A5335}"/>
              </a:ext>
            </a:extLst>
          </p:cNvPr>
          <p:cNvPicPr>
            <a:picLocks noChangeAspect="1"/>
          </p:cNvPicPr>
          <p:nvPr/>
        </p:nvPicPr>
        <p:blipFill>
          <a:blip r:embed="rId2"/>
          <a:stretch>
            <a:fillRect/>
          </a:stretch>
        </p:blipFill>
        <p:spPr>
          <a:xfrm>
            <a:off x="226290" y="3429000"/>
            <a:ext cx="4876921" cy="2353114"/>
          </a:xfrm>
          <a:prstGeom prst="rect">
            <a:avLst/>
          </a:prstGeom>
        </p:spPr>
      </p:pic>
      <p:sp>
        <p:nvSpPr>
          <p:cNvPr id="3" name="Content Placeholder 2">
            <a:extLst>
              <a:ext uri="{FF2B5EF4-FFF2-40B4-BE49-F238E27FC236}">
                <a16:creationId xmlns:a16="http://schemas.microsoft.com/office/drawing/2014/main" id="{31D6D105-4B12-5144-90DB-053350BB1875}"/>
              </a:ext>
            </a:extLst>
          </p:cNvPr>
          <p:cNvSpPr>
            <a:spLocks noGrp="1"/>
          </p:cNvSpPr>
          <p:nvPr>
            <p:ph idx="1"/>
          </p:nvPr>
        </p:nvSpPr>
        <p:spPr>
          <a:xfrm>
            <a:off x="6858001" y="3048000"/>
            <a:ext cx="4572000" cy="3048001"/>
          </a:xfrm>
        </p:spPr>
        <p:txBody>
          <a:bodyPr>
            <a:normAutofit/>
          </a:bodyPr>
          <a:lstStyle/>
          <a:p>
            <a:r>
              <a:rPr lang="sv-SE" sz="2400" dirty="0" err="1"/>
              <a:t>Träningsdatan</a:t>
            </a:r>
            <a:r>
              <a:rPr lang="sv-SE" sz="2400" dirty="0"/>
              <a:t> består av ett set av </a:t>
            </a:r>
            <a:r>
              <a:rPr lang="sv-SE" sz="2400" dirty="0">
                <a:solidFill>
                  <a:srgbClr val="0070C0">
                    <a:alpha val="70000"/>
                  </a:srgbClr>
                </a:solidFill>
              </a:rPr>
              <a:t>egenskaper (features)</a:t>
            </a:r>
            <a:r>
              <a:rPr lang="sv-SE" sz="2400" dirty="0"/>
              <a:t> (attribut, variabler) utan några relaterade </a:t>
            </a:r>
            <a:r>
              <a:rPr lang="sv-SE" sz="2400" dirty="0">
                <a:solidFill>
                  <a:srgbClr val="FF0000">
                    <a:alpha val="70000"/>
                  </a:srgbClr>
                </a:solidFill>
              </a:rPr>
              <a:t>mål (</a:t>
            </a:r>
            <a:r>
              <a:rPr lang="sv-SE" sz="2400" dirty="0" err="1">
                <a:solidFill>
                  <a:srgbClr val="FF0000">
                    <a:alpha val="70000"/>
                  </a:srgbClr>
                </a:solidFill>
              </a:rPr>
              <a:t>target</a:t>
            </a:r>
            <a:r>
              <a:rPr lang="sv-SE" sz="2400" dirty="0">
                <a:solidFill>
                  <a:srgbClr val="FF0000">
                    <a:alpha val="70000"/>
                  </a:srgbClr>
                </a:solidFill>
              </a:rPr>
              <a:t>)</a:t>
            </a:r>
            <a:r>
              <a:rPr lang="sv-SE" sz="2400" dirty="0"/>
              <a:t> variabler</a:t>
            </a:r>
          </a:p>
          <a:p>
            <a:r>
              <a:rPr lang="sv-SE" sz="2400" dirty="0"/>
              <a:t> Vi har alltså bara </a:t>
            </a:r>
            <a:r>
              <a:rPr lang="sv-SE" sz="2400" dirty="0">
                <a:solidFill>
                  <a:srgbClr val="0070C0">
                    <a:alpha val="70000"/>
                  </a:srgbClr>
                </a:solidFill>
              </a:rPr>
              <a:t>features</a:t>
            </a:r>
            <a:r>
              <a:rPr lang="sv-SE" sz="2400" dirty="0"/>
              <a:t>!</a:t>
            </a:r>
          </a:p>
        </p:txBody>
      </p:sp>
      <p:sp>
        <p:nvSpPr>
          <p:cNvPr id="2" name="Title 1">
            <a:extLst>
              <a:ext uri="{FF2B5EF4-FFF2-40B4-BE49-F238E27FC236}">
                <a16:creationId xmlns:a16="http://schemas.microsoft.com/office/drawing/2014/main" id="{AB220B28-D8BD-0C42-B553-AFAB2544AE08}"/>
              </a:ext>
            </a:extLst>
          </p:cNvPr>
          <p:cNvSpPr>
            <a:spLocks noGrp="1"/>
          </p:cNvSpPr>
          <p:nvPr>
            <p:ph type="title"/>
          </p:nvPr>
        </p:nvSpPr>
        <p:spPr>
          <a:xfrm>
            <a:off x="6858000" y="1523990"/>
            <a:ext cx="4572000" cy="1524010"/>
          </a:xfrm>
        </p:spPr>
        <p:txBody>
          <a:bodyPr anchor="t">
            <a:normAutofit/>
          </a:bodyPr>
          <a:lstStyle/>
          <a:p>
            <a:r>
              <a:rPr lang="sv-SE" sz="3200" dirty="0" err="1"/>
              <a:t>Unsupervised</a:t>
            </a:r>
            <a:r>
              <a:rPr lang="sv-SE" sz="3200" dirty="0"/>
              <a:t> Learning</a:t>
            </a:r>
          </a:p>
        </p:txBody>
      </p:sp>
    </p:spTree>
    <p:extLst>
      <p:ext uri="{BB962C8B-B14F-4D97-AF65-F5344CB8AC3E}">
        <p14:creationId xmlns:p14="http://schemas.microsoft.com/office/powerpoint/2010/main" val="1662991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70834-65A7-784F-B9C7-8E70F80FBFAE}"/>
              </a:ext>
            </a:extLst>
          </p:cNvPr>
          <p:cNvSpPr>
            <a:spLocks noGrp="1"/>
          </p:cNvSpPr>
          <p:nvPr>
            <p:ph type="title"/>
          </p:nvPr>
        </p:nvSpPr>
        <p:spPr/>
        <p:txBody>
          <a:bodyPr/>
          <a:lstStyle/>
          <a:p>
            <a:r>
              <a:rPr lang="sv-SE"/>
              <a:t>Brett urval</a:t>
            </a:r>
          </a:p>
        </p:txBody>
      </p:sp>
      <p:graphicFrame>
        <p:nvGraphicFramePr>
          <p:cNvPr id="4" name="Content Placeholder 3">
            <a:extLst>
              <a:ext uri="{FF2B5EF4-FFF2-40B4-BE49-F238E27FC236}">
                <a16:creationId xmlns:a16="http://schemas.microsoft.com/office/drawing/2014/main" id="{2B2DD2A8-8EB1-1D4E-8C42-2A4FEDFA2A60}"/>
              </a:ext>
            </a:extLst>
          </p:cNvPr>
          <p:cNvGraphicFramePr>
            <a:graphicFrameLocks noGrp="1"/>
          </p:cNvGraphicFramePr>
          <p:nvPr>
            <p:ph idx="1"/>
            <p:extLst>
              <p:ext uri="{D42A27DB-BD31-4B8C-83A1-F6EECF244321}">
                <p14:modId xmlns:p14="http://schemas.microsoft.com/office/powerpoint/2010/main" val="2491993697"/>
              </p:ext>
            </p:extLst>
          </p:nvPr>
        </p:nvGraphicFramePr>
        <p:xfrm>
          <a:off x="762000" y="2286000"/>
          <a:ext cx="10668000" cy="381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05C6ECBE-3289-7B45-85C3-A7B8C23C6119}"/>
              </a:ext>
            </a:extLst>
          </p:cNvPr>
          <p:cNvSpPr txBox="1"/>
          <p:nvPr/>
        </p:nvSpPr>
        <p:spPr>
          <a:xfrm>
            <a:off x="6784109" y="466436"/>
            <a:ext cx="4031673" cy="1323439"/>
          </a:xfrm>
          <a:prstGeom prst="rect">
            <a:avLst/>
          </a:prstGeom>
          <a:noFill/>
        </p:spPr>
        <p:txBody>
          <a:bodyPr wrap="square" rtlCol="0">
            <a:spAutoFit/>
          </a:bodyPr>
          <a:lstStyle/>
          <a:p>
            <a:pPr marL="285750" indent="-285750">
              <a:buFont typeface="Arial" panose="020B0604020202020204" pitchFamily="34" charset="0"/>
              <a:buChar char="•"/>
            </a:pPr>
            <a:r>
              <a:rPr lang="sv-SE" sz="2000"/>
              <a:t>Det finns många områden inom </a:t>
            </a:r>
            <a:r>
              <a:rPr lang="sv-SE" sz="2000" err="1"/>
              <a:t>unsupervised</a:t>
            </a:r>
            <a:r>
              <a:rPr lang="sv-SE" sz="2000"/>
              <a:t> </a:t>
            </a:r>
            <a:r>
              <a:rPr lang="sv-SE" sz="2000" err="1"/>
              <a:t>learning</a:t>
            </a:r>
            <a:endParaRPr lang="sv-SE" sz="2000"/>
          </a:p>
          <a:p>
            <a:pPr marL="285750" indent="-285750">
              <a:buFont typeface="Arial" panose="020B0604020202020204" pitchFamily="34" charset="0"/>
              <a:buChar char="•"/>
            </a:pPr>
            <a:r>
              <a:rPr lang="sv-SE" sz="2000"/>
              <a:t>De flesta försöker hitta någon form av struktur i </a:t>
            </a:r>
            <a:r>
              <a:rPr lang="sv-SE" sz="2000" err="1"/>
              <a:t>datan</a:t>
            </a:r>
            <a:endParaRPr lang="sv-SE" sz="2000"/>
          </a:p>
        </p:txBody>
      </p:sp>
    </p:spTree>
    <p:extLst>
      <p:ext uri="{BB962C8B-B14F-4D97-AF65-F5344CB8AC3E}">
        <p14:creationId xmlns:p14="http://schemas.microsoft.com/office/powerpoint/2010/main" val="3082949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16CC-4B99-EE4D-B11D-8873E25D0A72}"/>
              </a:ext>
            </a:extLst>
          </p:cNvPr>
          <p:cNvSpPr>
            <a:spLocks noGrp="1"/>
          </p:cNvSpPr>
          <p:nvPr>
            <p:ph type="title"/>
          </p:nvPr>
        </p:nvSpPr>
        <p:spPr/>
        <p:txBody>
          <a:bodyPr/>
          <a:lstStyle/>
          <a:p>
            <a:r>
              <a:rPr lang="sv-SE"/>
              <a:t>Mer exempel</a:t>
            </a:r>
          </a:p>
        </p:txBody>
      </p:sp>
      <p:graphicFrame>
        <p:nvGraphicFramePr>
          <p:cNvPr id="4" name="Table 4">
            <a:extLst>
              <a:ext uri="{FF2B5EF4-FFF2-40B4-BE49-F238E27FC236}">
                <a16:creationId xmlns:a16="http://schemas.microsoft.com/office/drawing/2014/main" id="{6192B618-253B-F044-A1E9-ADD44C4AC24D}"/>
              </a:ext>
            </a:extLst>
          </p:cNvPr>
          <p:cNvGraphicFramePr>
            <a:graphicFrameLocks noGrp="1"/>
          </p:cNvGraphicFramePr>
          <p:nvPr>
            <p:ph idx="1"/>
            <p:extLst>
              <p:ext uri="{D42A27DB-BD31-4B8C-83A1-F6EECF244321}">
                <p14:modId xmlns:p14="http://schemas.microsoft.com/office/powerpoint/2010/main" val="851398721"/>
              </p:ext>
            </p:extLst>
          </p:nvPr>
        </p:nvGraphicFramePr>
        <p:xfrm>
          <a:off x="762000" y="2286000"/>
          <a:ext cx="10668000" cy="276352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2238805246"/>
                    </a:ext>
                  </a:extLst>
                </a:gridCol>
                <a:gridCol w="5334000">
                  <a:extLst>
                    <a:ext uri="{9D8B030D-6E8A-4147-A177-3AD203B41FA5}">
                      <a16:colId xmlns:a16="http://schemas.microsoft.com/office/drawing/2014/main" val="211929992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a:t>Vi har data om (</a:t>
                      </a:r>
                      <a:r>
                        <a:rPr lang="sv-SE">
                          <a:solidFill>
                            <a:srgbClr val="0070C0"/>
                          </a:solidFill>
                        </a:rPr>
                        <a:t>features</a:t>
                      </a:r>
                      <a:r>
                        <a:rPr lang="sv-SE"/>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a:t>… och vill finna:</a:t>
                      </a:r>
                    </a:p>
                  </a:txBody>
                  <a:tcPr/>
                </a:tc>
                <a:extLst>
                  <a:ext uri="{0D108BD9-81ED-4DB2-BD59-A6C34878D82A}">
                    <a16:rowId xmlns:a16="http://schemas.microsoft.com/office/drawing/2014/main" val="4064545226"/>
                  </a:ext>
                </a:extLst>
              </a:tr>
              <a:tr h="370840">
                <a:tc>
                  <a:txBody>
                    <a:bodyPr/>
                    <a:lstStyle/>
                    <a:p>
                      <a:r>
                        <a:rPr lang="sv-SE"/>
                        <a:t>Kunder</a:t>
                      </a:r>
                    </a:p>
                  </a:txBody>
                  <a:tcPr/>
                </a:tc>
                <a:tc>
                  <a:txBody>
                    <a:bodyPr/>
                    <a:lstStyle/>
                    <a:p>
                      <a:r>
                        <a:rPr lang="sv-SE"/>
                        <a:t>Kundsegment</a:t>
                      </a:r>
                    </a:p>
                  </a:txBody>
                  <a:tcPr/>
                </a:tc>
                <a:extLst>
                  <a:ext uri="{0D108BD9-81ED-4DB2-BD59-A6C34878D82A}">
                    <a16:rowId xmlns:a16="http://schemas.microsoft.com/office/drawing/2014/main" val="4004303460"/>
                  </a:ext>
                </a:extLst>
              </a:tr>
              <a:tr h="370840">
                <a:tc>
                  <a:txBody>
                    <a:bodyPr/>
                    <a:lstStyle/>
                    <a:p>
                      <a:r>
                        <a:rPr lang="sv-SE"/>
                        <a:t>Kreditkorts transaktioner</a:t>
                      </a:r>
                    </a:p>
                  </a:txBody>
                  <a:tcPr/>
                </a:tc>
                <a:tc>
                  <a:txBody>
                    <a:bodyPr/>
                    <a:lstStyle/>
                    <a:p>
                      <a:r>
                        <a:rPr lang="sv-SE"/>
                        <a:t>Konsumtionsmönster</a:t>
                      </a:r>
                    </a:p>
                  </a:txBody>
                  <a:tcPr/>
                </a:tc>
                <a:extLst>
                  <a:ext uri="{0D108BD9-81ED-4DB2-BD59-A6C34878D82A}">
                    <a16:rowId xmlns:a16="http://schemas.microsoft.com/office/drawing/2014/main" val="2794547775"/>
                  </a:ext>
                </a:extLst>
              </a:tr>
              <a:tr h="370840">
                <a:tc>
                  <a:txBody>
                    <a:bodyPr/>
                    <a:lstStyle/>
                    <a:p>
                      <a:r>
                        <a:rPr lang="sv-SE"/>
                        <a:t>Betyg och socioekonomiska data om studenter</a:t>
                      </a:r>
                    </a:p>
                  </a:txBody>
                  <a:tcPr/>
                </a:tc>
                <a:tc>
                  <a:txBody>
                    <a:bodyPr/>
                    <a:lstStyle/>
                    <a:p>
                      <a:r>
                        <a:rPr lang="sv-SE"/>
                        <a:t>Gruppera egenskaper baserat på hur studenter kommer prestera baserat på data om föräldrarna</a:t>
                      </a:r>
                    </a:p>
                  </a:txBody>
                  <a:tcPr/>
                </a:tc>
                <a:extLst>
                  <a:ext uri="{0D108BD9-81ED-4DB2-BD59-A6C34878D82A}">
                    <a16:rowId xmlns:a16="http://schemas.microsoft.com/office/drawing/2014/main" val="2018276677"/>
                  </a:ext>
                </a:extLst>
              </a:tr>
              <a:tr h="370840">
                <a:tc>
                  <a:txBody>
                    <a:bodyPr/>
                    <a:lstStyle/>
                    <a:p>
                      <a:r>
                        <a:rPr lang="sv-SE"/>
                        <a:t>Genetiska data</a:t>
                      </a:r>
                    </a:p>
                  </a:txBody>
                  <a:tcPr/>
                </a:tc>
                <a:tc>
                  <a:txBody>
                    <a:bodyPr/>
                    <a:lstStyle/>
                    <a:p>
                      <a:r>
                        <a:rPr lang="sv-SE"/>
                        <a:t>Grupper av gener relaterade till någon biologisk funktion</a:t>
                      </a:r>
                    </a:p>
                  </a:txBody>
                  <a:tcPr/>
                </a:tc>
                <a:extLst>
                  <a:ext uri="{0D108BD9-81ED-4DB2-BD59-A6C34878D82A}">
                    <a16:rowId xmlns:a16="http://schemas.microsoft.com/office/drawing/2014/main" val="33079066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a:t>Samt mycket mera</a:t>
                      </a:r>
                    </a:p>
                  </a:txBody>
                  <a:tcPr/>
                </a:tc>
                <a:tc>
                  <a:txBody>
                    <a:bodyPr/>
                    <a:lstStyle/>
                    <a:p>
                      <a:endParaRPr lang="sv-SE"/>
                    </a:p>
                  </a:txBody>
                  <a:tcPr/>
                </a:tc>
                <a:extLst>
                  <a:ext uri="{0D108BD9-81ED-4DB2-BD59-A6C34878D82A}">
                    <a16:rowId xmlns:a16="http://schemas.microsoft.com/office/drawing/2014/main" val="1836859181"/>
                  </a:ext>
                </a:extLst>
              </a:tr>
            </a:tbl>
          </a:graphicData>
        </a:graphic>
      </p:graphicFrame>
    </p:spTree>
    <p:extLst>
      <p:ext uri="{BB962C8B-B14F-4D97-AF65-F5344CB8AC3E}">
        <p14:creationId xmlns:p14="http://schemas.microsoft.com/office/powerpoint/2010/main" val="513295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2"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1">
            <a:extLst>
              <a:ext uri="{FF2B5EF4-FFF2-40B4-BE49-F238E27FC236}">
                <a16:creationId xmlns:a16="http://schemas.microsoft.com/office/drawing/2014/main" id="{551AE076-7865-49BB-81C0-8C9E7E994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3" y="61078"/>
                  <a:pt x="3840337" y="136997"/>
                </a:cubicBezTo>
                <a:cubicBezTo>
                  <a:pt x="4230681" y="272614"/>
                  <a:pt x="4578505" y="404218"/>
                  <a:pt x="4400480" y="1061406"/>
                </a:cubicBezTo>
                <a:cubicBezTo>
                  <a:pt x="4294008" y="1454598"/>
                  <a:pt x="4050153"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13">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pic>
        <p:nvPicPr>
          <p:cNvPr id="25" name="Graphic 6" descr="Processor">
            <a:extLst>
              <a:ext uri="{FF2B5EF4-FFF2-40B4-BE49-F238E27FC236}">
                <a16:creationId xmlns:a16="http://schemas.microsoft.com/office/drawing/2014/main" id="{56224A17-E5BE-4CEA-8654-7AC6A30F9C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949" y="1524000"/>
            <a:ext cx="4572001" cy="4572001"/>
          </a:xfrm>
          <a:prstGeom prst="rect">
            <a:avLst/>
          </a:prstGeom>
        </p:spPr>
      </p:pic>
      <p:sp>
        <p:nvSpPr>
          <p:cNvPr id="26" name="Content Placeholder 2">
            <a:extLst>
              <a:ext uri="{FF2B5EF4-FFF2-40B4-BE49-F238E27FC236}">
                <a16:creationId xmlns:a16="http://schemas.microsoft.com/office/drawing/2014/main" id="{F10A7ADE-0B99-7A42-9E79-544B81347627}"/>
              </a:ext>
            </a:extLst>
          </p:cNvPr>
          <p:cNvSpPr>
            <a:spLocks noGrp="1"/>
          </p:cNvSpPr>
          <p:nvPr>
            <p:ph idx="1"/>
          </p:nvPr>
        </p:nvSpPr>
        <p:spPr>
          <a:xfrm>
            <a:off x="6096001" y="3048000"/>
            <a:ext cx="5334000" cy="3048001"/>
          </a:xfrm>
        </p:spPr>
        <p:txBody>
          <a:bodyPr>
            <a:normAutofit/>
          </a:bodyPr>
          <a:lstStyle/>
          <a:p>
            <a:pPr>
              <a:lnSpc>
                <a:spcPct val="115000"/>
              </a:lnSpc>
            </a:pPr>
            <a:r>
              <a:rPr lang="sv-SE" sz="1500"/>
              <a:t>En form av maskininlärning där algoritmen interagerar med en dynamisk miljö där den måste prestera en viss funktion eller mål</a:t>
            </a:r>
          </a:p>
          <a:p>
            <a:pPr>
              <a:lnSpc>
                <a:spcPct val="115000"/>
              </a:lnSpc>
            </a:pPr>
            <a:r>
              <a:rPr lang="sv-SE" sz="1500"/>
              <a:t>Programmet får feedback i form av ”morot eller piska” när det lär sig om problemområdet</a:t>
            </a:r>
          </a:p>
          <a:p>
            <a:pPr>
              <a:lnSpc>
                <a:spcPct val="115000"/>
              </a:lnSpc>
            </a:pPr>
            <a:r>
              <a:rPr lang="sv-SE" sz="1500"/>
              <a:t>Exempel:</a:t>
            </a:r>
          </a:p>
          <a:p>
            <a:pPr lvl="1">
              <a:lnSpc>
                <a:spcPct val="115000"/>
              </a:lnSpc>
            </a:pPr>
            <a:r>
              <a:rPr lang="sv-SE" sz="1500"/>
              <a:t>Tillverkningsrobotar</a:t>
            </a:r>
          </a:p>
          <a:p>
            <a:pPr lvl="1">
              <a:lnSpc>
                <a:spcPct val="115000"/>
              </a:lnSpc>
            </a:pPr>
            <a:r>
              <a:rPr lang="sv-SE" sz="1500"/>
              <a:t>Självkörande bilar</a:t>
            </a:r>
          </a:p>
          <a:p>
            <a:pPr lvl="1">
              <a:lnSpc>
                <a:spcPct val="115000"/>
              </a:lnSpc>
            </a:pPr>
            <a:r>
              <a:rPr lang="sv-SE" sz="1500"/>
              <a:t>Automatisk ”tradingmjukvara”</a:t>
            </a:r>
          </a:p>
        </p:txBody>
      </p:sp>
      <p:sp>
        <p:nvSpPr>
          <p:cNvPr id="2" name="Title 1">
            <a:extLst>
              <a:ext uri="{FF2B5EF4-FFF2-40B4-BE49-F238E27FC236}">
                <a16:creationId xmlns:a16="http://schemas.microsoft.com/office/drawing/2014/main" id="{6DDFC8F9-DDDC-F34C-A262-B666986A6B36}"/>
              </a:ext>
            </a:extLst>
          </p:cNvPr>
          <p:cNvSpPr>
            <a:spLocks noGrp="1"/>
          </p:cNvSpPr>
          <p:nvPr>
            <p:ph type="title"/>
          </p:nvPr>
        </p:nvSpPr>
        <p:spPr>
          <a:xfrm>
            <a:off x="6096000" y="1523990"/>
            <a:ext cx="5334000" cy="1524010"/>
          </a:xfrm>
        </p:spPr>
        <p:txBody>
          <a:bodyPr anchor="t">
            <a:normAutofit/>
          </a:bodyPr>
          <a:lstStyle/>
          <a:p>
            <a:r>
              <a:rPr lang="sv-SE" sz="3200" err="1"/>
              <a:t>Reinforcement</a:t>
            </a:r>
            <a:r>
              <a:rPr lang="sv-SE" sz="3200"/>
              <a:t> Learning</a:t>
            </a:r>
          </a:p>
        </p:txBody>
      </p:sp>
    </p:spTree>
    <p:extLst>
      <p:ext uri="{BB962C8B-B14F-4D97-AF65-F5344CB8AC3E}">
        <p14:creationId xmlns:p14="http://schemas.microsoft.com/office/powerpoint/2010/main" val="3330285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7AFF5-0784-AB4E-A651-501C6F58B522}"/>
              </a:ext>
            </a:extLst>
          </p:cNvPr>
          <p:cNvSpPr>
            <a:spLocks noGrp="1"/>
          </p:cNvSpPr>
          <p:nvPr>
            <p:ph type="title"/>
          </p:nvPr>
        </p:nvSpPr>
        <p:spPr/>
        <p:txBody>
          <a:bodyPr/>
          <a:lstStyle/>
          <a:p>
            <a:r>
              <a:rPr lang="sv-SE" err="1"/>
              <a:t>Supervised</a:t>
            </a:r>
            <a:r>
              <a:rPr lang="sv-SE"/>
              <a:t> Learning</a:t>
            </a:r>
          </a:p>
        </p:txBody>
      </p:sp>
      <p:graphicFrame>
        <p:nvGraphicFramePr>
          <p:cNvPr id="15" name="Content Placeholder 2">
            <a:extLst>
              <a:ext uri="{FF2B5EF4-FFF2-40B4-BE49-F238E27FC236}">
                <a16:creationId xmlns:a16="http://schemas.microsoft.com/office/drawing/2014/main" id="{DCAE9497-E7E1-4F32-9F62-E00EF18B7AF2}"/>
              </a:ext>
            </a:extLst>
          </p:cNvPr>
          <p:cNvGraphicFramePr>
            <a:graphicFrameLocks noGrp="1"/>
          </p:cNvGraphicFramePr>
          <p:nvPr>
            <p:ph idx="1"/>
            <p:extLst>
              <p:ext uri="{D42A27DB-BD31-4B8C-83A1-F6EECF244321}">
                <p14:modId xmlns:p14="http://schemas.microsoft.com/office/powerpoint/2010/main" val="1400912753"/>
              </p:ext>
            </p:extLst>
          </p:nvPr>
        </p:nvGraphicFramePr>
        <p:xfrm>
          <a:off x="762000" y="2286000"/>
          <a:ext cx="10668000" cy="38180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077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0">
            <a:extLst>
              <a:ext uri="{FF2B5EF4-FFF2-40B4-BE49-F238E27FC236}">
                <a16:creationId xmlns:a16="http://schemas.microsoft.com/office/drawing/2014/main" id="{7699B66A-3779-48B9-9963-C9339B22B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8122584 w 12192000"/>
              <a:gd name="connsiteY0" fmla="*/ 0 h 6858000"/>
              <a:gd name="connsiteX1" fmla="*/ 12192000 w 12192000"/>
              <a:gd name="connsiteY1" fmla="*/ 0 h 6858000"/>
              <a:gd name="connsiteX2" fmla="*/ 12192000 w 12192000"/>
              <a:gd name="connsiteY2" fmla="*/ 4873590 h 6858000"/>
              <a:gd name="connsiteX3" fmla="*/ 10378112 w 12192000"/>
              <a:gd name="connsiteY3" fmla="*/ 6858000 h 6858000"/>
              <a:gd name="connsiteX4" fmla="*/ 0 w 12192000"/>
              <a:gd name="connsiteY4" fmla="*/ 6858000 h 6858000"/>
              <a:gd name="connsiteX5" fmla="*/ 0 w 12192000"/>
              <a:gd name="connsiteY5" fmla="*/ 6089634 h 6858000"/>
              <a:gd name="connsiteX6" fmla="*/ 3284 w 12192000"/>
              <a:gd name="connsiteY6" fmla="*/ 6081001 h 6858000"/>
              <a:gd name="connsiteX7" fmla="*/ 208318 w 12192000"/>
              <a:gd name="connsiteY7" fmla="*/ 5663571 h 6858000"/>
              <a:gd name="connsiteX8" fmla="*/ 2466868 w 12192000"/>
              <a:gd name="connsiteY8" fmla="*/ 3280365 h 6858000"/>
              <a:gd name="connsiteX9" fmla="*/ 5859655 w 12192000"/>
              <a:gd name="connsiteY9" fmla="*/ 1043504 h 6858000"/>
              <a:gd name="connsiteX10" fmla="*/ 8002287 w 12192000"/>
              <a:gd name="connsiteY10" fmla="*/ 373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6858000">
                <a:moveTo>
                  <a:pt x="8122584" y="0"/>
                </a:moveTo>
                <a:lnTo>
                  <a:pt x="12192000" y="0"/>
                </a:lnTo>
                <a:lnTo>
                  <a:pt x="12192000" y="4873590"/>
                </a:lnTo>
                <a:lnTo>
                  <a:pt x="10378112" y="6858000"/>
                </a:lnTo>
                <a:lnTo>
                  <a:pt x="0" y="6858000"/>
                </a:lnTo>
                <a:lnTo>
                  <a:pt x="0" y="6089634"/>
                </a:lnTo>
                <a:lnTo>
                  <a:pt x="3284" y="6081001"/>
                </a:lnTo>
                <a:cubicBezTo>
                  <a:pt x="61888" y="5940761"/>
                  <a:pt x="130457" y="5801643"/>
                  <a:pt x="208318" y="5663571"/>
                </a:cubicBezTo>
                <a:cubicBezTo>
                  <a:pt x="675237" y="4835483"/>
                  <a:pt x="1476533" y="4045730"/>
                  <a:pt x="2466868" y="3280365"/>
                </a:cubicBezTo>
                <a:cubicBezTo>
                  <a:pt x="3457206" y="2515002"/>
                  <a:pt x="4636583" y="1774030"/>
                  <a:pt x="5859655" y="1043504"/>
                </a:cubicBezTo>
                <a:cubicBezTo>
                  <a:pt x="6636899" y="579200"/>
                  <a:pt x="7344556" y="254766"/>
                  <a:pt x="8002287" y="37397"/>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2">
            <a:extLst>
              <a:ext uri="{FF2B5EF4-FFF2-40B4-BE49-F238E27FC236}">
                <a16:creationId xmlns:a16="http://schemas.microsoft.com/office/drawing/2014/main" id="{5D2088EB-F82A-4CF7-A658-5EB0B344D7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71" y="0"/>
            <a:ext cx="7017182" cy="6858000"/>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10" fmla="*/ 10354815 w 11818630"/>
              <a:gd name="connsiteY10" fmla="*/ 6321870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9" fmla="*/ 11816460 w 11818630"/>
              <a:gd name="connsiteY9" fmla="*/ 4492187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0 h 6858000"/>
              <a:gd name="connsiteX8" fmla="*/ 11818630 w 11818630"/>
              <a:gd name="connsiteY8" fmla="*/ 4489505 h 6858000"/>
              <a:gd name="connsiteX0" fmla="*/ 0 w 11818630"/>
              <a:gd name="connsiteY0" fmla="*/ 6858000 h 6858000"/>
              <a:gd name="connsiteX1" fmla="*/ 15548 w 11818630"/>
              <a:gd name="connsiteY1" fmla="*/ 6741317 h 6858000"/>
              <a:gd name="connsiteX2" fmla="*/ 387858 w 11818630"/>
              <a:gd name="connsiteY2" fmla="*/ 5632555 h 6858000"/>
              <a:gd name="connsiteX3" fmla="*/ 2494163 w 11818630"/>
              <a:gd name="connsiteY3" fmla="*/ 3131046 h 6858000"/>
              <a:gd name="connsiteX4" fmla="*/ 5658249 w 11818630"/>
              <a:gd name="connsiteY4" fmla="*/ 783147 h 6858000"/>
              <a:gd name="connsiteX5" fmla="*/ 6840702 w 11818630"/>
              <a:gd name="connsiteY5" fmla="*/ 85078 h 6858000"/>
              <a:gd name="connsiteX6" fmla="*/ 7017182 w 11818630"/>
              <a:gd name="connsiteY6" fmla="*/ 0 h 6858000"/>
              <a:gd name="connsiteX7" fmla="*/ 11818630 w 11818630"/>
              <a:gd name="connsiteY7" fmla="*/ 4489505 h 6858000"/>
              <a:gd name="connsiteX0" fmla="*/ 0 w 7017182"/>
              <a:gd name="connsiteY0" fmla="*/ 6858000 h 6858000"/>
              <a:gd name="connsiteX1" fmla="*/ 15548 w 7017182"/>
              <a:gd name="connsiteY1" fmla="*/ 6741317 h 6858000"/>
              <a:gd name="connsiteX2" fmla="*/ 387858 w 7017182"/>
              <a:gd name="connsiteY2" fmla="*/ 5632555 h 6858000"/>
              <a:gd name="connsiteX3" fmla="*/ 2494163 w 7017182"/>
              <a:gd name="connsiteY3" fmla="*/ 3131046 h 6858000"/>
              <a:gd name="connsiteX4" fmla="*/ 5658249 w 7017182"/>
              <a:gd name="connsiteY4" fmla="*/ 783147 h 6858000"/>
              <a:gd name="connsiteX5" fmla="*/ 6840702 w 7017182"/>
              <a:gd name="connsiteY5" fmla="*/ 85078 h 6858000"/>
              <a:gd name="connsiteX6" fmla="*/ 7017182 w 701718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17182" h="6858000">
                <a:moveTo>
                  <a:pt x="0" y="6858000"/>
                </a:moveTo>
                <a:lnTo>
                  <a:pt x="15548" y="6741317"/>
                </a:lnTo>
                <a:cubicBezTo>
                  <a:pt x="78957" y="6364051"/>
                  <a:pt x="206325" y="5994870"/>
                  <a:pt x="387858" y="5632555"/>
                </a:cubicBezTo>
                <a:cubicBezTo>
                  <a:pt x="823302" y="4763361"/>
                  <a:pt x="1570584" y="3934404"/>
                  <a:pt x="2494163" y="3131046"/>
                </a:cubicBezTo>
                <a:cubicBezTo>
                  <a:pt x="3417744" y="2327690"/>
                  <a:pt x="4517622" y="1549936"/>
                  <a:pt x="5658249" y="783147"/>
                </a:cubicBezTo>
                <a:cubicBezTo>
                  <a:pt x="6072451" y="504660"/>
                  <a:pt x="6465461" y="274112"/>
                  <a:pt x="6840702" y="85078"/>
                </a:cubicBezTo>
                <a:lnTo>
                  <a:pt x="7017182"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8572A71D-9532-9146-9736-8B703EBA5DAD}"/>
              </a:ext>
            </a:extLst>
          </p:cNvPr>
          <p:cNvSpPr>
            <a:spLocks noGrp="1"/>
          </p:cNvSpPr>
          <p:nvPr>
            <p:ph type="title"/>
          </p:nvPr>
        </p:nvSpPr>
        <p:spPr>
          <a:xfrm>
            <a:off x="718750" y="762000"/>
            <a:ext cx="3048001" cy="2286000"/>
          </a:xfrm>
        </p:spPr>
        <p:txBody>
          <a:bodyPr anchor="t">
            <a:normAutofit/>
          </a:bodyPr>
          <a:lstStyle/>
          <a:p>
            <a:r>
              <a:rPr lang="sv-SE" sz="3200"/>
              <a:t>Dagens agenda</a:t>
            </a:r>
          </a:p>
        </p:txBody>
      </p:sp>
      <p:sp>
        <p:nvSpPr>
          <p:cNvPr id="15" name="Freeform: Shape 14">
            <a:extLst>
              <a:ext uri="{FF2B5EF4-FFF2-40B4-BE49-F238E27FC236}">
                <a16:creationId xmlns:a16="http://schemas.microsoft.com/office/drawing/2014/main" id="{EDA32667-BAAD-4252-B7F6-CDABAD11D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75486" y="4489505"/>
            <a:ext cx="1916515" cy="2396561"/>
          </a:xfrm>
          <a:custGeom>
            <a:avLst/>
            <a:gdLst>
              <a:gd name="connsiteX0" fmla="*/ 7017182 w 11818630"/>
              <a:gd name="connsiteY0" fmla="*/ 0 h 6858000"/>
              <a:gd name="connsiteX1" fmla="*/ 11818630 w 11818630"/>
              <a:gd name="connsiteY1" fmla="*/ 0 h 6858000"/>
              <a:gd name="connsiteX2" fmla="*/ 11818630 w 11818630"/>
              <a:gd name="connsiteY2" fmla="*/ 4489505 h 6858000"/>
              <a:gd name="connsiteX3" fmla="*/ 11816460 w 11818630"/>
              <a:gd name="connsiteY3" fmla="*/ 4492187 h 6858000"/>
              <a:gd name="connsiteX4" fmla="*/ 10354815 w 11818630"/>
              <a:gd name="connsiteY4" fmla="*/ 6321870 h 6858000"/>
              <a:gd name="connsiteX5" fmla="*/ 9928370 w 11818630"/>
              <a:gd name="connsiteY5" fmla="*/ 6858000 h 6858000"/>
              <a:gd name="connsiteX6" fmla="*/ 0 w 11818630"/>
              <a:gd name="connsiteY6" fmla="*/ 6858000 h 6858000"/>
              <a:gd name="connsiteX7" fmla="*/ 15548 w 11818630"/>
              <a:gd name="connsiteY7" fmla="*/ 6741317 h 6858000"/>
              <a:gd name="connsiteX8" fmla="*/ 387858 w 11818630"/>
              <a:gd name="connsiteY8" fmla="*/ 5632555 h 6858000"/>
              <a:gd name="connsiteX9" fmla="*/ 2494163 w 11818630"/>
              <a:gd name="connsiteY9" fmla="*/ 3131046 h 6858000"/>
              <a:gd name="connsiteX10" fmla="*/ 5658249 w 11818630"/>
              <a:gd name="connsiteY10" fmla="*/ 783147 h 6858000"/>
              <a:gd name="connsiteX11" fmla="*/ 6840702 w 11818630"/>
              <a:gd name="connsiteY11" fmla="*/ 85078 h 6858000"/>
              <a:gd name="connsiteX0" fmla="*/ 0 w 11818630"/>
              <a:gd name="connsiteY0" fmla="*/ 6858000 h 6949440"/>
              <a:gd name="connsiteX1" fmla="*/ 15548 w 11818630"/>
              <a:gd name="connsiteY1" fmla="*/ 6741317 h 6949440"/>
              <a:gd name="connsiteX2" fmla="*/ 387858 w 11818630"/>
              <a:gd name="connsiteY2" fmla="*/ 5632555 h 6949440"/>
              <a:gd name="connsiteX3" fmla="*/ 2494163 w 11818630"/>
              <a:gd name="connsiteY3" fmla="*/ 3131046 h 6949440"/>
              <a:gd name="connsiteX4" fmla="*/ 5658249 w 11818630"/>
              <a:gd name="connsiteY4" fmla="*/ 783147 h 6949440"/>
              <a:gd name="connsiteX5" fmla="*/ 6840702 w 11818630"/>
              <a:gd name="connsiteY5" fmla="*/ 85078 h 6949440"/>
              <a:gd name="connsiteX6" fmla="*/ 7017182 w 11818630"/>
              <a:gd name="connsiteY6" fmla="*/ 0 h 6949440"/>
              <a:gd name="connsiteX7" fmla="*/ 11818630 w 11818630"/>
              <a:gd name="connsiteY7" fmla="*/ 0 h 6949440"/>
              <a:gd name="connsiteX8" fmla="*/ 11818630 w 11818630"/>
              <a:gd name="connsiteY8" fmla="*/ 4489505 h 6949440"/>
              <a:gd name="connsiteX9" fmla="*/ 11816460 w 11818630"/>
              <a:gd name="connsiteY9" fmla="*/ 4492187 h 6949440"/>
              <a:gd name="connsiteX10" fmla="*/ 10354815 w 11818630"/>
              <a:gd name="connsiteY10" fmla="*/ 6321870 h 6949440"/>
              <a:gd name="connsiteX11" fmla="*/ 10019810 w 11818630"/>
              <a:gd name="connsiteY11" fmla="*/ 6949440 h 6949440"/>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7017182 w 11818630"/>
              <a:gd name="connsiteY6" fmla="*/ 0 h 6886066"/>
              <a:gd name="connsiteX7" fmla="*/ 11818630 w 11818630"/>
              <a:gd name="connsiteY7" fmla="*/ 0 h 6886066"/>
              <a:gd name="connsiteX8" fmla="*/ 11818630 w 11818630"/>
              <a:gd name="connsiteY8" fmla="*/ 4489505 h 6886066"/>
              <a:gd name="connsiteX9" fmla="*/ 11816460 w 11818630"/>
              <a:gd name="connsiteY9" fmla="*/ 4492187 h 6886066"/>
              <a:gd name="connsiteX10" fmla="*/ 10354815 w 11818630"/>
              <a:gd name="connsiteY10" fmla="*/ 6321870 h 6886066"/>
              <a:gd name="connsiteX11" fmla="*/ 9902115 w 11818630"/>
              <a:gd name="connsiteY11" fmla="*/ 6886066 h 6886066"/>
              <a:gd name="connsiteX0" fmla="*/ 0 w 11818630"/>
              <a:gd name="connsiteY0" fmla="*/ 6858000 h 6886066"/>
              <a:gd name="connsiteX1" fmla="*/ 15548 w 11818630"/>
              <a:gd name="connsiteY1" fmla="*/ 6741317 h 6886066"/>
              <a:gd name="connsiteX2" fmla="*/ 387858 w 11818630"/>
              <a:gd name="connsiteY2" fmla="*/ 5632555 h 6886066"/>
              <a:gd name="connsiteX3" fmla="*/ 2494163 w 11818630"/>
              <a:gd name="connsiteY3" fmla="*/ 3131046 h 6886066"/>
              <a:gd name="connsiteX4" fmla="*/ 5658249 w 11818630"/>
              <a:gd name="connsiteY4" fmla="*/ 783147 h 6886066"/>
              <a:gd name="connsiteX5" fmla="*/ 6840702 w 11818630"/>
              <a:gd name="connsiteY5" fmla="*/ 85078 h 6886066"/>
              <a:gd name="connsiteX6" fmla="*/ 11818630 w 11818630"/>
              <a:gd name="connsiteY6" fmla="*/ 0 h 6886066"/>
              <a:gd name="connsiteX7" fmla="*/ 11818630 w 11818630"/>
              <a:gd name="connsiteY7" fmla="*/ 4489505 h 6886066"/>
              <a:gd name="connsiteX8" fmla="*/ 11816460 w 11818630"/>
              <a:gd name="connsiteY8" fmla="*/ 4492187 h 6886066"/>
              <a:gd name="connsiteX9" fmla="*/ 10354815 w 11818630"/>
              <a:gd name="connsiteY9" fmla="*/ 6321870 h 6886066"/>
              <a:gd name="connsiteX10" fmla="*/ 9902115 w 11818630"/>
              <a:gd name="connsiteY10" fmla="*/ 6886066 h 6886066"/>
              <a:gd name="connsiteX0" fmla="*/ 0 w 11818630"/>
              <a:gd name="connsiteY0" fmla="*/ 7069778 h 7097844"/>
              <a:gd name="connsiteX1" fmla="*/ 15548 w 11818630"/>
              <a:gd name="connsiteY1" fmla="*/ 6953095 h 7097844"/>
              <a:gd name="connsiteX2" fmla="*/ 387858 w 11818630"/>
              <a:gd name="connsiteY2" fmla="*/ 5844333 h 7097844"/>
              <a:gd name="connsiteX3" fmla="*/ 2494163 w 11818630"/>
              <a:gd name="connsiteY3" fmla="*/ 3342824 h 7097844"/>
              <a:gd name="connsiteX4" fmla="*/ 5658249 w 11818630"/>
              <a:gd name="connsiteY4" fmla="*/ 994925 h 7097844"/>
              <a:gd name="connsiteX5" fmla="*/ 11818630 w 11818630"/>
              <a:gd name="connsiteY5" fmla="*/ 211778 h 7097844"/>
              <a:gd name="connsiteX6" fmla="*/ 11818630 w 11818630"/>
              <a:gd name="connsiteY6" fmla="*/ 4701283 h 7097844"/>
              <a:gd name="connsiteX7" fmla="*/ 11816460 w 11818630"/>
              <a:gd name="connsiteY7" fmla="*/ 4703965 h 7097844"/>
              <a:gd name="connsiteX8" fmla="*/ 10354815 w 11818630"/>
              <a:gd name="connsiteY8" fmla="*/ 6533648 h 7097844"/>
              <a:gd name="connsiteX9" fmla="*/ 9902115 w 11818630"/>
              <a:gd name="connsiteY9" fmla="*/ 7097844 h 7097844"/>
              <a:gd name="connsiteX0" fmla="*/ 0 w 11818630"/>
              <a:gd name="connsiteY0" fmla="*/ 6872876 h 6900942"/>
              <a:gd name="connsiteX1" fmla="*/ 15548 w 11818630"/>
              <a:gd name="connsiteY1" fmla="*/ 6756193 h 6900942"/>
              <a:gd name="connsiteX2" fmla="*/ 387858 w 11818630"/>
              <a:gd name="connsiteY2" fmla="*/ 5647431 h 6900942"/>
              <a:gd name="connsiteX3" fmla="*/ 2494163 w 11818630"/>
              <a:gd name="connsiteY3" fmla="*/ 3145922 h 6900942"/>
              <a:gd name="connsiteX4" fmla="*/ 11818630 w 11818630"/>
              <a:gd name="connsiteY4" fmla="*/ 14876 h 6900942"/>
              <a:gd name="connsiteX5" fmla="*/ 11818630 w 11818630"/>
              <a:gd name="connsiteY5" fmla="*/ 4504381 h 6900942"/>
              <a:gd name="connsiteX6" fmla="*/ 11816460 w 11818630"/>
              <a:gd name="connsiteY6" fmla="*/ 4507063 h 6900942"/>
              <a:gd name="connsiteX7" fmla="*/ 10354815 w 11818630"/>
              <a:gd name="connsiteY7" fmla="*/ 6336746 h 6900942"/>
              <a:gd name="connsiteX8" fmla="*/ 9902115 w 11818630"/>
              <a:gd name="connsiteY8" fmla="*/ 6900942 h 6900942"/>
              <a:gd name="connsiteX0" fmla="*/ 577707 w 12396337"/>
              <a:gd name="connsiteY0" fmla="*/ 6858000 h 6886066"/>
              <a:gd name="connsiteX1" fmla="*/ 593255 w 12396337"/>
              <a:gd name="connsiteY1" fmla="*/ 6741317 h 6886066"/>
              <a:gd name="connsiteX2" fmla="*/ 965565 w 12396337"/>
              <a:gd name="connsiteY2" fmla="*/ 5632555 h 6886066"/>
              <a:gd name="connsiteX3" fmla="*/ 12396337 w 12396337"/>
              <a:gd name="connsiteY3" fmla="*/ 0 h 6886066"/>
              <a:gd name="connsiteX4" fmla="*/ 12396337 w 12396337"/>
              <a:gd name="connsiteY4" fmla="*/ 4489505 h 6886066"/>
              <a:gd name="connsiteX5" fmla="*/ 12394167 w 12396337"/>
              <a:gd name="connsiteY5" fmla="*/ 4492187 h 6886066"/>
              <a:gd name="connsiteX6" fmla="*/ 10932522 w 12396337"/>
              <a:gd name="connsiteY6" fmla="*/ 6321870 h 6886066"/>
              <a:gd name="connsiteX7" fmla="*/ 10479822 w 12396337"/>
              <a:gd name="connsiteY7" fmla="*/ 6886066 h 6886066"/>
              <a:gd name="connsiteX0" fmla="*/ 0 w 11818630"/>
              <a:gd name="connsiteY0" fmla="*/ 6858000 h 6886066"/>
              <a:gd name="connsiteX1" fmla="*/ 387858 w 11818630"/>
              <a:gd name="connsiteY1" fmla="*/ 5632555 h 6886066"/>
              <a:gd name="connsiteX2" fmla="*/ 11818630 w 11818630"/>
              <a:gd name="connsiteY2" fmla="*/ 0 h 6886066"/>
              <a:gd name="connsiteX3" fmla="*/ 11818630 w 11818630"/>
              <a:gd name="connsiteY3" fmla="*/ 4489505 h 6886066"/>
              <a:gd name="connsiteX4" fmla="*/ 11816460 w 11818630"/>
              <a:gd name="connsiteY4" fmla="*/ 4492187 h 6886066"/>
              <a:gd name="connsiteX5" fmla="*/ 10354815 w 11818630"/>
              <a:gd name="connsiteY5" fmla="*/ 6321870 h 6886066"/>
              <a:gd name="connsiteX6" fmla="*/ 9902115 w 11818630"/>
              <a:gd name="connsiteY6" fmla="*/ 6886066 h 6886066"/>
              <a:gd name="connsiteX0" fmla="*/ 0 w 11818630"/>
              <a:gd name="connsiteY0" fmla="*/ 6858000 h 6886066"/>
              <a:gd name="connsiteX1" fmla="*/ 11818630 w 11818630"/>
              <a:gd name="connsiteY1" fmla="*/ 0 h 6886066"/>
              <a:gd name="connsiteX2" fmla="*/ 11818630 w 11818630"/>
              <a:gd name="connsiteY2" fmla="*/ 4489505 h 6886066"/>
              <a:gd name="connsiteX3" fmla="*/ 11816460 w 11818630"/>
              <a:gd name="connsiteY3" fmla="*/ 4492187 h 6886066"/>
              <a:gd name="connsiteX4" fmla="*/ 10354815 w 11818630"/>
              <a:gd name="connsiteY4" fmla="*/ 6321870 h 6886066"/>
              <a:gd name="connsiteX5" fmla="*/ 9902115 w 11818630"/>
              <a:gd name="connsiteY5" fmla="*/ 6886066 h 6886066"/>
              <a:gd name="connsiteX0" fmla="*/ 1916515 w 1916515"/>
              <a:gd name="connsiteY0" fmla="*/ 0 h 6886066"/>
              <a:gd name="connsiteX1" fmla="*/ 1916515 w 1916515"/>
              <a:gd name="connsiteY1" fmla="*/ 4489505 h 6886066"/>
              <a:gd name="connsiteX2" fmla="*/ 1914345 w 1916515"/>
              <a:gd name="connsiteY2" fmla="*/ 4492187 h 6886066"/>
              <a:gd name="connsiteX3" fmla="*/ 452700 w 1916515"/>
              <a:gd name="connsiteY3" fmla="*/ 6321870 h 6886066"/>
              <a:gd name="connsiteX4" fmla="*/ 0 w 1916515"/>
              <a:gd name="connsiteY4" fmla="*/ 6886066 h 6886066"/>
              <a:gd name="connsiteX0" fmla="*/ 1916515 w 1916515"/>
              <a:gd name="connsiteY0" fmla="*/ 0 h 2396561"/>
              <a:gd name="connsiteX1" fmla="*/ 1914345 w 1916515"/>
              <a:gd name="connsiteY1" fmla="*/ 2682 h 2396561"/>
              <a:gd name="connsiteX2" fmla="*/ 452700 w 1916515"/>
              <a:gd name="connsiteY2" fmla="*/ 1832365 h 2396561"/>
              <a:gd name="connsiteX3" fmla="*/ 0 w 1916515"/>
              <a:gd name="connsiteY3" fmla="*/ 2396561 h 2396561"/>
            </a:gdLst>
            <a:ahLst/>
            <a:cxnLst>
              <a:cxn ang="0">
                <a:pos x="connsiteX0" y="connsiteY0"/>
              </a:cxn>
              <a:cxn ang="0">
                <a:pos x="connsiteX1" y="connsiteY1"/>
              </a:cxn>
              <a:cxn ang="0">
                <a:pos x="connsiteX2" y="connsiteY2"/>
              </a:cxn>
              <a:cxn ang="0">
                <a:pos x="connsiteX3" y="connsiteY3"/>
              </a:cxn>
            </a:cxnLst>
            <a:rect l="l" t="t" r="r" b="b"/>
            <a:pathLst>
              <a:path w="1916515" h="2396561">
                <a:moveTo>
                  <a:pt x="1916515" y="0"/>
                </a:moveTo>
                <a:lnTo>
                  <a:pt x="1914345" y="2682"/>
                </a:lnTo>
                <a:cubicBezTo>
                  <a:pt x="1430582" y="598348"/>
                  <a:pt x="941296" y="1216779"/>
                  <a:pt x="452700" y="1832365"/>
                </a:cubicBezTo>
                <a:cubicBezTo>
                  <a:pt x="310552" y="2011075"/>
                  <a:pt x="0" y="2396561"/>
                  <a:pt x="0" y="2396561"/>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graphicFrame>
        <p:nvGraphicFramePr>
          <p:cNvPr id="19" name="Content Placeholder 2">
            <a:extLst>
              <a:ext uri="{FF2B5EF4-FFF2-40B4-BE49-F238E27FC236}">
                <a16:creationId xmlns:a16="http://schemas.microsoft.com/office/drawing/2014/main" id="{A38F992B-D40E-4DE1-8186-693BB0539909}"/>
              </a:ext>
            </a:extLst>
          </p:cNvPr>
          <p:cNvGraphicFramePr>
            <a:graphicFrameLocks noGrp="1"/>
          </p:cNvGraphicFramePr>
          <p:nvPr>
            <p:ph idx="1"/>
            <p:extLst>
              <p:ext uri="{D42A27DB-BD31-4B8C-83A1-F6EECF244321}">
                <p14:modId xmlns:p14="http://schemas.microsoft.com/office/powerpoint/2010/main" val="3081560383"/>
              </p:ext>
            </p:extLst>
          </p:nvPr>
        </p:nvGraphicFramePr>
        <p:xfrm>
          <a:off x="4572000" y="1524000"/>
          <a:ext cx="68580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10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8E218-9C17-C34E-989E-6BF5CF6409C1}"/>
              </a:ext>
            </a:extLst>
          </p:cNvPr>
          <p:cNvSpPr>
            <a:spLocks noGrp="1"/>
          </p:cNvSpPr>
          <p:nvPr>
            <p:ph type="title"/>
          </p:nvPr>
        </p:nvSpPr>
        <p:spPr/>
        <p:txBody>
          <a:bodyPr/>
          <a:lstStyle/>
          <a:p>
            <a:r>
              <a:rPr lang="sv-SE"/>
              <a:t>Krav på vår data</a:t>
            </a:r>
          </a:p>
        </p:txBody>
      </p:sp>
      <p:sp>
        <p:nvSpPr>
          <p:cNvPr id="3" name="Content Placeholder 2">
            <a:extLst>
              <a:ext uri="{FF2B5EF4-FFF2-40B4-BE49-F238E27FC236}">
                <a16:creationId xmlns:a16="http://schemas.microsoft.com/office/drawing/2014/main" id="{21FE5B1D-1284-EB4F-B3B4-850CE1F81715}"/>
              </a:ext>
            </a:extLst>
          </p:cNvPr>
          <p:cNvSpPr>
            <a:spLocks noGrp="1"/>
          </p:cNvSpPr>
          <p:nvPr>
            <p:ph idx="1"/>
          </p:nvPr>
        </p:nvSpPr>
        <p:spPr>
          <a:xfrm>
            <a:off x="762000" y="2286000"/>
            <a:ext cx="10668000" cy="1524001"/>
          </a:xfrm>
        </p:spPr>
        <p:txBody>
          <a:bodyPr/>
          <a:lstStyle/>
          <a:p>
            <a:pPr>
              <a:lnSpc>
                <a:spcPct val="115000"/>
              </a:lnSpc>
            </a:pPr>
            <a:r>
              <a:rPr lang="sv-SE">
                <a:solidFill>
                  <a:srgbClr val="0070C0">
                    <a:alpha val="70000"/>
                  </a:srgbClr>
                </a:solidFill>
              </a:rPr>
              <a:t>Egenskaper (features) </a:t>
            </a:r>
            <a:r>
              <a:rPr lang="sv-SE"/>
              <a:t>(attribut, variabler) från observationer</a:t>
            </a:r>
          </a:p>
          <a:p>
            <a:pPr>
              <a:lnSpc>
                <a:spcPct val="115000"/>
              </a:lnSpc>
            </a:pPr>
            <a:r>
              <a:rPr lang="sv-SE">
                <a:solidFill>
                  <a:srgbClr val="FF0000">
                    <a:alpha val="70000"/>
                  </a:srgbClr>
                </a:solidFill>
              </a:rPr>
              <a:t>Mål (</a:t>
            </a:r>
            <a:r>
              <a:rPr lang="sv-SE" err="1">
                <a:solidFill>
                  <a:srgbClr val="FF0000">
                    <a:alpha val="70000"/>
                  </a:srgbClr>
                </a:solidFill>
              </a:rPr>
              <a:t>target</a:t>
            </a:r>
            <a:r>
              <a:rPr lang="sv-SE">
                <a:solidFill>
                  <a:srgbClr val="FF0000">
                    <a:alpha val="70000"/>
                  </a:srgbClr>
                </a:solidFill>
              </a:rPr>
              <a:t>) </a:t>
            </a:r>
            <a:r>
              <a:rPr lang="sv-SE"/>
              <a:t>variabel som vi vill förutspå.</a:t>
            </a:r>
          </a:p>
        </p:txBody>
      </p:sp>
      <p:pic>
        <p:nvPicPr>
          <p:cNvPr id="4" name="Picture 3" descr="Table&#10;&#10;Description automatically generated">
            <a:extLst>
              <a:ext uri="{FF2B5EF4-FFF2-40B4-BE49-F238E27FC236}">
                <a16:creationId xmlns:a16="http://schemas.microsoft.com/office/drawing/2014/main" id="{D0FEBB27-7E09-7D40-B68C-07C445CDE37A}"/>
              </a:ext>
            </a:extLst>
          </p:cNvPr>
          <p:cNvPicPr>
            <a:picLocks noChangeAspect="1"/>
          </p:cNvPicPr>
          <p:nvPr/>
        </p:nvPicPr>
        <p:blipFill>
          <a:blip r:embed="rId2"/>
          <a:stretch>
            <a:fillRect/>
          </a:stretch>
        </p:blipFill>
        <p:spPr>
          <a:xfrm>
            <a:off x="2881734" y="3552857"/>
            <a:ext cx="6945757" cy="2483108"/>
          </a:xfrm>
          <a:prstGeom prst="rect">
            <a:avLst/>
          </a:prstGeom>
        </p:spPr>
      </p:pic>
    </p:spTree>
    <p:extLst>
      <p:ext uri="{BB962C8B-B14F-4D97-AF65-F5344CB8AC3E}">
        <p14:creationId xmlns:p14="http://schemas.microsoft.com/office/powerpoint/2010/main" val="479609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FFFF-938E-B546-8D69-256D94F6D7DF}"/>
              </a:ext>
            </a:extLst>
          </p:cNvPr>
          <p:cNvSpPr>
            <a:spLocks noGrp="1"/>
          </p:cNvSpPr>
          <p:nvPr>
            <p:ph type="title"/>
          </p:nvPr>
        </p:nvSpPr>
        <p:spPr/>
        <p:txBody>
          <a:bodyPr/>
          <a:lstStyle/>
          <a:p>
            <a:r>
              <a:rPr lang="sv-SE" dirty="0"/>
              <a:t>Regression</a:t>
            </a:r>
          </a:p>
        </p:txBody>
      </p:sp>
      <p:sp>
        <p:nvSpPr>
          <p:cNvPr id="3" name="Content Placeholder 2">
            <a:extLst>
              <a:ext uri="{FF2B5EF4-FFF2-40B4-BE49-F238E27FC236}">
                <a16:creationId xmlns:a16="http://schemas.microsoft.com/office/drawing/2014/main" id="{36ECFAB4-3E10-4C4E-90BE-9987CFB3F213}"/>
              </a:ext>
            </a:extLst>
          </p:cNvPr>
          <p:cNvSpPr>
            <a:spLocks noGrp="1"/>
          </p:cNvSpPr>
          <p:nvPr>
            <p:ph idx="1"/>
          </p:nvPr>
        </p:nvSpPr>
        <p:spPr>
          <a:xfrm>
            <a:off x="761999" y="2857500"/>
            <a:ext cx="10668000" cy="1142999"/>
          </a:xfrm>
        </p:spPr>
        <p:txBody>
          <a:bodyPr/>
          <a:lstStyle/>
          <a:p>
            <a:r>
              <a:rPr lang="sv-SE" dirty="0"/>
              <a:t>När målet (</a:t>
            </a:r>
            <a:r>
              <a:rPr lang="sv-SE" dirty="0" err="1"/>
              <a:t>target</a:t>
            </a:r>
            <a:r>
              <a:rPr lang="sv-SE" dirty="0"/>
              <a:t>) (produkten, beroende värdet, kvantiteten som ska predikteras) är en numeriskt (kontinuerlig) variabel.</a:t>
            </a:r>
          </a:p>
        </p:txBody>
      </p:sp>
      <p:sp>
        <p:nvSpPr>
          <p:cNvPr id="4" name="Content Placeholder 2">
            <a:extLst>
              <a:ext uri="{FF2B5EF4-FFF2-40B4-BE49-F238E27FC236}">
                <a16:creationId xmlns:a16="http://schemas.microsoft.com/office/drawing/2014/main" id="{E6890A4A-5E80-A24F-AE8C-043F189FC3FC}"/>
              </a:ext>
            </a:extLst>
          </p:cNvPr>
          <p:cNvSpPr txBox="1">
            <a:spLocks/>
          </p:cNvSpPr>
          <p:nvPr/>
        </p:nvSpPr>
        <p:spPr>
          <a:xfrm>
            <a:off x="6095999" y="5195454"/>
            <a:ext cx="5975927" cy="669637"/>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sv-SE"/>
              <a:t>Dvs - Prediktera ett numeriskt värde</a:t>
            </a:r>
          </a:p>
        </p:txBody>
      </p:sp>
    </p:spTree>
    <p:extLst>
      <p:ext uri="{BB962C8B-B14F-4D97-AF65-F5344CB8AC3E}">
        <p14:creationId xmlns:p14="http://schemas.microsoft.com/office/powerpoint/2010/main" val="4014099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A13B60C-56B1-46B4-98A6-1482A52E7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1865" y="-31864"/>
            <a:ext cx="4785362" cy="4849091"/>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F024A8E9-062E-406A-BE10-CED280011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341352" y="-341351"/>
            <a:ext cx="4651297"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D71C5E75-551C-DB43-8562-C918BC85FD65}"/>
              </a:ext>
            </a:extLst>
          </p:cNvPr>
          <p:cNvSpPr>
            <a:spLocks noGrp="1"/>
          </p:cNvSpPr>
          <p:nvPr>
            <p:ph type="title"/>
          </p:nvPr>
        </p:nvSpPr>
        <p:spPr>
          <a:xfrm>
            <a:off x="761999" y="762000"/>
            <a:ext cx="3048001" cy="2286000"/>
          </a:xfrm>
        </p:spPr>
        <p:txBody>
          <a:bodyPr anchor="b">
            <a:normAutofit/>
          </a:bodyPr>
          <a:lstStyle/>
          <a:p>
            <a:r>
              <a:rPr lang="sv-SE" sz="2500">
                <a:solidFill>
                  <a:srgbClr val="FFFFFF"/>
                </a:solidFill>
              </a:rPr>
              <a:t>Exempel på regressionsproblem</a:t>
            </a:r>
          </a:p>
        </p:txBody>
      </p:sp>
      <p:graphicFrame>
        <p:nvGraphicFramePr>
          <p:cNvPr id="5" name="Content Placeholder 2">
            <a:extLst>
              <a:ext uri="{FF2B5EF4-FFF2-40B4-BE49-F238E27FC236}">
                <a16:creationId xmlns:a16="http://schemas.microsoft.com/office/drawing/2014/main" id="{1A33C8AF-6D95-47AB-8C68-A81FD8A9DC22}"/>
              </a:ext>
            </a:extLst>
          </p:cNvPr>
          <p:cNvGraphicFramePr>
            <a:graphicFrameLocks noGrp="1"/>
          </p:cNvGraphicFramePr>
          <p:nvPr>
            <p:ph idx="1"/>
            <p:extLst>
              <p:ext uri="{D42A27DB-BD31-4B8C-83A1-F6EECF244321}">
                <p14:modId xmlns:p14="http://schemas.microsoft.com/office/powerpoint/2010/main" val="2286030215"/>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6745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CF687-398D-FB42-B332-E3B158AA0060}"/>
              </a:ext>
            </a:extLst>
          </p:cNvPr>
          <p:cNvSpPr>
            <a:spLocks noGrp="1"/>
          </p:cNvSpPr>
          <p:nvPr>
            <p:ph type="title"/>
          </p:nvPr>
        </p:nvSpPr>
        <p:spPr/>
        <p:txBody>
          <a:bodyPr/>
          <a:lstStyle/>
          <a:p>
            <a:r>
              <a:rPr lang="sv-SE" dirty="0"/>
              <a:t>Klassifikation</a:t>
            </a:r>
          </a:p>
        </p:txBody>
      </p:sp>
      <p:sp>
        <p:nvSpPr>
          <p:cNvPr id="3" name="Content Placeholder 2">
            <a:extLst>
              <a:ext uri="{FF2B5EF4-FFF2-40B4-BE49-F238E27FC236}">
                <a16:creationId xmlns:a16="http://schemas.microsoft.com/office/drawing/2014/main" id="{C91D932F-11BE-E248-8BBF-5EEA138D6937}"/>
              </a:ext>
            </a:extLst>
          </p:cNvPr>
          <p:cNvSpPr>
            <a:spLocks noGrp="1"/>
          </p:cNvSpPr>
          <p:nvPr>
            <p:ph idx="1"/>
          </p:nvPr>
        </p:nvSpPr>
        <p:spPr>
          <a:xfrm>
            <a:off x="762000" y="2586183"/>
            <a:ext cx="8188036" cy="1143000"/>
          </a:xfrm>
        </p:spPr>
        <p:txBody>
          <a:bodyPr vert="horz" lIns="91440" tIns="45720" rIns="91440" bIns="45720" rtlCol="0" anchor="t">
            <a:normAutofit/>
          </a:bodyPr>
          <a:lstStyle/>
          <a:p>
            <a:r>
              <a:rPr lang="sv-SE" dirty="0">
                <a:solidFill>
                  <a:srgbClr val="FFFFFF"/>
                </a:solidFill>
              </a:rPr>
              <a:t>När målet (taget) (produkten, beroende värdet) är en kategorisk variabel.</a:t>
            </a:r>
          </a:p>
        </p:txBody>
      </p:sp>
      <p:sp>
        <p:nvSpPr>
          <p:cNvPr id="4" name="Content Placeholder 2">
            <a:extLst>
              <a:ext uri="{FF2B5EF4-FFF2-40B4-BE49-F238E27FC236}">
                <a16:creationId xmlns:a16="http://schemas.microsoft.com/office/drawing/2014/main" id="{5DF8595A-4ED3-5B44-8307-85B6B1690A4F}"/>
              </a:ext>
            </a:extLst>
          </p:cNvPr>
          <p:cNvSpPr txBox="1">
            <a:spLocks/>
          </p:cNvSpPr>
          <p:nvPr/>
        </p:nvSpPr>
        <p:spPr>
          <a:xfrm>
            <a:off x="4066309" y="4255653"/>
            <a:ext cx="4059382" cy="688109"/>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a:t>Prediktera kategorier.</a:t>
            </a:r>
          </a:p>
        </p:txBody>
      </p:sp>
      <p:sp>
        <p:nvSpPr>
          <p:cNvPr id="5" name="Content Placeholder 2">
            <a:extLst>
              <a:ext uri="{FF2B5EF4-FFF2-40B4-BE49-F238E27FC236}">
                <a16:creationId xmlns:a16="http://schemas.microsoft.com/office/drawing/2014/main" id="{67BA56B9-DAB8-B547-BF1A-506379F0CDB5}"/>
              </a:ext>
            </a:extLst>
          </p:cNvPr>
          <p:cNvSpPr txBox="1">
            <a:spLocks/>
          </p:cNvSpPr>
          <p:nvPr/>
        </p:nvSpPr>
        <p:spPr>
          <a:xfrm>
            <a:off x="6096000" y="5398654"/>
            <a:ext cx="5334000" cy="11430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a:t>Dvs – Icke numeriska variabler (fast kan representeras med tal)</a:t>
            </a:r>
          </a:p>
          <a:p>
            <a:endParaRPr lang="sv-SE"/>
          </a:p>
        </p:txBody>
      </p:sp>
    </p:spTree>
    <p:extLst>
      <p:ext uri="{BB962C8B-B14F-4D97-AF65-F5344CB8AC3E}">
        <p14:creationId xmlns:p14="http://schemas.microsoft.com/office/powerpoint/2010/main" val="1386244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8B8A51A-6D01-4D5D-A841-E5584702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001" y="1524002"/>
            <a:ext cx="6096001" cy="4572000"/>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B3583F5F-50B1-4C06-8A4C-52B531C92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370704"/>
            <a:ext cx="4485503" cy="648729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A3D82135-361B-4247-BFD4-C571E950F7AF}"/>
              </a:ext>
            </a:extLst>
          </p:cNvPr>
          <p:cNvSpPr>
            <a:spLocks noGrp="1"/>
          </p:cNvSpPr>
          <p:nvPr>
            <p:ph type="title"/>
          </p:nvPr>
        </p:nvSpPr>
        <p:spPr>
          <a:xfrm>
            <a:off x="718750" y="2286000"/>
            <a:ext cx="3048001" cy="2286000"/>
          </a:xfrm>
        </p:spPr>
        <p:txBody>
          <a:bodyPr anchor="ctr">
            <a:normAutofit/>
          </a:bodyPr>
          <a:lstStyle/>
          <a:p>
            <a:r>
              <a:rPr lang="sv-SE" sz="2200">
                <a:solidFill>
                  <a:srgbClr val="FFFFFF"/>
                </a:solidFill>
              </a:rPr>
              <a:t>Exempel på klassifikationsproblem</a:t>
            </a:r>
          </a:p>
        </p:txBody>
      </p:sp>
      <p:graphicFrame>
        <p:nvGraphicFramePr>
          <p:cNvPr id="5" name="Content Placeholder 2">
            <a:extLst>
              <a:ext uri="{FF2B5EF4-FFF2-40B4-BE49-F238E27FC236}">
                <a16:creationId xmlns:a16="http://schemas.microsoft.com/office/drawing/2014/main" id="{24CF960E-89AA-4BE1-A2A8-6D8B0E422385}"/>
              </a:ext>
            </a:extLst>
          </p:cNvPr>
          <p:cNvGraphicFramePr>
            <a:graphicFrameLocks noGrp="1"/>
          </p:cNvGraphicFramePr>
          <p:nvPr>
            <p:ph idx="1"/>
            <p:extLst>
              <p:ext uri="{D42A27DB-BD31-4B8C-83A1-F6EECF244321}">
                <p14:modId xmlns:p14="http://schemas.microsoft.com/office/powerpoint/2010/main" val="4221456804"/>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8313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6B57-C33A-6846-9EC6-B9731E48FEBD}"/>
              </a:ext>
            </a:extLst>
          </p:cNvPr>
          <p:cNvSpPr>
            <a:spLocks noGrp="1"/>
          </p:cNvSpPr>
          <p:nvPr>
            <p:ph type="title"/>
          </p:nvPr>
        </p:nvSpPr>
        <p:spPr/>
        <p:txBody>
          <a:bodyPr/>
          <a:lstStyle/>
          <a:p>
            <a:r>
              <a:rPr lang="sv-SE"/>
              <a:t>Hur gör vi regression och klassificering?</a:t>
            </a:r>
          </a:p>
        </p:txBody>
      </p:sp>
      <p:graphicFrame>
        <p:nvGraphicFramePr>
          <p:cNvPr id="4" name="Table 4">
            <a:extLst>
              <a:ext uri="{FF2B5EF4-FFF2-40B4-BE49-F238E27FC236}">
                <a16:creationId xmlns:a16="http://schemas.microsoft.com/office/drawing/2014/main" id="{F839F714-443B-CA44-9B3F-27ECBB0031A1}"/>
              </a:ext>
            </a:extLst>
          </p:cNvPr>
          <p:cNvGraphicFramePr>
            <a:graphicFrameLocks noGrp="1"/>
          </p:cNvGraphicFramePr>
          <p:nvPr>
            <p:ph idx="1"/>
            <p:extLst>
              <p:ext uri="{D42A27DB-BD31-4B8C-83A1-F6EECF244321}">
                <p14:modId xmlns:p14="http://schemas.microsoft.com/office/powerpoint/2010/main" val="561571077"/>
              </p:ext>
            </p:extLst>
          </p:nvPr>
        </p:nvGraphicFramePr>
        <p:xfrm>
          <a:off x="761999" y="3043229"/>
          <a:ext cx="10668000" cy="259588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951976525"/>
                    </a:ext>
                  </a:extLst>
                </a:gridCol>
                <a:gridCol w="5334000">
                  <a:extLst>
                    <a:ext uri="{9D8B030D-6E8A-4147-A177-3AD203B41FA5}">
                      <a16:colId xmlns:a16="http://schemas.microsoft.com/office/drawing/2014/main" val="1775869844"/>
                    </a:ext>
                  </a:extLst>
                </a:gridCol>
              </a:tblGrid>
              <a:tr h="370840">
                <a:tc>
                  <a:txBody>
                    <a:bodyPr/>
                    <a:lstStyle/>
                    <a:p>
                      <a:r>
                        <a:rPr lang="sv-SE"/>
                        <a:t>Regression</a:t>
                      </a:r>
                    </a:p>
                  </a:txBody>
                  <a:tcPr/>
                </a:tc>
                <a:tc>
                  <a:txBody>
                    <a:bodyPr/>
                    <a:lstStyle/>
                    <a:p>
                      <a:r>
                        <a:rPr lang="sv-SE"/>
                        <a:t>Klassifikation</a:t>
                      </a:r>
                    </a:p>
                  </a:txBody>
                  <a:tcPr/>
                </a:tc>
                <a:extLst>
                  <a:ext uri="{0D108BD9-81ED-4DB2-BD59-A6C34878D82A}">
                    <a16:rowId xmlns:a16="http://schemas.microsoft.com/office/drawing/2014/main" val="204092030"/>
                  </a:ext>
                </a:extLst>
              </a:tr>
              <a:tr h="370840">
                <a:tc>
                  <a:txBody>
                    <a:bodyPr/>
                    <a:lstStyle/>
                    <a:p>
                      <a:r>
                        <a:rPr lang="en-GB" noProof="0"/>
                        <a:t>Linear Regression</a:t>
                      </a:r>
                    </a:p>
                  </a:txBody>
                  <a:tcPr/>
                </a:tc>
                <a:tc>
                  <a:txBody>
                    <a:bodyPr/>
                    <a:lstStyle/>
                    <a:p>
                      <a:r>
                        <a:rPr lang="en-GB" noProof="0"/>
                        <a:t>Logistic Regression</a:t>
                      </a:r>
                    </a:p>
                  </a:txBody>
                  <a:tcPr/>
                </a:tc>
                <a:extLst>
                  <a:ext uri="{0D108BD9-81ED-4DB2-BD59-A6C34878D82A}">
                    <a16:rowId xmlns:a16="http://schemas.microsoft.com/office/drawing/2014/main" val="3114016853"/>
                  </a:ext>
                </a:extLst>
              </a:tr>
              <a:tr h="370840">
                <a:tc>
                  <a:txBody>
                    <a:bodyPr/>
                    <a:lstStyle/>
                    <a:p>
                      <a:r>
                        <a:rPr lang="en-GB" noProof="0"/>
                        <a:t>K-Nearest Neighbour Regression</a:t>
                      </a:r>
                    </a:p>
                  </a:txBody>
                  <a:tcPr/>
                </a:tc>
                <a:tc>
                  <a:txBody>
                    <a:bodyPr/>
                    <a:lstStyle/>
                    <a:p>
                      <a:r>
                        <a:rPr lang="en-GB" noProof="0"/>
                        <a:t>K-Nearest Neighbour Classifier</a:t>
                      </a:r>
                    </a:p>
                  </a:txBody>
                  <a:tcPr/>
                </a:tc>
                <a:extLst>
                  <a:ext uri="{0D108BD9-81ED-4DB2-BD59-A6C34878D82A}">
                    <a16:rowId xmlns:a16="http://schemas.microsoft.com/office/drawing/2014/main" val="2453760468"/>
                  </a:ext>
                </a:extLst>
              </a:tr>
              <a:tr h="370840">
                <a:tc>
                  <a:txBody>
                    <a:bodyPr/>
                    <a:lstStyle/>
                    <a:p>
                      <a:r>
                        <a:rPr lang="en-GB" noProof="0"/>
                        <a:t>Lasso and Ridge Regression</a:t>
                      </a:r>
                    </a:p>
                  </a:txBody>
                  <a:tcPr/>
                </a:tc>
                <a:tc>
                  <a:txBody>
                    <a:bodyPr/>
                    <a:lstStyle/>
                    <a:p>
                      <a:r>
                        <a:rPr lang="en-GB" noProof="0"/>
                        <a:t>Classification Trees</a:t>
                      </a:r>
                    </a:p>
                  </a:txBody>
                  <a:tcPr/>
                </a:tc>
                <a:extLst>
                  <a:ext uri="{0D108BD9-81ED-4DB2-BD59-A6C34878D82A}">
                    <a16:rowId xmlns:a16="http://schemas.microsoft.com/office/drawing/2014/main" val="2993038006"/>
                  </a:ext>
                </a:extLst>
              </a:tr>
              <a:tr h="370840">
                <a:tc>
                  <a:txBody>
                    <a:bodyPr/>
                    <a:lstStyle/>
                    <a:p>
                      <a:r>
                        <a:rPr lang="en-GB" noProof="0"/>
                        <a:t>Random Forest</a:t>
                      </a:r>
                    </a:p>
                  </a:txBody>
                  <a:tcPr/>
                </a:tc>
                <a:tc>
                  <a:txBody>
                    <a:bodyPr/>
                    <a:lstStyle/>
                    <a:p>
                      <a:r>
                        <a:rPr lang="en-GB" noProof="0"/>
                        <a:t>Random Forest Classifier</a:t>
                      </a:r>
                    </a:p>
                  </a:txBody>
                  <a:tcPr/>
                </a:tc>
                <a:extLst>
                  <a:ext uri="{0D108BD9-81ED-4DB2-BD59-A6C34878D82A}">
                    <a16:rowId xmlns:a16="http://schemas.microsoft.com/office/drawing/2014/main" val="923288490"/>
                  </a:ext>
                </a:extLst>
              </a:tr>
              <a:tr h="370840">
                <a:tc>
                  <a:txBody>
                    <a:bodyPr/>
                    <a:lstStyle/>
                    <a:p>
                      <a:r>
                        <a:rPr lang="en-GB" noProof="0"/>
                        <a:t>Artificial Neural Networks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noProof="0"/>
                        <a:t>Artificial Neural Networks</a:t>
                      </a:r>
                    </a:p>
                  </a:txBody>
                  <a:tcPr/>
                </a:tc>
                <a:extLst>
                  <a:ext uri="{0D108BD9-81ED-4DB2-BD59-A6C34878D82A}">
                    <a16:rowId xmlns:a16="http://schemas.microsoft.com/office/drawing/2014/main" val="2011604895"/>
                  </a:ext>
                </a:extLst>
              </a:tr>
              <a:tr h="370840">
                <a:tc>
                  <a:txBody>
                    <a:bodyPr/>
                    <a:lstStyle/>
                    <a:p>
                      <a:r>
                        <a:rPr lang="sv-SE" noProof="0"/>
                        <a:t>M.fl</a:t>
                      </a:r>
                    </a:p>
                  </a:txBody>
                  <a:tcPr/>
                </a:tc>
                <a:tc>
                  <a:txBody>
                    <a:bodyPr/>
                    <a:lstStyle/>
                    <a:p>
                      <a:r>
                        <a:rPr lang="sv-SE" noProof="0" err="1"/>
                        <a:t>M.fl</a:t>
                      </a:r>
                      <a:endParaRPr lang="sv-SE" noProof="0"/>
                    </a:p>
                  </a:txBody>
                  <a:tcPr/>
                </a:tc>
                <a:extLst>
                  <a:ext uri="{0D108BD9-81ED-4DB2-BD59-A6C34878D82A}">
                    <a16:rowId xmlns:a16="http://schemas.microsoft.com/office/drawing/2014/main" val="4285968950"/>
                  </a:ext>
                </a:extLst>
              </a:tr>
            </a:tbl>
          </a:graphicData>
        </a:graphic>
      </p:graphicFrame>
      <p:sp>
        <p:nvSpPr>
          <p:cNvPr id="5" name="TextBox 4">
            <a:extLst>
              <a:ext uri="{FF2B5EF4-FFF2-40B4-BE49-F238E27FC236}">
                <a16:creationId xmlns:a16="http://schemas.microsoft.com/office/drawing/2014/main" id="{3783EC3B-11C3-F145-8496-CD18187DDA8C}"/>
              </a:ext>
            </a:extLst>
          </p:cNvPr>
          <p:cNvSpPr txBox="1"/>
          <p:nvPr/>
        </p:nvSpPr>
        <p:spPr>
          <a:xfrm>
            <a:off x="2128981" y="2055167"/>
            <a:ext cx="7934037" cy="461665"/>
          </a:xfrm>
          <a:prstGeom prst="rect">
            <a:avLst/>
          </a:prstGeom>
          <a:noFill/>
        </p:spPr>
        <p:txBody>
          <a:bodyPr wrap="square" rtlCol="0">
            <a:spAutoFit/>
          </a:bodyPr>
          <a:lstStyle/>
          <a:p>
            <a:r>
              <a:rPr lang="sv-SE" sz="2400"/>
              <a:t>För båda typer av uppgifter har vi många modeller</a:t>
            </a:r>
          </a:p>
        </p:txBody>
      </p:sp>
    </p:spTree>
    <p:extLst>
      <p:ext uri="{BB962C8B-B14F-4D97-AF65-F5344CB8AC3E}">
        <p14:creationId xmlns:p14="http://schemas.microsoft.com/office/powerpoint/2010/main" val="674706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1E41505-38D8-C246-AF41-1D6B92D49C30}"/>
              </a:ext>
            </a:extLst>
          </p:cNvPr>
          <p:cNvSpPr>
            <a:spLocks noGrp="1"/>
          </p:cNvSpPr>
          <p:nvPr>
            <p:ph idx="1"/>
          </p:nvPr>
        </p:nvSpPr>
        <p:spPr>
          <a:xfrm>
            <a:off x="762000" y="2286000"/>
            <a:ext cx="5334000" cy="3810001"/>
          </a:xfrm>
        </p:spPr>
        <p:txBody>
          <a:bodyPr>
            <a:normAutofit/>
          </a:bodyPr>
          <a:lstStyle/>
          <a:p>
            <a:r>
              <a:rPr lang="sv-SE" sz="2400"/>
              <a:t>Skillnaden mellan modeller och algoritmer</a:t>
            </a:r>
          </a:p>
          <a:p>
            <a:r>
              <a:rPr lang="sv-SE" sz="2400"/>
              <a:t>Villkoren för att använda </a:t>
            </a:r>
            <a:r>
              <a:rPr lang="sv-SE" sz="2400" err="1"/>
              <a:t>Supervised</a:t>
            </a:r>
            <a:r>
              <a:rPr lang="sv-SE" sz="2400"/>
              <a:t> Learning när man gör prediktiv analys</a:t>
            </a:r>
          </a:p>
        </p:txBody>
      </p:sp>
      <p:sp>
        <p:nvSpPr>
          <p:cNvPr id="2" name="Title 1">
            <a:extLst>
              <a:ext uri="{FF2B5EF4-FFF2-40B4-BE49-F238E27FC236}">
                <a16:creationId xmlns:a16="http://schemas.microsoft.com/office/drawing/2014/main" id="{3C9B01FE-F21B-6D46-9425-8DB3E6BFAE99}"/>
              </a:ext>
            </a:extLst>
          </p:cNvPr>
          <p:cNvSpPr>
            <a:spLocks noGrp="1"/>
          </p:cNvSpPr>
          <p:nvPr>
            <p:ph type="title"/>
          </p:nvPr>
        </p:nvSpPr>
        <p:spPr>
          <a:xfrm>
            <a:off x="762000" y="762000"/>
            <a:ext cx="5334000" cy="1524000"/>
          </a:xfrm>
        </p:spPr>
        <p:txBody>
          <a:bodyPr>
            <a:normAutofit/>
          </a:bodyPr>
          <a:lstStyle/>
          <a:p>
            <a:r>
              <a:rPr lang="sv-SE" sz="3200"/>
              <a:t>Modeller och Algoritmer</a:t>
            </a:r>
          </a:p>
        </p:txBody>
      </p:sp>
      <p:pic>
        <p:nvPicPr>
          <p:cNvPr id="7" name="Graphic 6" descr="Head with Gears">
            <a:extLst>
              <a:ext uri="{FF2B5EF4-FFF2-40B4-BE49-F238E27FC236}">
                <a16:creationId xmlns:a16="http://schemas.microsoft.com/office/drawing/2014/main" id="{CF6D3A92-F700-42DA-87D8-8CA7B23E9E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771525"/>
            <a:ext cx="5334000" cy="5334000"/>
          </a:xfrm>
          <a:prstGeom prst="rect">
            <a:avLst/>
          </a:prstGeom>
        </p:spPr>
      </p:pic>
    </p:spTree>
    <p:extLst>
      <p:ext uri="{BB962C8B-B14F-4D97-AF65-F5344CB8AC3E}">
        <p14:creationId xmlns:p14="http://schemas.microsoft.com/office/powerpoint/2010/main" val="1734491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7175F-9083-BC4B-884D-8C5F06839FC4}"/>
              </a:ext>
            </a:extLst>
          </p:cNvPr>
          <p:cNvSpPr>
            <a:spLocks noGrp="1"/>
          </p:cNvSpPr>
          <p:nvPr>
            <p:ph type="title"/>
          </p:nvPr>
        </p:nvSpPr>
        <p:spPr/>
        <p:txBody>
          <a:bodyPr/>
          <a:lstStyle/>
          <a:p>
            <a:r>
              <a:rPr lang="sv-SE"/>
              <a:t>Vad behöver vi för att göra Prediktiv Analys med </a:t>
            </a:r>
            <a:r>
              <a:rPr lang="sv-SE" err="1"/>
              <a:t>Supervised</a:t>
            </a:r>
            <a:r>
              <a:rPr lang="sv-SE"/>
              <a:t> Learning</a:t>
            </a:r>
          </a:p>
        </p:txBody>
      </p:sp>
      <p:sp>
        <p:nvSpPr>
          <p:cNvPr id="3" name="Content Placeholder 2">
            <a:extLst>
              <a:ext uri="{FF2B5EF4-FFF2-40B4-BE49-F238E27FC236}">
                <a16:creationId xmlns:a16="http://schemas.microsoft.com/office/drawing/2014/main" id="{36DA073C-A18A-8D45-A225-E113BDC4997A}"/>
              </a:ext>
            </a:extLst>
          </p:cNvPr>
          <p:cNvSpPr>
            <a:spLocks noGrp="1"/>
          </p:cNvSpPr>
          <p:nvPr>
            <p:ph idx="1"/>
          </p:nvPr>
        </p:nvSpPr>
        <p:spPr>
          <a:xfrm>
            <a:off x="762000" y="4571999"/>
            <a:ext cx="3385127" cy="1985458"/>
          </a:xfrm>
        </p:spPr>
        <p:txBody>
          <a:bodyPr>
            <a:normAutofit fontScale="62500" lnSpcReduction="20000"/>
          </a:bodyPr>
          <a:lstStyle/>
          <a:p>
            <a:pPr marL="0" indent="0">
              <a:buNone/>
            </a:pPr>
            <a:r>
              <a:rPr lang="sv-SE">
                <a:solidFill>
                  <a:schemeClr val="accent5">
                    <a:alpha val="70000"/>
                  </a:schemeClr>
                </a:solidFill>
              </a:rPr>
              <a:t>Ingående funktioner (features)</a:t>
            </a:r>
          </a:p>
          <a:p>
            <a:r>
              <a:rPr lang="sv-SE"/>
              <a:t>Attribut</a:t>
            </a:r>
          </a:p>
          <a:p>
            <a:r>
              <a:rPr lang="sv-SE"/>
              <a:t>Variabler</a:t>
            </a:r>
          </a:p>
          <a:p>
            <a:pPr marL="0" indent="0">
              <a:buNone/>
            </a:pPr>
            <a:r>
              <a:rPr lang="sv-SE"/>
              <a:t>Råmaterialet som används för att prediktera något</a:t>
            </a:r>
          </a:p>
        </p:txBody>
      </p:sp>
      <p:sp>
        <p:nvSpPr>
          <p:cNvPr id="4" name="Content Placeholder 2">
            <a:extLst>
              <a:ext uri="{FF2B5EF4-FFF2-40B4-BE49-F238E27FC236}">
                <a16:creationId xmlns:a16="http://schemas.microsoft.com/office/drawing/2014/main" id="{BAF9C031-2E15-214C-B19D-69EC550564A0}"/>
              </a:ext>
            </a:extLst>
          </p:cNvPr>
          <p:cNvSpPr txBox="1">
            <a:spLocks/>
          </p:cNvSpPr>
          <p:nvPr/>
        </p:nvSpPr>
        <p:spPr>
          <a:xfrm>
            <a:off x="4971834" y="4571999"/>
            <a:ext cx="2687781" cy="112221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sv-SE">
                <a:solidFill>
                  <a:srgbClr val="FF0000">
                    <a:alpha val="70000"/>
                  </a:srgbClr>
                </a:solidFill>
              </a:rPr>
              <a:t>Målet (</a:t>
            </a:r>
            <a:r>
              <a:rPr lang="sv-SE" err="1">
                <a:solidFill>
                  <a:srgbClr val="FF0000">
                    <a:alpha val="70000"/>
                  </a:srgbClr>
                </a:solidFill>
              </a:rPr>
              <a:t>target</a:t>
            </a:r>
            <a:r>
              <a:rPr lang="sv-SE">
                <a:solidFill>
                  <a:srgbClr val="FF0000">
                    <a:alpha val="70000"/>
                  </a:srgbClr>
                </a:solidFill>
              </a:rPr>
              <a:t>)</a:t>
            </a:r>
          </a:p>
          <a:p>
            <a:pPr marL="0" indent="0">
              <a:buFont typeface="Arial" panose="020B0604020202020204" pitchFamily="34" charset="0"/>
              <a:buNone/>
            </a:pPr>
            <a:r>
              <a:rPr lang="sv-SE"/>
              <a:t>Det vi är intresserade av att prediktera </a:t>
            </a:r>
          </a:p>
        </p:txBody>
      </p:sp>
      <p:pic>
        <p:nvPicPr>
          <p:cNvPr id="5" name="Picture 4" descr="Table&#10;&#10;Description automatically generated">
            <a:extLst>
              <a:ext uri="{FF2B5EF4-FFF2-40B4-BE49-F238E27FC236}">
                <a16:creationId xmlns:a16="http://schemas.microsoft.com/office/drawing/2014/main" id="{0CCFE99F-4337-8D4E-A906-B9087DA49671}"/>
              </a:ext>
            </a:extLst>
          </p:cNvPr>
          <p:cNvPicPr>
            <a:picLocks noChangeAspect="1"/>
          </p:cNvPicPr>
          <p:nvPr/>
        </p:nvPicPr>
        <p:blipFill>
          <a:blip r:embed="rId2"/>
          <a:stretch>
            <a:fillRect/>
          </a:stretch>
        </p:blipFill>
        <p:spPr>
          <a:xfrm>
            <a:off x="762000" y="2436271"/>
            <a:ext cx="5553725" cy="1985457"/>
          </a:xfrm>
          <a:prstGeom prst="rect">
            <a:avLst/>
          </a:prstGeom>
        </p:spPr>
      </p:pic>
      <p:sp>
        <p:nvSpPr>
          <p:cNvPr id="7" name="TextBox 6">
            <a:extLst>
              <a:ext uri="{FF2B5EF4-FFF2-40B4-BE49-F238E27FC236}">
                <a16:creationId xmlns:a16="http://schemas.microsoft.com/office/drawing/2014/main" id="{CC4EF19B-A806-B445-9D71-62D6E7522B3B}"/>
              </a:ext>
            </a:extLst>
          </p:cNvPr>
          <p:cNvSpPr txBox="1"/>
          <p:nvPr/>
        </p:nvSpPr>
        <p:spPr>
          <a:xfrm>
            <a:off x="8402516" y="2436271"/>
            <a:ext cx="3789484" cy="3139321"/>
          </a:xfrm>
          <a:prstGeom prst="rect">
            <a:avLst/>
          </a:prstGeom>
          <a:noFill/>
        </p:spPr>
        <p:txBody>
          <a:bodyPr wrap="square" rtlCol="0">
            <a:spAutoFit/>
          </a:bodyPr>
          <a:lstStyle/>
          <a:p>
            <a:r>
              <a:rPr lang="sv-SE"/>
              <a:t>Målet är att använda en </a:t>
            </a:r>
            <a:r>
              <a:rPr lang="sv-SE" b="1"/>
              <a:t>inlärningsalgoritm</a:t>
            </a:r>
            <a:r>
              <a:rPr lang="sv-SE"/>
              <a:t> som använder </a:t>
            </a:r>
            <a:r>
              <a:rPr lang="sv-SE" b="1"/>
              <a:t>ingående data </a:t>
            </a:r>
            <a:r>
              <a:rPr lang="sv-SE"/>
              <a:t>och </a:t>
            </a:r>
            <a:r>
              <a:rPr lang="sv-SE" b="1"/>
              <a:t>målet(</a:t>
            </a:r>
            <a:r>
              <a:rPr lang="sv-SE" b="1" err="1"/>
              <a:t>target</a:t>
            </a:r>
            <a:r>
              <a:rPr lang="sv-SE" b="1"/>
              <a:t>)</a:t>
            </a:r>
            <a:r>
              <a:rPr lang="sv-SE"/>
              <a:t> för att producera en </a:t>
            </a:r>
            <a:r>
              <a:rPr lang="sv-SE" b="1"/>
              <a:t>modell. </a:t>
            </a:r>
            <a:r>
              <a:rPr lang="sv-SE"/>
              <a:t>Den ger oss ett förhållande mellan ingående data och </a:t>
            </a:r>
            <a:r>
              <a:rPr lang="sv-SE" err="1"/>
              <a:t>target</a:t>
            </a:r>
            <a:r>
              <a:rPr lang="sv-SE"/>
              <a:t>.</a:t>
            </a:r>
            <a:br>
              <a:rPr lang="sv-SE"/>
            </a:br>
            <a:endParaRPr lang="sv-SE"/>
          </a:p>
          <a:p>
            <a:r>
              <a:rPr lang="sv-SE"/>
              <a:t>Inlärningsalgoritmen ska därefter kunna användas för att prediktera ett okänt taget från givna ingående värden.</a:t>
            </a:r>
          </a:p>
        </p:txBody>
      </p:sp>
      <p:sp>
        <p:nvSpPr>
          <p:cNvPr id="8" name="Rectangle 7">
            <a:extLst>
              <a:ext uri="{FF2B5EF4-FFF2-40B4-BE49-F238E27FC236}">
                <a16:creationId xmlns:a16="http://schemas.microsoft.com/office/drawing/2014/main" id="{E34F2AF0-918A-8148-A580-160DB6730670}"/>
              </a:ext>
            </a:extLst>
          </p:cNvPr>
          <p:cNvSpPr/>
          <p:nvPr/>
        </p:nvSpPr>
        <p:spPr>
          <a:xfrm>
            <a:off x="762000" y="2436271"/>
            <a:ext cx="4144108" cy="41211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9" name="Rectangle 8">
            <a:extLst>
              <a:ext uri="{FF2B5EF4-FFF2-40B4-BE49-F238E27FC236}">
                <a16:creationId xmlns:a16="http://schemas.microsoft.com/office/drawing/2014/main" id="{0094B909-ACEF-3443-A999-1D9AA58794E9}"/>
              </a:ext>
            </a:extLst>
          </p:cNvPr>
          <p:cNvSpPr/>
          <p:nvPr/>
        </p:nvSpPr>
        <p:spPr>
          <a:xfrm>
            <a:off x="4951320" y="2436272"/>
            <a:ext cx="2708295" cy="412118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Tree>
    <p:extLst>
      <p:ext uri="{BB962C8B-B14F-4D97-AF65-F5344CB8AC3E}">
        <p14:creationId xmlns:p14="http://schemas.microsoft.com/office/powerpoint/2010/main" val="18332485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5B280D32-AB7C-9240-8608-F050A10D3189}"/>
              </a:ext>
            </a:extLst>
          </p:cNvPr>
          <p:cNvSpPr/>
          <p:nvPr/>
        </p:nvSpPr>
        <p:spPr>
          <a:xfrm>
            <a:off x="11359660" y="5990525"/>
            <a:ext cx="761999" cy="51874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sv-SE"/>
              <a:t>Klar</a:t>
            </a:r>
          </a:p>
        </p:txBody>
      </p:sp>
      <p:sp>
        <p:nvSpPr>
          <p:cNvPr id="2" name="Title 1">
            <a:extLst>
              <a:ext uri="{FF2B5EF4-FFF2-40B4-BE49-F238E27FC236}">
                <a16:creationId xmlns:a16="http://schemas.microsoft.com/office/drawing/2014/main" id="{B160287A-6502-834F-87AD-59EDC0B78183}"/>
              </a:ext>
            </a:extLst>
          </p:cNvPr>
          <p:cNvSpPr>
            <a:spLocks noGrp="1"/>
          </p:cNvSpPr>
          <p:nvPr>
            <p:ph type="title"/>
          </p:nvPr>
        </p:nvSpPr>
        <p:spPr>
          <a:xfrm>
            <a:off x="762000" y="762000"/>
            <a:ext cx="10668000" cy="764159"/>
          </a:xfrm>
        </p:spPr>
        <p:txBody>
          <a:bodyPr/>
          <a:lstStyle/>
          <a:p>
            <a:r>
              <a:rPr lang="sv-SE"/>
              <a:t>Förenklat</a:t>
            </a:r>
          </a:p>
        </p:txBody>
      </p:sp>
      <p:sp>
        <p:nvSpPr>
          <p:cNvPr id="4" name="TextBox 3">
            <a:extLst>
              <a:ext uri="{FF2B5EF4-FFF2-40B4-BE49-F238E27FC236}">
                <a16:creationId xmlns:a16="http://schemas.microsoft.com/office/drawing/2014/main" id="{AA5B28ED-6765-6C42-A7B2-8938F724B5D4}"/>
              </a:ext>
            </a:extLst>
          </p:cNvPr>
          <p:cNvSpPr txBox="1"/>
          <p:nvPr/>
        </p:nvSpPr>
        <p:spPr>
          <a:xfrm>
            <a:off x="1758461" y="1776046"/>
            <a:ext cx="8581292" cy="1477328"/>
          </a:xfrm>
          <a:prstGeom prst="rect">
            <a:avLst/>
          </a:prstGeom>
          <a:noFill/>
        </p:spPr>
        <p:txBody>
          <a:bodyPr wrap="square" rtlCol="0">
            <a:spAutoFit/>
          </a:bodyPr>
          <a:lstStyle/>
          <a:p>
            <a:r>
              <a:rPr lang="sv-SE"/>
              <a:t>Målet är att använda en </a:t>
            </a:r>
            <a:r>
              <a:rPr lang="sv-SE" b="1"/>
              <a:t>inlärningsalgoritm</a:t>
            </a:r>
            <a:r>
              <a:rPr lang="sv-SE"/>
              <a:t> som:</a:t>
            </a:r>
          </a:p>
          <a:p>
            <a:pPr marL="285750" indent="-285750">
              <a:buFont typeface="Arial" panose="020B0604020202020204" pitchFamily="34" charset="0"/>
              <a:buChar char="•"/>
            </a:pPr>
            <a:r>
              <a:rPr lang="sv-SE"/>
              <a:t>använder </a:t>
            </a:r>
            <a:r>
              <a:rPr lang="sv-SE" b="1"/>
              <a:t>ingående data </a:t>
            </a:r>
            <a:r>
              <a:rPr lang="sv-SE"/>
              <a:t>och </a:t>
            </a:r>
            <a:r>
              <a:rPr lang="sv-SE" b="1" err="1"/>
              <a:t>target</a:t>
            </a:r>
            <a:r>
              <a:rPr lang="sv-SE"/>
              <a:t> för att producera en </a:t>
            </a:r>
            <a:r>
              <a:rPr lang="sv-SE" b="1"/>
              <a:t>modell</a:t>
            </a:r>
            <a:endParaRPr lang="sv-SE"/>
          </a:p>
          <a:p>
            <a:pPr marL="285750" indent="-285750">
              <a:buFont typeface="Arial" panose="020B0604020202020204" pitchFamily="34" charset="0"/>
              <a:buChar char="•"/>
            </a:pPr>
            <a:r>
              <a:rPr lang="sv-SE"/>
              <a:t>ger oss ett förhållande mellan ingående data och </a:t>
            </a:r>
            <a:r>
              <a:rPr lang="sv-SE" err="1"/>
              <a:t>target</a:t>
            </a:r>
            <a:endParaRPr lang="sv-SE"/>
          </a:p>
          <a:p>
            <a:r>
              <a:rPr lang="sv-SE"/>
              <a:t>Inlärningsalgoritmen ska därefter kunna användas för att prediktera ett okänt mål från givna ingående värden.</a:t>
            </a:r>
          </a:p>
        </p:txBody>
      </p:sp>
      <p:sp>
        <p:nvSpPr>
          <p:cNvPr id="5" name="TextBox 4">
            <a:extLst>
              <a:ext uri="{FF2B5EF4-FFF2-40B4-BE49-F238E27FC236}">
                <a16:creationId xmlns:a16="http://schemas.microsoft.com/office/drawing/2014/main" id="{A83E1059-42B2-224A-A829-7F7CE3020A2F}"/>
              </a:ext>
            </a:extLst>
          </p:cNvPr>
          <p:cNvSpPr txBox="1"/>
          <p:nvPr/>
        </p:nvSpPr>
        <p:spPr>
          <a:xfrm>
            <a:off x="3209192" y="4023561"/>
            <a:ext cx="2356339" cy="369332"/>
          </a:xfrm>
          <a:prstGeom prst="rect">
            <a:avLst/>
          </a:prstGeom>
          <a:noFill/>
          <a:ln w="38100">
            <a:solidFill>
              <a:srgbClr val="0070C0"/>
            </a:solidFill>
          </a:ln>
        </p:spPr>
        <p:txBody>
          <a:bodyPr wrap="square" rtlCol="0">
            <a:spAutoFit/>
          </a:bodyPr>
          <a:lstStyle/>
          <a:p>
            <a:r>
              <a:rPr lang="sv-SE"/>
              <a:t>Ingående data</a:t>
            </a:r>
          </a:p>
        </p:txBody>
      </p:sp>
      <p:sp>
        <p:nvSpPr>
          <p:cNvPr id="6" name="TextBox 5">
            <a:extLst>
              <a:ext uri="{FF2B5EF4-FFF2-40B4-BE49-F238E27FC236}">
                <a16:creationId xmlns:a16="http://schemas.microsoft.com/office/drawing/2014/main" id="{062FFDAD-DAB4-DA40-ADAE-803684AE21D3}"/>
              </a:ext>
            </a:extLst>
          </p:cNvPr>
          <p:cNvSpPr txBox="1"/>
          <p:nvPr/>
        </p:nvSpPr>
        <p:spPr>
          <a:xfrm>
            <a:off x="8889024" y="4002384"/>
            <a:ext cx="2356339" cy="369332"/>
          </a:xfrm>
          <a:prstGeom prst="rect">
            <a:avLst/>
          </a:prstGeom>
          <a:noFill/>
          <a:ln w="38100">
            <a:solidFill>
              <a:srgbClr val="00B050"/>
            </a:solidFill>
          </a:ln>
        </p:spPr>
        <p:txBody>
          <a:bodyPr wrap="square" rtlCol="0">
            <a:spAutoFit/>
          </a:bodyPr>
          <a:lstStyle/>
          <a:p>
            <a:r>
              <a:rPr lang="sv-SE"/>
              <a:t>Modell (okänd)</a:t>
            </a:r>
          </a:p>
        </p:txBody>
      </p:sp>
      <p:sp>
        <p:nvSpPr>
          <p:cNvPr id="7" name="TextBox 6">
            <a:extLst>
              <a:ext uri="{FF2B5EF4-FFF2-40B4-BE49-F238E27FC236}">
                <a16:creationId xmlns:a16="http://schemas.microsoft.com/office/drawing/2014/main" id="{AC63E8E7-1B83-6B4C-8D50-E4FF1655B7F1}"/>
              </a:ext>
            </a:extLst>
          </p:cNvPr>
          <p:cNvSpPr txBox="1"/>
          <p:nvPr/>
        </p:nvSpPr>
        <p:spPr>
          <a:xfrm>
            <a:off x="6049108" y="4002384"/>
            <a:ext cx="2356339" cy="369332"/>
          </a:xfrm>
          <a:prstGeom prst="rect">
            <a:avLst/>
          </a:prstGeom>
          <a:noFill/>
          <a:ln w="38100">
            <a:solidFill>
              <a:srgbClr val="FF0000"/>
            </a:solidFill>
          </a:ln>
        </p:spPr>
        <p:txBody>
          <a:bodyPr wrap="square" rtlCol="0">
            <a:spAutoFit/>
          </a:bodyPr>
          <a:lstStyle/>
          <a:p>
            <a:r>
              <a:rPr lang="sv-SE"/>
              <a:t>Mål</a:t>
            </a:r>
          </a:p>
        </p:txBody>
      </p:sp>
      <p:sp>
        <p:nvSpPr>
          <p:cNvPr id="8" name="TextBox 7">
            <a:extLst>
              <a:ext uri="{FF2B5EF4-FFF2-40B4-BE49-F238E27FC236}">
                <a16:creationId xmlns:a16="http://schemas.microsoft.com/office/drawing/2014/main" id="{76646810-36B1-7F42-B6B1-9AB0C8ADAD62}"/>
              </a:ext>
            </a:extLst>
          </p:cNvPr>
          <p:cNvSpPr txBox="1"/>
          <p:nvPr/>
        </p:nvSpPr>
        <p:spPr>
          <a:xfrm>
            <a:off x="3209191" y="5131557"/>
            <a:ext cx="2356339" cy="369332"/>
          </a:xfrm>
          <a:prstGeom prst="rect">
            <a:avLst/>
          </a:prstGeom>
          <a:noFill/>
          <a:ln w="38100">
            <a:solidFill>
              <a:srgbClr val="0070C0"/>
            </a:solidFill>
          </a:ln>
        </p:spPr>
        <p:txBody>
          <a:bodyPr wrap="square" rtlCol="0">
            <a:spAutoFit/>
          </a:bodyPr>
          <a:lstStyle/>
          <a:p>
            <a:r>
              <a:rPr lang="sv-SE"/>
              <a:t>Ingående data</a:t>
            </a:r>
          </a:p>
        </p:txBody>
      </p:sp>
      <p:sp>
        <p:nvSpPr>
          <p:cNvPr id="9" name="TextBox 8">
            <a:extLst>
              <a:ext uri="{FF2B5EF4-FFF2-40B4-BE49-F238E27FC236}">
                <a16:creationId xmlns:a16="http://schemas.microsoft.com/office/drawing/2014/main" id="{4023635A-317C-2646-885F-2C4E58DE2038}"/>
              </a:ext>
            </a:extLst>
          </p:cNvPr>
          <p:cNvSpPr txBox="1"/>
          <p:nvPr/>
        </p:nvSpPr>
        <p:spPr>
          <a:xfrm>
            <a:off x="6049107" y="5131557"/>
            <a:ext cx="2356339" cy="369332"/>
          </a:xfrm>
          <a:prstGeom prst="rect">
            <a:avLst/>
          </a:prstGeom>
          <a:noFill/>
          <a:ln w="38100">
            <a:solidFill>
              <a:srgbClr val="00B050"/>
            </a:solidFill>
          </a:ln>
        </p:spPr>
        <p:txBody>
          <a:bodyPr wrap="square" rtlCol="0">
            <a:spAutoFit/>
          </a:bodyPr>
          <a:lstStyle/>
          <a:p>
            <a:r>
              <a:rPr lang="sv-SE"/>
              <a:t>Modell (Tränad)</a:t>
            </a:r>
          </a:p>
        </p:txBody>
      </p:sp>
      <p:sp>
        <p:nvSpPr>
          <p:cNvPr id="10" name="TextBox 9">
            <a:extLst>
              <a:ext uri="{FF2B5EF4-FFF2-40B4-BE49-F238E27FC236}">
                <a16:creationId xmlns:a16="http://schemas.microsoft.com/office/drawing/2014/main" id="{B5C55C83-DD12-C747-AB77-FDDEF0DA714B}"/>
              </a:ext>
            </a:extLst>
          </p:cNvPr>
          <p:cNvSpPr txBox="1"/>
          <p:nvPr/>
        </p:nvSpPr>
        <p:spPr>
          <a:xfrm>
            <a:off x="8889023" y="5131557"/>
            <a:ext cx="2356339" cy="369332"/>
          </a:xfrm>
          <a:prstGeom prst="rect">
            <a:avLst/>
          </a:prstGeom>
          <a:noFill/>
          <a:ln w="38100">
            <a:solidFill>
              <a:srgbClr val="FF0000"/>
            </a:solidFill>
          </a:ln>
        </p:spPr>
        <p:txBody>
          <a:bodyPr wrap="square" rtlCol="0">
            <a:spAutoFit/>
          </a:bodyPr>
          <a:lstStyle/>
          <a:p>
            <a:r>
              <a:rPr lang="sv-SE"/>
              <a:t>Mål (okänd)</a:t>
            </a:r>
          </a:p>
        </p:txBody>
      </p:sp>
      <p:sp>
        <p:nvSpPr>
          <p:cNvPr id="14" name="TextBox 13">
            <a:extLst>
              <a:ext uri="{FF2B5EF4-FFF2-40B4-BE49-F238E27FC236}">
                <a16:creationId xmlns:a16="http://schemas.microsoft.com/office/drawing/2014/main" id="{B24F6C4F-7425-074E-BCB1-63E3311EF4B1}"/>
              </a:ext>
            </a:extLst>
          </p:cNvPr>
          <p:cNvSpPr txBox="1"/>
          <p:nvPr/>
        </p:nvSpPr>
        <p:spPr>
          <a:xfrm>
            <a:off x="470389" y="4023561"/>
            <a:ext cx="2066192" cy="369332"/>
          </a:xfrm>
          <a:prstGeom prst="rect">
            <a:avLst/>
          </a:prstGeom>
          <a:noFill/>
          <a:ln w="38100">
            <a:solidFill>
              <a:srgbClr val="FFFF00"/>
            </a:solidFill>
          </a:ln>
        </p:spPr>
        <p:txBody>
          <a:bodyPr wrap="square" rtlCol="0">
            <a:spAutoFit/>
          </a:bodyPr>
          <a:lstStyle/>
          <a:p>
            <a:r>
              <a:rPr lang="sv-SE"/>
              <a:t>Träningsdata 80%</a:t>
            </a:r>
          </a:p>
        </p:txBody>
      </p:sp>
      <p:sp>
        <p:nvSpPr>
          <p:cNvPr id="15" name="TextBox 14">
            <a:extLst>
              <a:ext uri="{FF2B5EF4-FFF2-40B4-BE49-F238E27FC236}">
                <a16:creationId xmlns:a16="http://schemas.microsoft.com/office/drawing/2014/main" id="{E30BF34E-4AA8-364C-8538-C8C44FF3FBF3}"/>
              </a:ext>
            </a:extLst>
          </p:cNvPr>
          <p:cNvSpPr txBox="1"/>
          <p:nvPr/>
        </p:nvSpPr>
        <p:spPr>
          <a:xfrm>
            <a:off x="5638042" y="4023561"/>
            <a:ext cx="338554" cy="369332"/>
          </a:xfrm>
          <a:prstGeom prst="rect">
            <a:avLst/>
          </a:prstGeom>
          <a:noFill/>
        </p:spPr>
        <p:txBody>
          <a:bodyPr wrap="none" rtlCol="0">
            <a:spAutoFit/>
          </a:bodyPr>
          <a:lstStyle/>
          <a:p>
            <a:r>
              <a:rPr lang="sv-SE"/>
              <a:t>+</a:t>
            </a:r>
          </a:p>
        </p:txBody>
      </p:sp>
      <p:sp>
        <p:nvSpPr>
          <p:cNvPr id="16" name="TextBox 15">
            <a:extLst>
              <a:ext uri="{FF2B5EF4-FFF2-40B4-BE49-F238E27FC236}">
                <a16:creationId xmlns:a16="http://schemas.microsoft.com/office/drawing/2014/main" id="{BD5A4D96-CD79-4E48-8736-C1788E2F4005}"/>
              </a:ext>
            </a:extLst>
          </p:cNvPr>
          <p:cNvSpPr txBox="1"/>
          <p:nvPr/>
        </p:nvSpPr>
        <p:spPr>
          <a:xfrm>
            <a:off x="8484578" y="4002384"/>
            <a:ext cx="338554" cy="369332"/>
          </a:xfrm>
          <a:prstGeom prst="rect">
            <a:avLst/>
          </a:prstGeom>
          <a:noFill/>
        </p:spPr>
        <p:txBody>
          <a:bodyPr wrap="none" rtlCol="0">
            <a:spAutoFit/>
          </a:bodyPr>
          <a:lstStyle/>
          <a:p>
            <a:r>
              <a:rPr lang="sv-SE"/>
              <a:t>=</a:t>
            </a:r>
          </a:p>
        </p:txBody>
      </p:sp>
      <p:sp>
        <p:nvSpPr>
          <p:cNvPr id="18" name="TextBox 17">
            <a:extLst>
              <a:ext uri="{FF2B5EF4-FFF2-40B4-BE49-F238E27FC236}">
                <a16:creationId xmlns:a16="http://schemas.microsoft.com/office/drawing/2014/main" id="{E8233711-72CD-F348-9105-B95C4CCB8417}"/>
              </a:ext>
            </a:extLst>
          </p:cNvPr>
          <p:cNvSpPr txBox="1"/>
          <p:nvPr/>
        </p:nvSpPr>
        <p:spPr>
          <a:xfrm>
            <a:off x="470389" y="5131557"/>
            <a:ext cx="2066192" cy="369332"/>
          </a:xfrm>
          <a:prstGeom prst="rect">
            <a:avLst/>
          </a:prstGeom>
          <a:noFill/>
          <a:ln w="38100">
            <a:solidFill>
              <a:srgbClr val="FFFF00"/>
            </a:solidFill>
          </a:ln>
        </p:spPr>
        <p:txBody>
          <a:bodyPr wrap="square" rtlCol="0">
            <a:spAutoFit/>
          </a:bodyPr>
          <a:lstStyle/>
          <a:p>
            <a:r>
              <a:rPr lang="sv-SE"/>
              <a:t>Träningsdata 20%</a:t>
            </a:r>
          </a:p>
        </p:txBody>
      </p:sp>
      <p:sp>
        <p:nvSpPr>
          <p:cNvPr id="19" name="TextBox 18">
            <a:extLst>
              <a:ext uri="{FF2B5EF4-FFF2-40B4-BE49-F238E27FC236}">
                <a16:creationId xmlns:a16="http://schemas.microsoft.com/office/drawing/2014/main" id="{63B54FFE-8A4A-9A43-8308-27A4A31AE9FE}"/>
              </a:ext>
            </a:extLst>
          </p:cNvPr>
          <p:cNvSpPr txBox="1"/>
          <p:nvPr/>
        </p:nvSpPr>
        <p:spPr>
          <a:xfrm>
            <a:off x="8484578" y="5131557"/>
            <a:ext cx="338554" cy="369332"/>
          </a:xfrm>
          <a:prstGeom prst="rect">
            <a:avLst/>
          </a:prstGeom>
          <a:noFill/>
        </p:spPr>
        <p:txBody>
          <a:bodyPr wrap="none" rtlCol="0">
            <a:spAutoFit/>
          </a:bodyPr>
          <a:lstStyle/>
          <a:p>
            <a:r>
              <a:rPr lang="sv-SE"/>
              <a:t>=</a:t>
            </a:r>
          </a:p>
        </p:txBody>
      </p:sp>
      <p:sp>
        <p:nvSpPr>
          <p:cNvPr id="20" name="TextBox 19">
            <a:extLst>
              <a:ext uri="{FF2B5EF4-FFF2-40B4-BE49-F238E27FC236}">
                <a16:creationId xmlns:a16="http://schemas.microsoft.com/office/drawing/2014/main" id="{DF87681B-0FCC-1047-A17C-BE3BEADA7074}"/>
              </a:ext>
            </a:extLst>
          </p:cNvPr>
          <p:cNvSpPr txBox="1"/>
          <p:nvPr/>
        </p:nvSpPr>
        <p:spPr>
          <a:xfrm>
            <a:off x="5631421" y="5136839"/>
            <a:ext cx="338554" cy="369332"/>
          </a:xfrm>
          <a:prstGeom prst="rect">
            <a:avLst/>
          </a:prstGeom>
          <a:noFill/>
        </p:spPr>
        <p:txBody>
          <a:bodyPr wrap="none" rtlCol="0">
            <a:spAutoFit/>
          </a:bodyPr>
          <a:lstStyle/>
          <a:p>
            <a:r>
              <a:rPr lang="sv-SE"/>
              <a:t>+</a:t>
            </a:r>
          </a:p>
        </p:txBody>
      </p:sp>
      <p:sp>
        <p:nvSpPr>
          <p:cNvPr id="21" name="TextBox 20">
            <a:extLst>
              <a:ext uri="{FF2B5EF4-FFF2-40B4-BE49-F238E27FC236}">
                <a16:creationId xmlns:a16="http://schemas.microsoft.com/office/drawing/2014/main" id="{091F1DE2-22B3-6A47-B949-AED05947BAD4}"/>
              </a:ext>
            </a:extLst>
          </p:cNvPr>
          <p:cNvSpPr txBox="1"/>
          <p:nvPr/>
        </p:nvSpPr>
        <p:spPr>
          <a:xfrm>
            <a:off x="2725614" y="4023561"/>
            <a:ext cx="253596" cy="369332"/>
          </a:xfrm>
          <a:prstGeom prst="rect">
            <a:avLst/>
          </a:prstGeom>
          <a:noFill/>
        </p:spPr>
        <p:txBody>
          <a:bodyPr wrap="none" rtlCol="0">
            <a:spAutoFit/>
          </a:bodyPr>
          <a:lstStyle/>
          <a:p>
            <a:r>
              <a:rPr lang="sv-SE"/>
              <a:t>:</a:t>
            </a:r>
          </a:p>
        </p:txBody>
      </p:sp>
      <p:sp>
        <p:nvSpPr>
          <p:cNvPr id="22" name="TextBox 21">
            <a:extLst>
              <a:ext uri="{FF2B5EF4-FFF2-40B4-BE49-F238E27FC236}">
                <a16:creationId xmlns:a16="http://schemas.microsoft.com/office/drawing/2014/main" id="{16ACE322-E8ED-A342-9A9F-407591BF9856}"/>
              </a:ext>
            </a:extLst>
          </p:cNvPr>
          <p:cNvSpPr txBox="1"/>
          <p:nvPr/>
        </p:nvSpPr>
        <p:spPr>
          <a:xfrm>
            <a:off x="2746088" y="5136839"/>
            <a:ext cx="253596" cy="369332"/>
          </a:xfrm>
          <a:prstGeom prst="rect">
            <a:avLst/>
          </a:prstGeom>
          <a:noFill/>
        </p:spPr>
        <p:txBody>
          <a:bodyPr wrap="none" rtlCol="0">
            <a:spAutoFit/>
          </a:bodyPr>
          <a:lstStyle/>
          <a:p>
            <a:r>
              <a:rPr lang="sv-SE"/>
              <a:t>:</a:t>
            </a:r>
          </a:p>
        </p:txBody>
      </p:sp>
      <p:sp>
        <p:nvSpPr>
          <p:cNvPr id="23" name="TextBox 22">
            <a:extLst>
              <a:ext uri="{FF2B5EF4-FFF2-40B4-BE49-F238E27FC236}">
                <a16:creationId xmlns:a16="http://schemas.microsoft.com/office/drawing/2014/main" id="{E51CBF79-FF87-CC44-978F-DE5F9AAF3C51}"/>
              </a:ext>
            </a:extLst>
          </p:cNvPr>
          <p:cNvSpPr txBox="1"/>
          <p:nvPr/>
        </p:nvSpPr>
        <p:spPr>
          <a:xfrm>
            <a:off x="470389" y="3607558"/>
            <a:ext cx="972254" cy="369332"/>
          </a:xfrm>
          <a:prstGeom prst="rect">
            <a:avLst/>
          </a:prstGeom>
          <a:noFill/>
        </p:spPr>
        <p:txBody>
          <a:bodyPr wrap="none" rtlCol="0">
            <a:spAutoFit/>
          </a:bodyPr>
          <a:lstStyle/>
          <a:p>
            <a:r>
              <a:rPr lang="sv-SE"/>
              <a:t>Träning</a:t>
            </a:r>
          </a:p>
        </p:txBody>
      </p:sp>
      <p:sp>
        <p:nvSpPr>
          <p:cNvPr id="24" name="TextBox 23">
            <a:extLst>
              <a:ext uri="{FF2B5EF4-FFF2-40B4-BE49-F238E27FC236}">
                <a16:creationId xmlns:a16="http://schemas.microsoft.com/office/drawing/2014/main" id="{0D8E5802-E7DF-BF49-A4F2-3E9C8ACC1619}"/>
              </a:ext>
            </a:extLst>
          </p:cNvPr>
          <p:cNvSpPr txBox="1"/>
          <p:nvPr/>
        </p:nvSpPr>
        <p:spPr>
          <a:xfrm>
            <a:off x="470388" y="4741959"/>
            <a:ext cx="2331985" cy="369332"/>
          </a:xfrm>
          <a:prstGeom prst="rect">
            <a:avLst/>
          </a:prstGeom>
          <a:noFill/>
        </p:spPr>
        <p:txBody>
          <a:bodyPr wrap="none" rtlCol="0">
            <a:spAutoFit/>
          </a:bodyPr>
          <a:lstStyle/>
          <a:p>
            <a:r>
              <a:rPr lang="sv-SE"/>
              <a:t>Test och utvärdering</a:t>
            </a:r>
          </a:p>
        </p:txBody>
      </p:sp>
      <p:cxnSp>
        <p:nvCxnSpPr>
          <p:cNvPr id="26" name="Elbow Connector 25">
            <a:extLst>
              <a:ext uri="{FF2B5EF4-FFF2-40B4-BE49-F238E27FC236}">
                <a16:creationId xmlns:a16="http://schemas.microsoft.com/office/drawing/2014/main" id="{B44D4833-3BBC-8847-90D1-D37B8E6FD6DD}"/>
              </a:ext>
            </a:extLst>
          </p:cNvPr>
          <p:cNvCxnSpPr>
            <a:stCxn id="6" idx="2"/>
            <a:endCxn id="9" idx="0"/>
          </p:cNvCxnSpPr>
          <p:nvPr/>
        </p:nvCxnSpPr>
        <p:spPr>
          <a:xfrm rot="5400000">
            <a:off x="8267316" y="3331678"/>
            <a:ext cx="759841" cy="283991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27B3BF67-7755-F349-8CF4-DF190E4C646D}"/>
              </a:ext>
            </a:extLst>
          </p:cNvPr>
          <p:cNvSpPr/>
          <p:nvPr/>
        </p:nvSpPr>
        <p:spPr>
          <a:xfrm>
            <a:off x="9715500" y="5990525"/>
            <a:ext cx="1714500" cy="5187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t>Tillräckligt bra</a:t>
            </a:r>
          </a:p>
        </p:txBody>
      </p:sp>
      <p:sp>
        <p:nvSpPr>
          <p:cNvPr id="30" name="Rounded Rectangle 29">
            <a:extLst>
              <a:ext uri="{FF2B5EF4-FFF2-40B4-BE49-F238E27FC236}">
                <a16:creationId xmlns:a16="http://schemas.microsoft.com/office/drawing/2014/main" id="{6B30570B-146F-3346-A204-4857177FE95B}"/>
              </a:ext>
            </a:extLst>
          </p:cNvPr>
          <p:cNvSpPr/>
          <p:nvPr/>
        </p:nvSpPr>
        <p:spPr>
          <a:xfrm>
            <a:off x="7227276" y="5990524"/>
            <a:ext cx="1714500" cy="518747"/>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a:t>Kan bli bättre</a:t>
            </a:r>
          </a:p>
        </p:txBody>
      </p:sp>
      <p:cxnSp>
        <p:nvCxnSpPr>
          <p:cNvPr id="33" name="Elbow Connector 32">
            <a:extLst>
              <a:ext uri="{FF2B5EF4-FFF2-40B4-BE49-F238E27FC236}">
                <a16:creationId xmlns:a16="http://schemas.microsoft.com/office/drawing/2014/main" id="{722BF8E9-E431-914D-AE34-EFB64C895ED4}"/>
              </a:ext>
            </a:extLst>
          </p:cNvPr>
          <p:cNvCxnSpPr>
            <a:stCxn id="10" idx="2"/>
            <a:endCxn id="27" idx="0"/>
          </p:cNvCxnSpPr>
          <p:nvPr/>
        </p:nvCxnSpPr>
        <p:spPr>
          <a:xfrm rot="16200000" flipH="1">
            <a:off x="10075153" y="5492928"/>
            <a:ext cx="489636" cy="505557"/>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ABEA4163-3141-3149-A512-DD5B3690839F}"/>
              </a:ext>
            </a:extLst>
          </p:cNvPr>
          <p:cNvCxnSpPr>
            <a:stCxn id="10" idx="2"/>
            <a:endCxn id="30" idx="0"/>
          </p:cNvCxnSpPr>
          <p:nvPr/>
        </p:nvCxnSpPr>
        <p:spPr>
          <a:xfrm rot="5400000">
            <a:off x="8831043" y="4754373"/>
            <a:ext cx="489635" cy="198266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A72AAF3D-43D1-9344-B16B-91488521B223}"/>
              </a:ext>
            </a:extLst>
          </p:cNvPr>
          <p:cNvCxnSpPr>
            <a:stCxn id="30" idx="1"/>
            <a:endCxn id="14" idx="1"/>
          </p:cNvCxnSpPr>
          <p:nvPr/>
        </p:nvCxnSpPr>
        <p:spPr>
          <a:xfrm rot="10800000">
            <a:off x="470390" y="4208228"/>
            <a:ext cx="6756887" cy="2041671"/>
          </a:xfrm>
          <a:prstGeom prst="bentConnector3">
            <a:avLst>
              <a:gd name="adj1" fmla="val 10338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52AAE52-CED9-4E4E-A798-BE7596FED49A}"/>
              </a:ext>
            </a:extLst>
          </p:cNvPr>
          <p:cNvSpPr txBox="1"/>
          <p:nvPr/>
        </p:nvSpPr>
        <p:spPr>
          <a:xfrm>
            <a:off x="1355275" y="5911334"/>
            <a:ext cx="3471591" cy="369332"/>
          </a:xfrm>
          <a:prstGeom prst="rect">
            <a:avLst/>
          </a:prstGeom>
          <a:noFill/>
        </p:spPr>
        <p:txBody>
          <a:bodyPr wrap="none" rtlCol="0">
            <a:spAutoFit/>
          </a:bodyPr>
          <a:lstStyle/>
          <a:p>
            <a:r>
              <a:rPr lang="sv-SE"/>
              <a:t>Justera och optimera modellen</a:t>
            </a:r>
          </a:p>
        </p:txBody>
      </p:sp>
      <p:sp>
        <p:nvSpPr>
          <p:cNvPr id="39" name="TextBox 38">
            <a:extLst>
              <a:ext uri="{FF2B5EF4-FFF2-40B4-BE49-F238E27FC236}">
                <a16:creationId xmlns:a16="http://schemas.microsoft.com/office/drawing/2014/main" id="{6B87A7E9-5F32-F24F-9FA5-F0F361AACE39}"/>
              </a:ext>
            </a:extLst>
          </p:cNvPr>
          <p:cNvSpPr txBox="1"/>
          <p:nvPr/>
        </p:nvSpPr>
        <p:spPr>
          <a:xfrm>
            <a:off x="3740927" y="3654230"/>
            <a:ext cx="1214243" cy="369332"/>
          </a:xfrm>
          <a:prstGeom prst="rect">
            <a:avLst/>
          </a:prstGeom>
          <a:noFill/>
        </p:spPr>
        <p:txBody>
          <a:bodyPr wrap="none" rtlCol="0">
            <a:spAutoFit/>
          </a:bodyPr>
          <a:lstStyle/>
          <a:p>
            <a:r>
              <a:rPr lang="sv-SE"/>
              <a:t>(Features)</a:t>
            </a:r>
          </a:p>
        </p:txBody>
      </p:sp>
      <p:sp>
        <p:nvSpPr>
          <p:cNvPr id="40" name="TextBox 39">
            <a:extLst>
              <a:ext uri="{FF2B5EF4-FFF2-40B4-BE49-F238E27FC236}">
                <a16:creationId xmlns:a16="http://schemas.microsoft.com/office/drawing/2014/main" id="{2DD2928C-2130-9A49-A6C3-DB540AA303FA}"/>
              </a:ext>
            </a:extLst>
          </p:cNvPr>
          <p:cNvSpPr txBox="1"/>
          <p:nvPr/>
        </p:nvSpPr>
        <p:spPr>
          <a:xfrm>
            <a:off x="6734544" y="3654230"/>
            <a:ext cx="985463" cy="369332"/>
          </a:xfrm>
          <a:prstGeom prst="rect">
            <a:avLst/>
          </a:prstGeom>
          <a:noFill/>
        </p:spPr>
        <p:txBody>
          <a:bodyPr wrap="none" rtlCol="0">
            <a:spAutoFit/>
          </a:bodyPr>
          <a:lstStyle/>
          <a:p>
            <a:r>
              <a:rPr lang="sv-SE"/>
              <a:t>(Target)</a:t>
            </a:r>
          </a:p>
        </p:txBody>
      </p:sp>
    </p:spTree>
    <p:extLst>
      <p:ext uri="{BB962C8B-B14F-4D97-AF65-F5344CB8AC3E}">
        <p14:creationId xmlns:p14="http://schemas.microsoft.com/office/powerpoint/2010/main" val="1214658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7EE32-A7B5-374F-9168-7F337CA18511}"/>
              </a:ext>
            </a:extLst>
          </p:cNvPr>
          <p:cNvSpPr>
            <a:spLocks noGrp="1"/>
          </p:cNvSpPr>
          <p:nvPr>
            <p:ph type="title"/>
          </p:nvPr>
        </p:nvSpPr>
        <p:spPr>
          <a:xfrm>
            <a:off x="762000" y="762000"/>
            <a:ext cx="10668000" cy="1031631"/>
          </a:xfrm>
        </p:spPr>
        <p:txBody>
          <a:bodyPr/>
          <a:lstStyle/>
          <a:p>
            <a:r>
              <a:rPr lang="sv-SE"/>
              <a:t>Så vad är en inlärningsmodell?</a:t>
            </a:r>
          </a:p>
        </p:txBody>
      </p:sp>
      <p:graphicFrame>
        <p:nvGraphicFramePr>
          <p:cNvPr id="4" name="Table 4">
            <a:extLst>
              <a:ext uri="{FF2B5EF4-FFF2-40B4-BE49-F238E27FC236}">
                <a16:creationId xmlns:a16="http://schemas.microsoft.com/office/drawing/2014/main" id="{88136AB8-4575-D449-8B8D-059A31D9417B}"/>
              </a:ext>
            </a:extLst>
          </p:cNvPr>
          <p:cNvGraphicFramePr>
            <a:graphicFrameLocks noGrp="1"/>
          </p:cNvGraphicFramePr>
          <p:nvPr>
            <p:ph idx="1"/>
            <p:extLst>
              <p:ext uri="{D42A27DB-BD31-4B8C-83A1-F6EECF244321}">
                <p14:modId xmlns:p14="http://schemas.microsoft.com/office/powerpoint/2010/main" val="4004072320"/>
              </p:ext>
            </p:extLst>
          </p:nvPr>
        </p:nvGraphicFramePr>
        <p:xfrm>
          <a:off x="762000" y="4255200"/>
          <a:ext cx="10668000" cy="2225040"/>
        </p:xfrm>
        <a:graphic>
          <a:graphicData uri="http://schemas.openxmlformats.org/drawingml/2006/table">
            <a:tbl>
              <a:tblPr firstRow="1" bandRow="1">
                <a:tableStyleId>{5C22544A-7EE6-4342-B048-85BDC9FD1C3A}</a:tableStyleId>
              </a:tblPr>
              <a:tblGrid>
                <a:gridCol w="5334000">
                  <a:extLst>
                    <a:ext uri="{9D8B030D-6E8A-4147-A177-3AD203B41FA5}">
                      <a16:colId xmlns:a16="http://schemas.microsoft.com/office/drawing/2014/main" val="2424767028"/>
                    </a:ext>
                  </a:extLst>
                </a:gridCol>
                <a:gridCol w="5334000">
                  <a:extLst>
                    <a:ext uri="{9D8B030D-6E8A-4147-A177-3AD203B41FA5}">
                      <a16:colId xmlns:a16="http://schemas.microsoft.com/office/drawing/2014/main" val="4026384896"/>
                    </a:ext>
                  </a:extLst>
                </a:gridCol>
              </a:tblGrid>
              <a:tr h="370840">
                <a:tc>
                  <a:txBody>
                    <a:bodyPr/>
                    <a:lstStyle/>
                    <a:p>
                      <a:r>
                        <a:rPr lang="en-US" noProof="0"/>
                        <a:t>Model</a:t>
                      </a:r>
                    </a:p>
                  </a:txBody>
                  <a:tcPr/>
                </a:tc>
                <a:tc>
                  <a:txBody>
                    <a:bodyPr/>
                    <a:lstStyle/>
                    <a:p>
                      <a:r>
                        <a:rPr lang="en-US" noProof="0"/>
                        <a:t>Learning Algorithm</a:t>
                      </a:r>
                    </a:p>
                  </a:txBody>
                  <a:tcPr/>
                </a:tc>
                <a:extLst>
                  <a:ext uri="{0D108BD9-81ED-4DB2-BD59-A6C34878D82A}">
                    <a16:rowId xmlns:a16="http://schemas.microsoft.com/office/drawing/2014/main" val="342853241"/>
                  </a:ext>
                </a:extLst>
              </a:tr>
              <a:tr h="370840">
                <a:tc>
                  <a:txBody>
                    <a:bodyPr/>
                    <a:lstStyle/>
                    <a:p>
                      <a:r>
                        <a:rPr lang="en-US" noProof="0"/>
                        <a:t>Linear Regression</a:t>
                      </a:r>
                    </a:p>
                  </a:txBody>
                  <a:tcPr/>
                </a:tc>
                <a:tc>
                  <a:txBody>
                    <a:bodyPr/>
                    <a:lstStyle/>
                    <a:p>
                      <a:r>
                        <a:rPr lang="en-US" noProof="0"/>
                        <a:t>Ordinary Least Squares Method</a:t>
                      </a:r>
                    </a:p>
                  </a:txBody>
                  <a:tcPr/>
                </a:tc>
                <a:extLst>
                  <a:ext uri="{0D108BD9-81ED-4DB2-BD59-A6C34878D82A}">
                    <a16:rowId xmlns:a16="http://schemas.microsoft.com/office/drawing/2014/main" val="2440409841"/>
                  </a:ext>
                </a:extLst>
              </a:tr>
              <a:tr h="370840">
                <a:tc>
                  <a:txBody>
                    <a:bodyPr/>
                    <a:lstStyle/>
                    <a:p>
                      <a:r>
                        <a:rPr lang="en-US" noProof="0"/>
                        <a:t>Logistic Regression</a:t>
                      </a:r>
                    </a:p>
                  </a:txBody>
                  <a:tcPr/>
                </a:tc>
                <a:tc>
                  <a:txBody>
                    <a:bodyPr/>
                    <a:lstStyle/>
                    <a:p>
                      <a:r>
                        <a:rPr lang="en-US" noProof="0"/>
                        <a:t>Gradient descent</a:t>
                      </a:r>
                    </a:p>
                  </a:txBody>
                  <a:tcPr/>
                </a:tc>
                <a:extLst>
                  <a:ext uri="{0D108BD9-81ED-4DB2-BD59-A6C34878D82A}">
                    <a16:rowId xmlns:a16="http://schemas.microsoft.com/office/drawing/2014/main" val="1692800828"/>
                  </a:ext>
                </a:extLst>
              </a:tr>
              <a:tr h="370840">
                <a:tc>
                  <a:txBody>
                    <a:bodyPr/>
                    <a:lstStyle/>
                    <a:p>
                      <a:r>
                        <a:rPr lang="en-US" noProof="0"/>
                        <a:t>Artificial Neural Networks</a:t>
                      </a:r>
                    </a:p>
                  </a:txBody>
                  <a:tcPr/>
                </a:tc>
                <a:tc>
                  <a:txBody>
                    <a:bodyPr/>
                    <a:lstStyle/>
                    <a:p>
                      <a:r>
                        <a:rPr lang="en-US" noProof="0"/>
                        <a:t>Back propagation</a:t>
                      </a:r>
                    </a:p>
                  </a:txBody>
                  <a:tcPr/>
                </a:tc>
                <a:extLst>
                  <a:ext uri="{0D108BD9-81ED-4DB2-BD59-A6C34878D82A}">
                    <a16:rowId xmlns:a16="http://schemas.microsoft.com/office/drawing/2014/main" val="2438815993"/>
                  </a:ext>
                </a:extLst>
              </a:tr>
              <a:tr h="370840">
                <a:tc>
                  <a:txBody>
                    <a:bodyPr/>
                    <a:lstStyle/>
                    <a:p>
                      <a:r>
                        <a:rPr lang="en-US" noProof="0"/>
                        <a:t>Support Vector Machines</a:t>
                      </a:r>
                    </a:p>
                  </a:txBody>
                  <a:tcPr/>
                </a:tc>
                <a:tc>
                  <a:txBody>
                    <a:bodyPr/>
                    <a:lstStyle/>
                    <a:p>
                      <a:r>
                        <a:rPr lang="en-US" noProof="0"/>
                        <a:t>Quadratic programming</a:t>
                      </a:r>
                    </a:p>
                  </a:txBody>
                  <a:tcPr/>
                </a:tc>
                <a:extLst>
                  <a:ext uri="{0D108BD9-81ED-4DB2-BD59-A6C34878D82A}">
                    <a16:rowId xmlns:a16="http://schemas.microsoft.com/office/drawing/2014/main" val="1900982378"/>
                  </a:ext>
                </a:extLst>
              </a:tr>
              <a:tr h="370840">
                <a:tc>
                  <a:txBody>
                    <a:bodyPr/>
                    <a:lstStyle/>
                    <a:p>
                      <a:r>
                        <a:rPr lang="en-US" noProof="0"/>
                        <a:t>Perceptron</a:t>
                      </a:r>
                    </a:p>
                  </a:txBody>
                  <a:tcPr/>
                </a:tc>
                <a:tc>
                  <a:txBody>
                    <a:bodyPr/>
                    <a:lstStyle/>
                    <a:p>
                      <a:r>
                        <a:rPr lang="en-US" noProof="0"/>
                        <a:t>Perceptron learning algorithm</a:t>
                      </a:r>
                    </a:p>
                  </a:txBody>
                  <a:tcPr/>
                </a:tc>
                <a:extLst>
                  <a:ext uri="{0D108BD9-81ED-4DB2-BD59-A6C34878D82A}">
                    <a16:rowId xmlns:a16="http://schemas.microsoft.com/office/drawing/2014/main" val="526957497"/>
                  </a:ext>
                </a:extLst>
              </a:tr>
            </a:tbl>
          </a:graphicData>
        </a:graphic>
      </p:graphicFrame>
      <p:sp>
        <p:nvSpPr>
          <p:cNvPr id="5" name="TextBox 4">
            <a:extLst>
              <a:ext uri="{FF2B5EF4-FFF2-40B4-BE49-F238E27FC236}">
                <a16:creationId xmlns:a16="http://schemas.microsoft.com/office/drawing/2014/main" id="{2007A7DC-4AAD-F940-B0E4-F75ED7118C25}"/>
              </a:ext>
            </a:extLst>
          </p:cNvPr>
          <p:cNvSpPr txBox="1"/>
          <p:nvPr/>
        </p:nvSpPr>
        <p:spPr>
          <a:xfrm>
            <a:off x="3330819" y="2101333"/>
            <a:ext cx="5530362" cy="461665"/>
          </a:xfrm>
          <a:prstGeom prst="rect">
            <a:avLst/>
          </a:prstGeom>
          <a:noFill/>
        </p:spPr>
        <p:txBody>
          <a:bodyPr wrap="square" rtlCol="0">
            <a:spAutoFit/>
          </a:bodyPr>
          <a:lstStyle/>
          <a:p>
            <a:r>
              <a:rPr lang="sv-SE" sz="2400" b="1"/>
              <a:t>Learning </a:t>
            </a:r>
            <a:r>
              <a:rPr lang="sv-SE" sz="2400" b="1" err="1"/>
              <a:t>Model</a:t>
            </a:r>
            <a:r>
              <a:rPr lang="sv-SE" sz="2400" b="1"/>
              <a:t> </a:t>
            </a:r>
            <a:r>
              <a:rPr lang="sv-SE" sz="2400"/>
              <a:t>= </a:t>
            </a:r>
            <a:r>
              <a:rPr lang="sv-SE" sz="2400" i="1" err="1"/>
              <a:t>Model</a:t>
            </a:r>
            <a:r>
              <a:rPr lang="sv-SE" sz="2400" i="1"/>
              <a:t> + </a:t>
            </a:r>
            <a:r>
              <a:rPr lang="sv-SE" sz="2400" i="1" err="1"/>
              <a:t>Algorithm</a:t>
            </a:r>
            <a:endParaRPr lang="sv-SE" sz="2400" i="1"/>
          </a:p>
        </p:txBody>
      </p:sp>
      <p:sp>
        <p:nvSpPr>
          <p:cNvPr id="6" name="TextBox 5">
            <a:extLst>
              <a:ext uri="{FF2B5EF4-FFF2-40B4-BE49-F238E27FC236}">
                <a16:creationId xmlns:a16="http://schemas.microsoft.com/office/drawing/2014/main" id="{DF68E537-95C3-A248-9ABE-0C636B13B1A3}"/>
              </a:ext>
            </a:extLst>
          </p:cNvPr>
          <p:cNvSpPr txBox="1"/>
          <p:nvPr/>
        </p:nvSpPr>
        <p:spPr>
          <a:xfrm>
            <a:off x="826477" y="2725588"/>
            <a:ext cx="8837612" cy="369332"/>
          </a:xfrm>
          <a:prstGeom prst="rect">
            <a:avLst/>
          </a:prstGeom>
          <a:noFill/>
        </p:spPr>
        <p:txBody>
          <a:bodyPr wrap="none" rtlCol="0">
            <a:spAutoFit/>
          </a:bodyPr>
          <a:lstStyle/>
          <a:p>
            <a:r>
              <a:rPr lang="sv-SE" i="1"/>
              <a:t>Modell</a:t>
            </a:r>
            <a:r>
              <a:rPr lang="sv-SE"/>
              <a:t>: </a:t>
            </a:r>
            <a:r>
              <a:rPr lang="sv-SE" dirty="0"/>
              <a:t>Den generella formuleringen av förhållandet mellan ”features” och ”</a:t>
            </a:r>
            <a:r>
              <a:rPr lang="sv-SE" dirty="0" err="1"/>
              <a:t>target</a:t>
            </a:r>
            <a:r>
              <a:rPr lang="sv-SE" dirty="0"/>
              <a:t>”</a:t>
            </a:r>
          </a:p>
        </p:txBody>
      </p:sp>
      <p:sp>
        <p:nvSpPr>
          <p:cNvPr id="7" name="TextBox 6">
            <a:extLst>
              <a:ext uri="{FF2B5EF4-FFF2-40B4-BE49-F238E27FC236}">
                <a16:creationId xmlns:a16="http://schemas.microsoft.com/office/drawing/2014/main" id="{07A1F2CF-9D64-E34B-9FEE-12E768828D32}"/>
              </a:ext>
            </a:extLst>
          </p:cNvPr>
          <p:cNvSpPr txBox="1"/>
          <p:nvPr/>
        </p:nvSpPr>
        <p:spPr>
          <a:xfrm>
            <a:off x="826477" y="3257510"/>
            <a:ext cx="9205546" cy="646331"/>
          </a:xfrm>
          <a:prstGeom prst="rect">
            <a:avLst/>
          </a:prstGeom>
          <a:noFill/>
        </p:spPr>
        <p:txBody>
          <a:bodyPr wrap="square" rtlCol="0">
            <a:spAutoFit/>
          </a:bodyPr>
          <a:lstStyle/>
          <a:p>
            <a:r>
              <a:rPr lang="sv-SE" i="1" dirty="0"/>
              <a:t>Learning </a:t>
            </a:r>
            <a:r>
              <a:rPr lang="sv-SE" i="1" dirty="0" err="1"/>
              <a:t>Algorithm</a:t>
            </a:r>
            <a:r>
              <a:rPr lang="sv-SE" dirty="0"/>
              <a:t>: Tillvägagångssättet för att finna den </a:t>
            </a:r>
            <a:r>
              <a:rPr lang="sv-SE" b="1" dirty="0"/>
              <a:t>specifika formen</a:t>
            </a:r>
            <a:r>
              <a:rPr lang="sv-SE" dirty="0"/>
              <a:t> för </a:t>
            </a:r>
            <a:r>
              <a:rPr lang="sv-SE" i="1" dirty="0"/>
              <a:t>Modellen</a:t>
            </a:r>
            <a:r>
              <a:rPr lang="sv-SE" dirty="0"/>
              <a:t>, vanligtvis genom inlärning av parametrar från data</a:t>
            </a:r>
          </a:p>
        </p:txBody>
      </p:sp>
    </p:spTree>
    <p:extLst>
      <p:ext uri="{BB962C8B-B14F-4D97-AF65-F5344CB8AC3E}">
        <p14:creationId xmlns:p14="http://schemas.microsoft.com/office/powerpoint/2010/main" val="4084431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DC82071-E72E-4DA5-BB6F-353FE99DEE16}"/>
              </a:ext>
            </a:extLst>
          </p:cNvPr>
          <p:cNvPicPr>
            <a:picLocks noChangeAspect="1"/>
          </p:cNvPicPr>
          <p:nvPr/>
        </p:nvPicPr>
        <p:blipFill rotWithShape="1">
          <a:blip r:embed="rId2"/>
          <a:srcRect l="25973" r="12254" b="1"/>
          <a:stretch/>
        </p:blipFill>
        <p:spPr>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p:spPr>
      </p:pic>
      <p:sp>
        <p:nvSpPr>
          <p:cNvPr id="11" name="Freeform: Shape 1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BD61AB49-CB75-3C4A-9E86-4BDF00C9AA81}"/>
              </a:ext>
            </a:extLst>
          </p:cNvPr>
          <p:cNvSpPr>
            <a:spLocks noGrp="1"/>
          </p:cNvSpPr>
          <p:nvPr>
            <p:ph idx="1"/>
          </p:nvPr>
        </p:nvSpPr>
        <p:spPr>
          <a:xfrm>
            <a:off x="6096000" y="2286000"/>
            <a:ext cx="5334000" cy="3810001"/>
          </a:xfrm>
        </p:spPr>
        <p:txBody>
          <a:bodyPr>
            <a:normAutofit/>
          </a:bodyPr>
          <a:lstStyle/>
          <a:p>
            <a:pPr>
              <a:lnSpc>
                <a:spcPct val="115000"/>
              </a:lnSpc>
            </a:pPr>
            <a:r>
              <a:rPr lang="sv-SE" sz="2000"/>
              <a:t>Med ”prediktiv” menar vi ”en gissning för något som är okänt</a:t>
            </a:r>
          </a:p>
          <a:p>
            <a:pPr lvl="1">
              <a:lnSpc>
                <a:spcPct val="115000"/>
              </a:lnSpc>
            </a:pPr>
            <a:r>
              <a:rPr lang="sv-SE" sz="2000"/>
              <a:t>Medicinsk diagnos</a:t>
            </a:r>
          </a:p>
          <a:p>
            <a:pPr lvl="1">
              <a:lnSpc>
                <a:spcPct val="115000"/>
              </a:lnSpc>
            </a:pPr>
            <a:r>
              <a:rPr lang="sv-SE" sz="2000"/>
              <a:t>Kommer denna användaren klicka på en annons</a:t>
            </a:r>
          </a:p>
          <a:p>
            <a:pPr lvl="1">
              <a:lnSpc>
                <a:spcPct val="115000"/>
              </a:lnSpc>
            </a:pPr>
            <a:r>
              <a:rPr lang="sv-SE" sz="2000"/>
              <a:t>Elektrisk förbrukning per timme</a:t>
            </a:r>
          </a:p>
          <a:p>
            <a:pPr lvl="1">
              <a:lnSpc>
                <a:spcPct val="115000"/>
              </a:lnSpc>
            </a:pPr>
            <a:r>
              <a:rPr lang="sv-SE" sz="2000"/>
              <a:t>Kommer denna studenten hoppa av utbildningen inom ett år</a:t>
            </a:r>
          </a:p>
          <a:p>
            <a:pPr lvl="1">
              <a:lnSpc>
                <a:spcPct val="115000"/>
              </a:lnSpc>
            </a:pPr>
            <a:r>
              <a:rPr lang="sv-SE" sz="2000"/>
              <a:t>Konkurs</a:t>
            </a:r>
          </a:p>
        </p:txBody>
      </p:sp>
      <p:sp>
        <p:nvSpPr>
          <p:cNvPr id="2" name="Title 1">
            <a:extLst>
              <a:ext uri="{FF2B5EF4-FFF2-40B4-BE49-F238E27FC236}">
                <a16:creationId xmlns:a16="http://schemas.microsoft.com/office/drawing/2014/main" id="{E5AC2C3E-E5B5-CB42-9978-71EA94C25C68}"/>
              </a:ext>
            </a:extLst>
          </p:cNvPr>
          <p:cNvSpPr>
            <a:spLocks noGrp="1"/>
          </p:cNvSpPr>
          <p:nvPr>
            <p:ph type="title"/>
          </p:nvPr>
        </p:nvSpPr>
        <p:spPr>
          <a:xfrm>
            <a:off x="6096000" y="762000"/>
            <a:ext cx="5334000" cy="1524000"/>
          </a:xfrm>
        </p:spPr>
        <p:txBody>
          <a:bodyPr>
            <a:normAutofit/>
          </a:bodyPr>
          <a:lstStyle/>
          <a:p>
            <a:r>
              <a:rPr lang="sv-SE" sz="3200"/>
              <a:t>Vad är prediktiv analys</a:t>
            </a:r>
          </a:p>
        </p:txBody>
      </p:sp>
    </p:spTree>
    <p:extLst>
      <p:ext uri="{BB962C8B-B14F-4D97-AF65-F5344CB8AC3E}">
        <p14:creationId xmlns:p14="http://schemas.microsoft.com/office/powerpoint/2010/main" val="196420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5EA4-22AB-804A-80DE-EB6890F07F04}"/>
              </a:ext>
            </a:extLst>
          </p:cNvPr>
          <p:cNvSpPr>
            <a:spLocks noGrp="1"/>
          </p:cNvSpPr>
          <p:nvPr>
            <p:ph type="title"/>
          </p:nvPr>
        </p:nvSpPr>
        <p:spPr/>
        <p:txBody>
          <a:bodyPr/>
          <a:lstStyle/>
          <a:p>
            <a:r>
              <a:rPr lang="sv-SE"/>
              <a:t>Exempel 1 – ”The </a:t>
            </a:r>
            <a:r>
              <a:rPr lang="sv-SE" err="1"/>
              <a:t>Perceptron</a:t>
            </a:r>
            <a:r>
              <a:rPr lang="sv-SE"/>
              <a:t> </a:t>
            </a:r>
            <a:r>
              <a:rPr lang="sv-SE" err="1"/>
              <a:t>Model</a:t>
            </a:r>
            <a:r>
              <a:rPr lang="sv-SE"/>
              <a:t>”</a:t>
            </a:r>
          </a:p>
        </p:txBody>
      </p:sp>
      <p:sp>
        <p:nvSpPr>
          <p:cNvPr id="3" name="Content Placeholder 2">
            <a:extLst>
              <a:ext uri="{FF2B5EF4-FFF2-40B4-BE49-F238E27FC236}">
                <a16:creationId xmlns:a16="http://schemas.microsoft.com/office/drawing/2014/main" id="{C6EF2AA7-BFD8-4748-AD53-97C61E735ACC}"/>
              </a:ext>
            </a:extLst>
          </p:cNvPr>
          <p:cNvSpPr>
            <a:spLocks noGrp="1"/>
          </p:cNvSpPr>
          <p:nvPr>
            <p:ph idx="1"/>
          </p:nvPr>
        </p:nvSpPr>
        <p:spPr>
          <a:xfrm>
            <a:off x="762001" y="2286000"/>
            <a:ext cx="7590692" cy="4571999"/>
          </a:xfrm>
        </p:spPr>
        <p:txBody>
          <a:bodyPr>
            <a:normAutofit fontScale="62500" lnSpcReduction="20000"/>
          </a:bodyPr>
          <a:lstStyle/>
          <a:p>
            <a:pPr marL="0" indent="0">
              <a:buNone/>
            </a:pPr>
            <a:r>
              <a:rPr lang="sv-SE" err="1"/>
              <a:t>Model</a:t>
            </a:r>
            <a:r>
              <a:rPr lang="sv-SE"/>
              <a:t> 1: Standard för kredit (ja/nej) (</a:t>
            </a:r>
            <a:r>
              <a:rPr lang="sv-SE" b="1"/>
              <a:t>C</a:t>
            </a:r>
            <a:r>
              <a:rPr lang="sv-SE"/>
              <a:t>redit </a:t>
            </a:r>
            <a:r>
              <a:rPr lang="sv-SE" b="1"/>
              <a:t>D</a:t>
            </a:r>
            <a:r>
              <a:rPr lang="sv-SE"/>
              <a:t>efault)</a:t>
            </a:r>
          </a:p>
          <a:p>
            <a:pPr marL="0" indent="0">
              <a:buNone/>
            </a:pPr>
            <a:r>
              <a:rPr lang="sv-SE"/>
              <a:t>	</a:t>
            </a:r>
            <a:r>
              <a:rPr lang="sv-SE" i="1" err="1">
                <a:solidFill>
                  <a:schemeClr val="bg2">
                    <a:lumMod val="50000"/>
                    <a:lumOff val="50000"/>
                    <a:alpha val="70000"/>
                  </a:schemeClr>
                </a:solidFill>
              </a:rPr>
              <a:t>if</a:t>
            </a:r>
            <a:r>
              <a:rPr lang="sv-SE"/>
              <a:t> CD = </a:t>
            </a:r>
            <a:r>
              <a:rPr lang="sv-SE">
                <a:solidFill>
                  <a:srgbClr val="FF0000">
                    <a:alpha val="70000"/>
                  </a:srgbClr>
                </a:solidFill>
              </a:rPr>
              <a:t>(</a:t>
            </a:r>
            <a:r>
              <a:rPr lang="sv-SE">
                <a:solidFill>
                  <a:srgbClr val="FFC000">
                    <a:alpha val="70000"/>
                  </a:srgbClr>
                </a:solidFill>
              </a:rPr>
              <a:t>(</a:t>
            </a:r>
            <a:r>
              <a:rPr lang="sv-SE">
                <a:solidFill>
                  <a:srgbClr val="00B050">
                    <a:alpha val="70000"/>
                  </a:srgbClr>
                </a:solidFill>
              </a:rPr>
              <a:t>w</a:t>
            </a:r>
            <a:r>
              <a:rPr lang="sv-SE" baseline="-25000">
                <a:solidFill>
                  <a:srgbClr val="00B050">
                    <a:alpha val="70000"/>
                  </a:srgbClr>
                </a:solidFill>
              </a:rPr>
              <a:t>1</a:t>
            </a:r>
            <a:r>
              <a:rPr lang="sv-SE"/>
              <a:t> * </a:t>
            </a:r>
            <a:r>
              <a:rPr lang="sv-SE">
                <a:solidFill>
                  <a:srgbClr val="0070C0">
                    <a:alpha val="70000"/>
                  </a:srgbClr>
                </a:solidFill>
              </a:rPr>
              <a:t>Pay_0</a:t>
            </a:r>
            <a:r>
              <a:rPr lang="sv-SE">
                <a:solidFill>
                  <a:srgbClr val="FFC000">
                    <a:alpha val="70000"/>
                  </a:srgbClr>
                </a:solidFill>
              </a:rPr>
              <a:t>)</a:t>
            </a:r>
            <a:r>
              <a:rPr lang="sv-SE"/>
              <a:t> + </a:t>
            </a:r>
            <a:r>
              <a:rPr lang="sv-SE">
                <a:solidFill>
                  <a:srgbClr val="FFC000">
                    <a:alpha val="70000"/>
                  </a:srgbClr>
                </a:solidFill>
              </a:rPr>
              <a:t>(</a:t>
            </a:r>
            <a:r>
              <a:rPr lang="sv-SE">
                <a:solidFill>
                  <a:srgbClr val="00B050">
                    <a:alpha val="70000"/>
                  </a:srgbClr>
                </a:solidFill>
              </a:rPr>
              <a:t>w</a:t>
            </a:r>
            <a:r>
              <a:rPr lang="sv-SE" baseline="-25000">
                <a:solidFill>
                  <a:srgbClr val="00B050">
                    <a:alpha val="70000"/>
                  </a:srgbClr>
                </a:solidFill>
              </a:rPr>
              <a:t>2</a:t>
            </a:r>
            <a:r>
              <a:rPr lang="sv-SE"/>
              <a:t> * </a:t>
            </a:r>
            <a:r>
              <a:rPr lang="sv-SE">
                <a:solidFill>
                  <a:srgbClr val="0070C0">
                    <a:alpha val="70000"/>
                  </a:srgbClr>
                </a:solidFill>
              </a:rPr>
              <a:t>Pay_1</a:t>
            </a:r>
            <a:r>
              <a:rPr lang="sv-SE">
                <a:solidFill>
                  <a:srgbClr val="FFC000">
                    <a:alpha val="70000"/>
                  </a:srgbClr>
                </a:solidFill>
              </a:rPr>
              <a:t>)</a:t>
            </a:r>
            <a:r>
              <a:rPr lang="sv-SE">
                <a:solidFill>
                  <a:srgbClr val="FF0000">
                    <a:alpha val="70000"/>
                  </a:srgbClr>
                </a:solidFill>
              </a:rPr>
              <a:t>)</a:t>
            </a:r>
            <a:r>
              <a:rPr lang="sv-SE"/>
              <a:t> &gt; </a:t>
            </a:r>
            <a:r>
              <a:rPr lang="sv-SE">
                <a:solidFill>
                  <a:srgbClr val="00B050">
                    <a:alpha val="70000"/>
                  </a:srgbClr>
                </a:solidFill>
              </a:rPr>
              <a:t>w</a:t>
            </a:r>
            <a:r>
              <a:rPr lang="sv-SE" baseline="-25000">
                <a:solidFill>
                  <a:srgbClr val="00B050">
                    <a:alpha val="70000"/>
                  </a:srgbClr>
                </a:solidFill>
              </a:rPr>
              <a:t>0</a:t>
            </a:r>
            <a:r>
              <a:rPr lang="sv-SE"/>
              <a:t> :</a:t>
            </a:r>
          </a:p>
          <a:p>
            <a:pPr marL="0" indent="0">
              <a:buNone/>
            </a:pPr>
            <a:r>
              <a:rPr lang="sv-SE"/>
              <a:t>		</a:t>
            </a:r>
            <a:r>
              <a:rPr lang="sv-SE" err="1"/>
              <a:t>Predict</a:t>
            </a:r>
            <a:r>
              <a:rPr lang="sv-SE"/>
              <a:t> </a:t>
            </a:r>
            <a:r>
              <a:rPr lang="sv-SE" err="1"/>
              <a:t>Yes</a:t>
            </a:r>
            <a:endParaRPr lang="sv-SE"/>
          </a:p>
          <a:p>
            <a:pPr marL="0" indent="0">
              <a:buNone/>
            </a:pPr>
            <a:r>
              <a:rPr lang="sv-SE"/>
              <a:t>	</a:t>
            </a:r>
            <a:r>
              <a:rPr lang="sv-SE" i="1" err="1">
                <a:solidFill>
                  <a:schemeClr val="bg2">
                    <a:lumMod val="50000"/>
                    <a:lumOff val="50000"/>
                    <a:alpha val="70000"/>
                  </a:schemeClr>
                </a:solidFill>
              </a:rPr>
              <a:t>else</a:t>
            </a:r>
            <a:r>
              <a:rPr lang="sv-SE"/>
              <a:t>:</a:t>
            </a:r>
          </a:p>
          <a:p>
            <a:pPr marL="0" indent="0">
              <a:buNone/>
            </a:pPr>
            <a:r>
              <a:rPr lang="sv-SE"/>
              <a:t>		</a:t>
            </a:r>
            <a:r>
              <a:rPr lang="sv-SE" err="1"/>
              <a:t>Predict</a:t>
            </a:r>
            <a:r>
              <a:rPr lang="sv-SE"/>
              <a:t> No</a:t>
            </a:r>
          </a:p>
          <a:p>
            <a:pPr marL="0" indent="0">
              <a:buNone/>
            </a:pPr>
            <a:endParaRPr lang="sv-SE"/>
          </a:p>
          <a:p>
            <a:pPr marL="0" indent="0">
              <a:buNone/>
            </a:pPr>
            <a:r>
              <a:rPr lang="sv-SE"/>
              <a:t>”The </a:t>
            </a:r>
            <a:r>
              <a:rPr lang="sv-SE" err="1"/>
              <a:t>Perceptron</a:t>
            </a:r>
            <a:r>
              <a:rPr lang="sv-SE"/>
              <a:t> Learning </a:t>
            </a:r>
            <a:r>
              <a:rPr lang="sv-SE" err="1"/>
              <a:t>Algorithm</a:t>
            </a:r>
            <a:r>
              <a:rPr lang="sv-SE"/>
              <a:t>”: kommer lära sig de lämpliga </a:t>
            </a:r>
            <a:r>
              <a:rPr lang="sv-SE" err="1">
                <a:solidFill>
                  <a:srgbClr val="00B050">
                    <a:alpha val="70000"/>
                  </a:srgbClr>
                </a:solidFill>
              </a:rPr>
              <a:t>w</a:t>
            </a:r>
            <a:r>
              <a:rPr lang="sv-SE" err="1"/>
              <a:t>’s</a:t>
            </a:r>
            <a:r>
              <a:rPr lang="sv-SE"/>
              <a:t> </a:t>
            </a:r>
            <a:r>
              <a:rPr lang="sv-SE">
                <a:solidFill>
                  <a:srgbClr val="00B050">
                    <a:alpha val="70000"/>
                  </a:srgbClr>
                </a:solidFill>
              </a:rPr>
              <a:t>(</a:t>
            </a:r>
            <a:r>
              <a:rPr lang="sv-SE" err="1">
                <a:solidFill>
                  <a:srgbClr val="00B050">
                    <a:alpha val="70000"/>
                  </a:srgbClr>
                </a:solidFill>
              </a:rPr>
              <a:t>weight’s</a:t>
            </a:r>
            <a:r>
              <a:rPr lang="sv-SE">
                <a:solidFill>
                  <a:srgbClr val="00B050">
                    <a:alpha val="70000"/>
                  </a:srgbClr>
                </a:solidFill>
              </a:rPr>
              <a:t>)</a:t>
            </a:r>
            <a:r>
              <a:rPr lang="sv-SE"/>
              <a:t> för modellen.</a:t>
            </a:r>
          </a:p>
          <a:p>
            <a:pPr marL="0" indent="0">
              <a:buNone/>
            </a:pPr>
            <a:endParaRPr lang="sv-SE"/>
          </a:p>
          <a:p>
            <a:pPr marL="0" indent="0">
              <a:buNone/>
            </a:pPr>
            <a:r>
              <a:rPr lang="sv-SE"/>
              <a:t>Learning </a:t>
            </a:r>
            <a:r>
              <a:rPr lang="sv-SE" err="1"/>
              <a:t>Model</a:t>
            </a:r>
            <a:r>
              <a:rPr lang="sv-SE"/>
              <a:t> 1 = </a:t>
            </a:r>
            <a:r>
              <a:rPr lang="sv-SE" err="1"/>
              <a:t>Perceptron</a:t>
            </a:r>
            <a:r>
              <a:rPr lang="sv-SE"/>
              <a:t> + </a:t>
            </a:r>
            <a:r>
              <a:rPr lang="sv-SE" err="1"/>
              <a:t>Perceptron</a:t>
            </a:r>
            <a:r>
              <a:rPr lang="sv-SE"/>
              <a:t> Learning </a:t>
            </a:r>
            <a:r>
              <a:rPr lang="sv-SE" err="1"/>
              <a:t>Algorithm</a:t>
            </a:r>
            <a:endParaRPr lang="sv-SE"/>
          </a:p>
          <a:p>
            <a:pPr marL="0" indent="0">
              <a:buNone/>
            </a:pPr>
            <a:r>
              <a:rPr lang="sv-SE"/>
              <a:t>		</a:t>
            </a:r>
            <a:r>
              <a:rPr lang="sv-SE" sz="2200"/>
              <a:t>    (</a:t>
            </a:r>
            <a:r>
              <a:rPr lang="sv-SE" sz="2200" err="1"/>
              <a:t>Model</a:t>
            </a:r>
            <a:r>
              <a:rPr lang="sv-SE" sz="2200"/>
              <a:t>)		(Learning </a:t>
            </a:r>
            <a:r>
              <a:rPr lang="sv-SE" sz="2200" err="1"/>
              <a:t>Algorithm</a:t>
            </a:r>
            <a:r>
              <a:rPr lang="sv-SE" sz="2200"/>
              <a:t>)</a:t>
            </a:r>
            <a:endParaRPr lang="sv-SE"/>
          </a:p>
        </p:txBody>
      </p:sp>
      <p:sp>
        <p:nvSpPr>
          <p:cNvPr id="5" name="TextBox 4">
            <a:extLst>
              <a:ext uri="{FF2B5EF4-FFF2-40B4-BE49-F238E27FC236}">
                <a16:creationId xmlns:a16="http://schemas.microsoft.com/office/drawing/2014/main" id="{F1A51AB2-C298-9844-97EF-BC1C6ECDD1FE}"/>
              </a:ext>
            </a:extLst>
          </p:cNvPr>
          <p:cNvSpPr txBox="1"/>
          <p:nvPr/>
        </p:nvSpPr>
        <p:spPr>
          <a:xfrm>
            <a:off x="8898927" y="2797064"/>
            <a:ext cx="1726755" cy="461665"/>
          </a:xfrm>
          <a:prstGeom prst="rect">
            <a:avLst/>
          </a:prstGeom>
          <a:noFill/>
          <a:ln w="38100">
            <a:solidFill>
              <a:schemeClr val="accent1"/>
            </a:solidFill>
          </a:ln>
        </p:spPr>
        <p:txBody>
          <a:bodyPr wrap="none" rtlCol="0">
            <a:spAutoFit/>
          </a:bodyPr>
          <a:lstStyle/>
          <a:p>
            <a:r>
              <a:rPr lang="sv-SE" sz="2400">
                <a:solidFill>
                  <a:schemeClr val="accent1"/>
                </a:solidFill>
              </a:rPr>
              <a:t>w = </a:t>
            </a:r>
            <a:r>
              <a:rPr lang="sv-SE" sz="2400" err="1">
                <a:solidFill>
                  <a:schemeClr val="accent1"/>
                </a:solidFill>
              </a:rPr>
              <a:t>weight</a:t>
            </a:r>
            <a:endParaRPr lang="sv-SE" sz="2400">
              <a:solidFill>
                <a:schemeClr val="accent1"/>
              </a:solidFill>
            </a:endParaRPr>
          </a:p>
        </p:txBody>
      </p:sp>
      <p:sp>
        <p:nvSpPr>
          <p:cNvPr id="7" name="TextBox 6">
            <a:extLst>
              <a:ext uri="{FF2B5EF4-FFF2-40B4-BE49-F238E27FC236}">
                <a16:creationId xmlns:a16="http://schemas.microsoft.com/office/drawing/2014/main" id="{78A0FF47-ABA7-A74A-9B08-4436DE7FA035}"/>
              </a:ext>
            </a:extLst>
          </p:cNvPr>
          <p:cNvSpPr txBox="1"/>
          <p:nvPr/>
        </p:nvSpPr>
        <p:spPr>
          <a:xfrm>
            <a:off x="8898926" y="3599272"/>
            <a:ext cx="1307602" cy="461665"/>
          </a:xfrm>
          <a:prstGeom prst="rect">
            <a:avLst/>
          </a:prstGeom>
          <a:noFill/>
          <a:ln w="38100">
            <a:solidFill>
              <a:srgbClr val="0070C0"/>
            </a:solidFill>
          </a:ln>
        </p:spPr>
        <p:txBody>
          <a:bodyPr wrap="none" rtlCol="0">
            <a:spAutoFit/>
          </a:bodyPr>
          <a:lstStyle/>
          <a:p>
            <a:r>
              <a:rPr lang="sv-SE" sz="2400">
                <a:solidFill>
                  <a:srgbClr val="0070C0"/>
                </a:solidFill>
              </a:rPr>
              <a:t>features</a:t>
            </a:r>
          </a:p>
        </p:txBody>
      </p:sp>
    </p:spTree>
    <p:extLst>
      <p:ext uri="{BB962C8B-B14F-4D97-AF65-F5344CB8AC3E}">
        <p14:creationId xmlns:p14="http://schemas.microsoft.com/office/powerpoint/2010/main" val="3488024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5EA4-22AB-804A-80DE-EB6890F07F04}"/>
              </a:ext>
            </a:extLst>
          </p:cNvPr>
          <p:cNvSpPr>
            <a:spLocks noGrp="1"/>
          </p:cNvSpPr>
          <p:nvPr>
            <p:ph type="title"/>
          </p:nvPr>
        </p:nvSpPr>
        <p:spPr/>
        <p:txBody>
          <a:bodyPr/>
          <a:lstStyle/>
          <a:p>
            <a:r>
              <a:rPr lang="sv-SE"/>
              <a:t>Exempel 2 – ”</a:t>
            </a:r>
            <a:r>
              <a:rPr lang="sv-SE" err="1"/>
              <a:t>Logistic</a:t>
            </a:r>
            <a:r>
              <a:rPr lang="sv-SE"/>
              <a:t> Regression </a:t>
            </a:r>
            <a:r>
              <a:rPr lang="sv-SE" err="1"/>
              <a:t>Model</a:t>
            </a:r>
            <a:r>
              <a:rPr lang="sv-SE"/>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EF2AA7-BFD8-4748-AD53-97C61E735ACC}"/>
                  </a:ext>
                </a:extLst>
              </p:cNvPr>
              <p:cNvSpPr>
                <a:spLocks noGrp="1"/>
              </p:cNvSpPr>
              <p:nvPr>
                <p:ph idx="1"/>
              </p:nvPr>
            </p:nvSpPr>
            <p:spPr>
              <a:xfrm>
                <a:off x="762001" y="2286000"/>
                <a:ext cx="7590692" cy="4571999"/>
              </a:xfrm>
            </p:spPr>
            <p:txBody>
              <a:bodyPr>
                <a:normAutofit fontScale="55000" lnSpcReduction="20000"/>
              </a:bodyPr>
              <a:lstStyle/>
              <a:p>
                <a:pPr marL="0" indent="0">
                  <a:buNone/>
                </a:pPr>
                <a:r>
                  <a:rPr lang="sv-SE"/>
                  <a:t>Model 2: Standard för kredit (ja/nej) (</a:t>
                </a:r>
                <a:r>
                  <a:rPr lang="sv-SE" b="1"/>
                  <a:t>C</a:t>
                </a:r>
                <a:r>
                  <a:rPr lang="sv-SE"/>
                  <a:t>redit </a:t>
                </a:r>
                <a:r>
                  <a:rPr lang="sv-SE" b="1"/>
                  <a:t>D</a:t>
                </a:r>
                <a:r>
                  <a:rPr lang="sv-SE"/>
                  <a:t>efault)</a:t>
                </a:r>
              </a:p>
              <a:p>
                <a:pPr marL="0" indent="0">
                  <a:buNone/>
                </a:pPr>
                <a:r>
                  <a:rPr lang="sv-SE"/>
                  <a:t>	Z = </a:t>
                </a:r>
                <a:r>
                  <a:rPr lang="sv-SE">
                    <a:solidFill>
                      <a:srgbClr val="FF0000">
                        <a:alpha val="70000"/>
                      </a:srgbClr>
                    </a:solidFill>
                  </a:rPr>
                  <a:t>(</a:t>
                </a:r>
                <a:r>
                  <a:rPr lang="sv-SE">
                    <a:solidFill>
                      <a:srgbClr val="FFC000">
                        <a:alpha val="70000"/>
                      </a:srgbClr>
                    </a:solidFill>
                  </a:rPr>
                  <a:t>(</a:t>
                </a:r>
                <a:r>
                  <a:rPr lang="sv-SE">
                    <a:solidFill>
                      <a:srgbClr val="00B050">
                        <a:alpha val="70000"/>
                      </a:srgbClr>
                    </a:solidFill>
                  </a:rPr>
                  <a:t>w</a:t>
                </a:r>
                <a:r>
                  <a:rPr lang="sv-SE" baseline="-25000">
                    <a:solidFill>
                      <a:srgbClr val="00B050">
                        <a:alpha val="70000"/>
                      </a:srgbClr>
                    </a:solidFill>
                  </a:rPr>
                  <a:t>1</a:t>
                </a:r>
                <a:r>
                  <a:rPr lang="sv-SE"/>
                  <a:t> * </a:t>
                </a:r>
                <a:r>
                  <a:rPr lang="sv-SE">
                    <a:solidFill>
                      <a:srgbClr val="0070C0">
                        <a:alpha val="70000"/>
                      </a:srgbClr>
                    </a:solidFill>
                  </a:rPr>
                  <a:t>Pay_0</a:t>
                </a:r>
                <a:r>
                  <a:rPr lang="sv-SE">
                    <a:solidFill>
                      <a:srgbClr val="FFC000">
                        <a:alpha val="70000"/>
                      </a:srgbClr>
                    </a:solidFill>
                  </a:rPr>
                  <a:t>)</a:t>
                </a:r>
                <a:r>
                  <a:rPr lang="sv-SE"/>
                  <a:t> + </a:t>
                </a:r>
                <a:r>
                  <a:rPr lang="sv-SE">
                    <a:solidFill>
                      <a:srgbClr val="FFC000">
                        <a:alpha val="70000"/>
                      </a:srgbClr>
                    </a:solidFill>
                  </a:rPr>
                  <a:t>(</a:t>
                </a:r>
                <a:r>
                  <a:rPr lang="sv-SE">
                    <a:solidFill>
                      <a:srgbClr val="00B050">
                        <a:alpha val="70000"/>
                      </a:srgbClr>
                    </a:solidFill>
                  </a:rPr>
                  <a:t>w</a:t>
                </a:r>
                <a:r>
                  <a:rPr lang="sv-SE" baseline="-25000">
                    <a:solidFill>
                      <a:srgbClr val="00B050">
                        <a:alpha val="70000"/>
                      </a:srgbClr>
                    </a:solidFill>
                  </a:rPr>
                  <a:t>2</a:t>
                </a:r>
                <a:r>
                  <a:rPr lang="sv-SE"/>
                  <a:t> * </a:t>
                </a:r>
                <a:r>
                  <a:rPr lang="sv-SE">
                    <a:solidFill>
                      <a:srgbClr val="0070C0">
                        <a:alpha val="70000"/>
                      </a:srgbClr>
                    </a:solidFill>
                  </a:rPr>
                  <a:t>Pay_1</a:t>
                </a:r>
                <a:r>
                  <a:rPr lang="sv-SE">
                    <a:solidFill>
                      <a:srgbClr val="FFC000">
                        <a:alpha val="70000"/>
                      </a:srgbClr>
                    </a:solidFill>
                  </a:rPr>
                  <a:t>)</a:t>
                </a:r>
                <a:r>
                  <a:rPr lang="sv-SE"/>
                  <a:t> + </a:t>
                </a:r>
                <a:r>
                  <a:rPr lang="sv-SE">
                    <a:solidFill>
                      <a:srgbClr val="FFC000">
                        <a:alpha val="70000"/>
                      </a:srgbClr>
                    </a:solidFill>
                  </a:rPr>
                  <a:t>(</a:t>
                </a:r>
                <a:r>
                  <a:rPr lang="sv-SE">
                    <a:solidFill>
                      <a:srgbClr val="00B050">
                        <a:alpha val="70000"/>
                      </a:srgbClr>
                    </a:solidFill>
                  </a:rPr>
                  <a:t>w</a:t>
                </a:r>
                <a:r>
                  <a:rPr lang="sv-SE" baseline="-25000">
                    <a:solidFill>
                      <a:srgbClr val="00B050">
                        <a:alpha val="70000"/>
                      </a:srgbClr>
                    </a:solidFill>
                  </a:rPr>
                  <a:t>3</a:t>
                </a:r>
                <a:r>
                  <a:rPr lang="sv-SE"/>
                  <a:t> * </a:t>
                </a:r>
                <a:r>
                  <a:rPr lang="sv-SE">
                    <a:solidFill>
                      <a:srgbClr val="0070C0">
                        <a:alpha val="70000"/>
                      </a:srgbClr>
                    </a:solidFill>
                  </a:rPr>
                  <a:t>Age</a:t>
                </a:r>
                <a:r>
                  <a:rPr lang="sv-SE">
                    <a:solidFill>
                      <a:srgbClr val="FFC000">
                        <a:alpha val="70000"/>
                      </a:srgbClr>
                    </a:solidFill>
                  </a:rPr>
                  <a:t>)</a:t>
                </a:r>
                <a:r>
                  <a:rPr lang="sv-SE">
                    <a:solidFill>
                      <a:srgbClr val="FF0000">
                        <a:alpha val="70000"/>
                      </a:srgbClr>
                    </a:solidFill>
                  </a:rPr>
                  <a:t>)</a:t>
                </a:r>
                <a:r>
                  <a:rPr lang="sv-SE"/>
                  <a:t> </a:t>
                </a:r>
              </a:p>
              <a:p>
                <a:pPr marL="0" indent="0">
                  <a:buNone/>
                </a:pPr>
                <a:r>
                  <a:rPr lang="sv-SE" i="1">
                    <a:solidFill>
                      <a:schemeClr val="bg2">
                        <a:lumMod val="50000"/>
                        <a:lumOff val="50000"/>
                        <a:alpha val="70000"/>
                      </a:schemeClr>
                    </a:solidFill>
                  </a:rPr>
                  <a:t>	</a:t>
                </a:r>
                <a:r>
                  <a:rPr lang="sv-SE" i="1" err="1">
                    <a:solidFill>
                      <a:schemeClr val="bg2">
                        <a:lumMod val="50000"/>
                        <a:lumOff val="50000"/>
                        <a:alpha val="70000"/>
                      </a:schemeClr>
                    </a:solidFill>
                  </a:rPr>
                  <a:t>if</a:t>
                </a:r>
                <a:r>
                  <a:rPr lang="sv-SE"/>
                  <a:t> CD = </a:t>
                </a:r>
                <a14:m>
                  <m:oMath xmlns:m="http://schemas.openxmlformats.org/officeDocument/2006/math">
                    <m:f>
                      <m:fPr>
                        <m:ctrlPr>
                          <a:rPr lang="sv-SE" i="1" smtClean="0">
                            <a:latin typeface="Cambria Math" panose="02040503050406030204" pitchFamily="18" charset="0"/>
                          </a:rPr>
                        </m:ctrlPr>
                      </m:fPr>
                      <m:num>
                        <m:r>
                          <a:rPr lang="sv-SE" b="0" i="1" smtClean="0">
                            <a:latin typeface="Cambria Math" panose="02040503050406030204" pitchFamily="18" charset="0"/>
                          </a:rPr>
                          <m:t>1</m:t>
                        </m:r>
                      </m:num>
                      <m:den>
                        <m:r>
                          <m:rPr>
                            <m:nor/>
                          </m:rPr>
                          <a:rPr lang="sv-SE" dirty="0"/>
                          <m:t>1 + </m:t>
                        </m:r>
                        <m:r>
                          <m:rPr>
                            <m:nor/>
                          </m:rPr>
                          <a:rPr lang="sv-SE" dirty="0" smtClean="0"/>
                          <m:t>exp</m:t>
                        </m:r>
                        <m:r>
                          <m:rPr>
                            <m:nor/>
                          </m:rPr>
                          <a:rPr lang="sv-SE" baseline="30000" dirty="0" smtClean="0"/>
                          <m:t>−</m:t>
                        </m:r>
                        <m:r>
                          <m:rPr>
                            <m:nor/>
                          </m:rPr>
                          <a:rPr lang="sv-SE" baseline="30000" dirty="0" smtClean="0"/>
                          <m:t>Z</m:t>
                        </m:r>
                      </m:den>
                    </m:f>
                    <m:r>
                      <a:rPr lang="sv-SE" b="0" i="0" smtClean="0">
                        <a:latin typeface="Cambria Math" panose="02040503050406030204" pitchFamily="18" charset="0"/>
                      </a:rPr>
                      <m:t> </m:t>
                    </m:r>
                  </m:oMath>
                </a14:m>
                <a:r>
                  <a:rPr lang="sv-SE"/>
                  <a:t>&gt; 0.5 :</a:t>
                </a:r>
              </a:p>
              <a:p>
                <a:pPr marL="0" indent="0">
                  <a:buNone/>
                </a:pPr>
                <a:r>
                  <a:rPr lang="sv-SE"/>
                  <a:t>		</a:t>
                </a:r>
                <a:r>
                  <a:rPr lang="sv-SE" err="1"/>
                  <a:t>Predict</a:t>
                </a:r>
                <a:r>
                  <a:rPr lang="sv-SE"/>
                  <a:t> </a:t>
                </a:r>
                <a:r>
                  <a:rPr lang="sv-SE" err="1"/>
                  <a:t>Yes</a:t>
                </a:r>
                <a:endParaRPr lang="sv-SE"/>
              </a:p>
              <a:p>
                <a:pPr marL="0" indent="0">
                  <a:buNone/>
                </a:pPr>
                <a:r>
                  <a:rPr lang="sv-SE"/>
                  <a:t>	</a:t>
                </a:r>
                <a:r>
                  <a:rPr lang="sv-SE" i="1" err="1">
                    <a:solidFill>
                      <a:schemeClr val="bg2">
                        <a:lumMod val="50000"/>
                        <a:lumOff val="50000"/>
                        <a:alpha val="70000"/>
                      </a:schemeClr>
                    </a:solidFill>
                  </a:rPr>
                  <a:t>else</a:t>
                </a:r>
                <a:r>
                  <a:rPr lang="sv-SE"/>
                  <a:t>:</a:t>
                </a:r>
              </a:p>
              <a:p>
                <a:pPr marL="0" indent="0">
                  <a:buNone/>
                </a:pPr>
                <a:r>
                  <a:rPr lang="sv-SE"/>
                  <a:t>		</a:t>
                </a:r>
                <a:r>
                  <a:rPr lang="sv-SE" err="1"/>
                  <a:t>Predict</a:t>
                </a:r>
                <a:r>
                  <a:rPr lang="sv-SE"/>
                  <a:t> No</a:t>
                </a:r>
              </a:p>
              <a:p>
                <a:pPr marL="0" indent="0">
                  <a:buNone/>
                </a:pPr>
                <a:endParaRPr lang="sv-SE"/>
              </a:p>
              <a:p>
                <a:pPr marL="0" indent="0">
                  <a:buNone/>
                </a:pPr>
                <a:r>
                  <a:rPr lang="sv-SE"/>
                  <a:t>”The Gradient </a:t>
                </a:r>
                <a:r>
                  <a:rPr lang="sv-SE" err="1"/>
                  <a:t>Decent</a:t>
                </a:r>
                <a:r>
                  <a:rPr lang="sv-SE"/>
                  <a:t> </a:t>
                </a:r>
                <a:r>
                  <a:rPr lang="sv-SE" err="1"/>
                  <a:t>Algorithm</a:t>
                </a:r>
                <a:r>
                  <a:rPr lang="sv-SE"/>
                  <a:t>”: kommer lära sig de lämpliga </a:t>
                </a:r>
                <a:r>
                  <a:rPr lang="sv-SE" err="1">
                    <a:solidFill>
                      <a:srgbClr val="00B050">
                        <a:alpha val="70000"/>
                      </a:srgbClr>
                    </a:solidFill>
                  </a:rPr>
                  <a:t>w</a:t>
                </a:r>
                <a:r>
                  <a:rPr lang="sv-SE" err="1"/>
                  <a:t>’s</a:t>
                </a:r>
                <a:r>
                  <a:rPr lang="sv-SE"/>
                  <a:t> </a:t>
                </a:r>
                <a:r>
                  <a:rPr lang="sv-SE">
                    <a:solidFill>
                      <a:srgbClr val="00B050">
                        <a:alpha val="70000"/>
                      </a:srgbClr>
                    </a:solidFill>
                  </a:rPr>
                  <a:t>(</a:t>
                </a:r>
                <a:r>
                  <a:rPr lang="sv-SE" err="1">
                    <a:solidFill>
                      <a:srgbClr val="00B050">
                        <a:alpha val="70000"/>
                      </a:srgbClr>
                    </a:solidFill>
                  </a:rPr>
                  <a:t>weight’s</a:t>
                </a:r>
                <a:r>
                  <a:rPr lang="sv-SE">
                    <a:solidFill>
                      <a:srgbClr val="00B050">
                        <a:alpha val="70000"/>
                      </a:srgbClr>
                    </a:solidFill>
                  </a:rPr>
                  <a:t>)</a:t>
                </a:r>
                <a:r>
                  <a:rPr lang="sv-SE"/>
                  <a:t> för modellen.</a:t>
                </a:r>
              </a:p>
              <a:p>
                <a:pPr marL="0" indent="0">
                  <a:buNone/>
                </a:pPr>
                <a:endParaRPr lang="sv-SE"/>
              </a:p>
              <a:p>
                <a:pPr marL="0" indent="0">
                  <a:buNone/>
                </a:pPr>
                <a:r>
                  <a:rPr lang="sv-SE"/>
                  <a:t>Learning </a:t>
                </a:r>
                <a:r>
                  <a:rPr lang="sv-SE" err="1"/>
                  <a:t>Model</a:t>
                </a:r>
                <a:r>
                  <a:rPr lang="sv-SE"/>
                  <a:t> 2 = </a:t>
                </a:r>
                <a:r>
                  <a:rPr lang="sv-SE" err="1"/>
                  <a:t>Logistic</a:t>
                </a:r>
                <a:r>
                  <a:rPr lang="sv-SE"/>
                  <a:t> Regression + Gradient </a:t>
                </a:r>
                <a:r>
                  <a:rPr lang="sv-SE" err="1"/>
                  <a:t>Descent</a:t>
                </a:r>
                <a:endParaRPr lang="sv-SE"/>
              </a:p>
              <a:p>
                <a:pPr marL="0" indent="0">
                  <a:buNone/>
                </a:pPr>
                <a:r>
                  <a:rPr lang="sv-SE"/>
                  <a:t>		</a:t>
                </a:r>
                <a:r>
                  <a:rPr lang="sv-SE" sz="2200"/>
                  <a:t>    (</a:t>
                </a:r>
                <a:r>
                  <a:rPr lang="sv-SE" sz="2200" err="1"/>
                  <a:t>Model</a:t>
                </a:r>
                <a:r>
                  <a:rPr lang="sv-SE" sz="2200"/>
                  <a:t>)		(Learning </a:t>
                </a:r>
                <a:r>
                  <a:rPr lang="sv-SE" sz="2200" err="1"/>
                  <a:t>Algorithm</a:t>
                </a:r>
                <a:r>
                  <a:rPr lang="sv-SE" sz="2200"/>
                  <a:t>)</a:t>
                </a:r>
                <a:endParaRPr lang="sv-SE"/>
              </a:p>
            </p:txBody>
          </p:sp>
        </mc:Choice>
        <mc:Fallback>
          <p:sp>
            <p:nvSpPr>
              <p:cNvPr id="3" name="Content Placeholder 2">
                <a:extLst>
                  <a:ext uri="{FF2B5EF4-FFF2-40B4-BE49-F238E27FC236}">
                    <a16:creationId xmlns:a16="http://schemas.microsoft.com/office/drawing/2014/main" id="{C6EF2AA7-BFD8-4748-AD53-97C61E735ACC}"/>
                  </a:ext>
                </a:extLst>
              </p:cNvPr>
              <p:cNvSpPr>
                <a:spLocks noGrp="1" noRot="1" noChangeAspect="1" noMove="1" noResize="1" noEditPoints="1" noAdjustHandles="1" noChangeArrowheads="1" noChangeShapeType="1" noTextEdit="1"/>
              </p:cNvSpPr>
              <p:nvPr>
                <p:ph idx="1"/>
              </p:nvPr>
            </p:nvSpPr>
            <p:spPr>
              <a:xfrm>
                <a:off x="762001" y="2286000"/>
                <a:ext cx="7590692" cy="4571999"/>
              </a:xfrm>
              <a:blipFill>
                <a:blip r:embed="rId2"/>
                <a:stretch>
                  <a:fillRect l="-334" t="-278"/>
                </a:stretch>
              </a:blipFill>
            </p:spPr>
            <p:txBody>
              <a:bodyPr/>
              <a:lstStyle/>
              <a:p>
                <a:r>
                  <a:rPr lang="sv-SE">
                    <a:noFill/>
                  </a:rPr>
                  <a:t> </a:t>
                </a:r>
              </a:p>
            </p:txBody>
          </p:sp>
        </mc:Fallback>
      </mc:AlternateContent>
      <p:sp>
        <p:nvSpPr>
          <p:cNvPr id="5" name="TextBox 4">
            <a:extLst>
              <a:ext uri="{FF2B5EF4-FFF2-40B4-BE49-F238E27FC236}">
                <a16:creationId xmlns:a16="http://schemas.microsoft.com/office/drawing/2014/main" id="{F1A51AB2-C298-9844-97EF-BC1C6ECDD1FE}"/>
              </a:ext>
            </a:extLst>
          </p:cNvPr>
          <p:cNvSpPr txBox="1"/>
          <p:nvPr/>
        </p:nvSpPr>
        <p:spPr>
          <a:xfrm>
            <a:off x="8898927" y="2797064"/>
            <a:ext cx="1726755" cy="461665"/>
          </a:xfrm>
          <a:prstGeom prst="rect">
            <a:avLst/>
          </a:prstGeom>
          <a:noFill/>
          <a:ln w="38100">
            <a:solidFill>
              <a:schemeClr val="accent1"/>
            </a:solidFill>
          </a:ln>
        </p:spPr>
        <p:txBody>
          <a:bodyPr wrap="none" rtlCol="0">
            <a:spAutoFit/>
          </a:bodyPr>
          <a:lstStyle/>
          <a:p>
            <a:r>
              <a:rPr lang="sv-SE" sz="2400">
                <a:solidFill>
                  <a:schemeClr val="accent1"/>
                </a:solidFill>
              </a:rPr>
              <a:t>w = </a:t>
            </a:r>
            <a:r>
              <a:rPr lang="sv-SE" sz="2400" err="1">
                <a:solidFill>
                  <a:schemeClr val="accent1"/>
                </a:solidFill>
              </a:rPr>
              <a:t>weight</a:t>
            </a:r>
            <a:endParaRPr lang="sv-SE" sz="2400">
              <a:solidFill>
                <a:schemeClr val="accent1"/>
              </a:solidFill>
            </a:endParaRPr>
          </a:p>
        </p:txBody>
      </p:sp>
      <p:sp>
        <p:nvSpPr>
          <p:cNvPr id="7" name="TextBox 6">
            <a:extLst>
              <a:ext uri="{FF2B5EF4-FFF2-40B4-BE49-F238E27FC236}">
                <a16:creationId xmlns:a16="http://schemas.microsoft.com/office/drawing/2014/main" id="{78A0FF47-ABA7-A74A-9B08-4436DE7FA035}"/>
              </a:ext>
            </a:extLst>
          </p:cNvPr>
          <p:cNvSpPr txBox="1"/>
          <p:nvPr/>
        </p:nvSpPr>
        <p:spPr>
          <a:xfrm>
            <a:off x="8898926" y="3599272"/>
            <a:ext cx="1307602" cy="461665"/>
          </a:xfrm>
          <a:prstGeom prst="rect">
            <a:avLst/>
          </a:prstGeom>
          <a:noFill/>
          <a:ln w="38100">
            <a:solidFill>
              <a:srgbClr val="0070C0"/>
            </a:solidFill>
          </a:ln>
        </p:spPr>
        <p:txBody>
          <a:bodyPr wrap="none" rtlCol="0">
            <a:spAutoFit/>
          </a:bodyPr>
          <a:lstStyle/>
          <a:p>
            <a:r>
              <a:rPr lang="sv-SE" sz="2400">
                <a:solidFill>
                  <a:srgbClr val="0070C0"/>
                </a:solidFill>
              </a:rPr>
              <a:t>features</a:t>
            </a:r>
          </a:p>
        </p:txBody>
      </p:sp>
    </p:spTree>
    <p:extLst>
      <p:ext uri="{BB962C8B-B14F-4D97-AF65-F5344CB8AC3E}">
        <p14:creationId xmlns:p14="http://schemas.microsoft.com/office/powerpoint/2010/main" val="297769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87733DA8-1BFC-4737-831B-54DCFE42D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653162" y="-776836"/>
            <a:ext cx="762001"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Avenir Next LT Pro" panose="020B0504020202020204" pitchFamily="34" charset="0"/>
            </a:endParaRPr>
          </a:p>
        </p:txBody>
      </p:sp>
      <p:sp>
        <p:nvSpPr>
          <p:cNvPr id="21" name="Freeform: Shape 20">
            <a:extLst>
              <a:ext uri="{FF2B5EF4-FFF2-40B4-BE49-F238E27FC236}">
                <a16:creationId xmlns:a16="http://schemas.microsoft.com/office/drawing/2014/main" id="{A9A37989-53E3-4D7B-A423-60DD369BB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040564"/>
            <a:ext cx="4337539" cy="5817436"/>
          </a:xfrm>
          <a:custGeom>
            <a:avLst/>
            <a:gdLst>
              <a:gd name="connsiteX0" fmla="*/ 1162193 w 4337539"/>
              <a:gd name="connsiteY0" fmla="*/ 710 h 5817436"/>
              <a:gd name="connsiteX1" fmla="*/ 1585945 w 4337539"/>
              <a:gd name="connsiteY1" fmla="*/ 47742 h 5817436"/>
              <a:gd name="connsiteX2" fmla="*/ 2955874 w 4337539"/>
              <a:gd name="connsiteY2" fmla="*/ 845238 h 5817436"/>
              <a:gd name="connsiteX3" fmla="*/ 3985793 w 4337539"/>
              <a:gd name="connsiteY3" fmla="*/ 2263621 h 5817436"/>
              <a:gd name="connsiteX4" fmla="*/ 3471030 w 4337539"/>
              <a:gd name="connsiteY4" fmla="*/ 5609583 h 5817436"/>
              <a:gd name="connsiteX5" fmla="*/ 3330983 w 4337539"/>
              <a:gd name="connsiteY5" fmla="*/ 5817436 h 5817436"/>
              <a:gd name="connsiteX6" fmla="*/ 0 w 4337539"/>
              <a:gd name="connsiteY6" fmla="*/ 5817436 h 5817436"/>
              <a:gd name="connsiteX7" fmla="*/ 0 w 4337539"/>
              <a:gd name="connsiteY7" fmla="*/ 181400 h 5817436"/>
              <a:gd name="connsiteX8" fmla="*/ 365311 w 4337539"/>
              <a:gd name="connsiteY8" fmla="*/ 94304 h 5817436"/>
              <a:gd name="connsiteX9" fmla="*/ 1162193 w 4337539"/>
              <a:gd name="connsiteY9" fmla="*/ 710 h 5817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37539" h="5817436">
                <a:moveTo>
                  <a:pt x="1162193" y="710"/>
                </a:moveTo>
                <a:cubicBezTo>
                  <a:pt x="1309881" y="4175"/>
                  <a:pt x="1450916" y="20264"/>
                  <a:pt x="1585945" y="47742"/>
                </a:cubicBezTo>
                <a:cubicBezTo>
                  <a:pt x="2125847" y="157580"/>
                  <a:pt x="2569194" y="449669"/>
                  <a:pt x="2955874" y="845238"/>
                </a:cubicBezTo>
                <a:cubicBezTo>
                  <a:pt x="3342552" y="1240809"/>
                  <a:pt x="3672563" y="1739861"/>
                  <a:pt x="3985793" y="2263621"/>
                </a:cubicBezTo>
                <a:cubicBezTo>
                  <a:pt x="4713945" y="3480830"/>
                  <a:pt x="4197469" y="4515211"/>
                  <a:pt x="3471030" y="5609583"/>
                </a:cubicBezTo>
                <a:lnTo>
                  <a:pt x="3330983" y="5817436"/>
                </a:lnTo>
                <a:lnTo>
                  <a:pt x="0" y="5817436"/>
                </a:lnTo>
                <a:lnTo>
                  <a:pt x="0" y="181400"/>
                </a:lnTo>
                <a:lnTo>
                  <a:pt x="365311" y="94304"/>
                </a:lnTo>
                <a:cubicBezTo>
                  <a:pt x="651420" y="24227"/>
                  <a:pt x="916047" y="-5064"/>
                  <a:pt x="1162193" y="71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3165769-7A47-4E0F-825D-AF1179DF6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17358">
            <a:off x="-800363" y="946220"/>
            <a:ext cx="5867664" cy="5317986"/>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 name="connsiteX0" fmla="*/ 0 w 1085312"/>
              <a:gd name="connsiteY0" fmla="*/ 0 h 2441440"/>
              <a:gd name="connsiteX1" fmla="*/ 53089 w 1085312"/>
              <a:gd name="connsiteY1" fmla="*/ 4542 h 2441440"/>
              <a:gd name="connsiteX2" fmla="*/ 790077 w 1085312"/>
              <a:gd name="connsiteY2" fmla="*/ 872756 h 2441440"/>
              <a:gd name="connsiteX3" fmla="*/ 1085252 w 1085312"/>
              <a:gd name="connsiteY3" fmla="*/ 1943649 h 2441440"/>
              <a:gd name="connsiteX4" fmla="*/ 1064832 w 1085312"/>
              <a:gd name="connsiteY4" fmla="*/ 2198094 h 2441440"/>
              <a:gd name="connsiteX5" fmla="*/ 1043734 w 1085312"/>
              <a:gd name="connsiteY5" fmla="*/ 2315675 h 2441440"/>
              <a:gd name="connsiteX6" fmla="*/ 59456 w 1085312"/>
              <a:gd name="connsiteY6" fmla="*/ 2441440 h 2441440"/>
              <a:gd name="connsiteX0" fmla="*/ 0 w 1085312"/>
              <a:gd name="connsiteY0" fmla="*/ 0 h 2315675"/>
              <a:gd name="connsiteX1" fmla="*/ 53089 w 1085312"/>
              <a:gd name="connsiteY1" fmla="*/ 4542 h 2315675"/>
              <a:gd name="connsiteX2" fmla="*/ 790077 w 1085312"/>
              <a:gd name="connsiteY2" fmla="*/ 872756 h 2315675"/>
              <a:gd name="connsiteX3" fmla="*/ 1085252 w 1085312"/>
              <a:gd name="connsiteY3" fmla="*/ 1943649 h 2315675"/>
              <a:gd name="connsiteX4" fmla="*/ 1064832 w 1085312"/>
              <a:gd name="connsiteY4" fmla="*/ 2198094 h 2315675"/>
              <a:gd name="connsiteX5" fmla="*/ 1043734 w 1085312"/>
              <a:gd name="connsiteY5"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5312" h="2315675">
                <a:moveTo>
                  <a:pt x="0" y="0"/>
                </a:move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015380C7-875E-BD48-915B-01C558D086B3}"/>
              </a:ext>
            </a:extLst>
          </p:cNvPr>
          <p:cNvSpPr>
            <a:spLocks noGrp="1"/>
          </p:cNvSpPr>
          <p:nvPr>
            <p:ph type="title"/>
          </p:nvPr>
        </p:nvSpPr>
        <p:spPr>
          <a:xfrm>
            <a:off x="5334001" y="1524000"/>
            <a:ext cx="3018325" cy="4572000"/>
          </a:xfrm>
        </p:spPr>
        <p:txBody>
          <a:bodyPr anchor="t">
            <a:normAutofit/>
          </a:bodyPr>
          <a:lstStyle/>
          <a:p>
            <a:r>
              <a:rPr lang="sv-SE" sz="3200"/>
              <a:t>När ska man använda ”Supervised Machine Learning” för att göra Prediktiv Analys?</a:t>
            </a:r>
          </a:p>
        </p:txBody>
      </p:sp>
      <p:sp>
        <p:nvSpPr>
          <p:cNvPr id="3" name="Content Placeholder 2">
            <a:extLst>
              <a:ext uri="{FF2B5EF4-FFF2-40B4-BE49-F238E27FC236}">
                <a16:creationId xmlns:a16="http://schemas.microsoft.com/office/drawing/2014/main" id="{47B26A74-E6BC-1143-98CE-11E4A9341F75}"/>
              </a:ext>
            </a:extLst>
          </p:cNvPr>
          <p:cNvSpPr>
            <a:spLocks noGrp="1"/>
          </p:cNvSpPr>
          <p:nvPr>
            <p:ph idx="1"/>
          </p:nvPr>
        </p:nvSpPr>
        <p:spPr>
          <a:xfrm>
            <a:off x="8411675" y="1524000"/>
            <a:ext cx="3018325" cy="4572001"/>
          </a:xfrm>
        </p:spPr>
        <p:txBody>
          <a:bodyPr>
            <a:normAutofit/>
          </a:bodyPr>
          <a:lstStyle/>
          <a:p>
            <a:pPr marL="0" indent="0">
              <a:lnSpc>
                <a:spcPct val="115000"/>
              </a:lnSpc>
              <a:buNone/>
            </a:pPr>
            <a:r>
              <a:rPr lang="sv-SE" sz="1500"/>
              <a:t>Man måste ha följande 3 element:</a:t>
            </a:r>
          </a:p>
          <a:p>
            <a:pPr marL="514350" indent="-514350">
              <a:lnSpc>
                <a:spcPct val="115000"/>
              </a:lnSpc>
              <a:buFont typeface="+mj-lt"/>
              <a:buAutoNum type="arabicPeriod"/>
            </a:pPr>
            <a:r>
              <a:rPr lang="sv-SE" sz="1500"/>
              <a:t>Det får inte finnas något färdigt känt förhållande mellan ”features” och ”target”</a:t>
            </a:r>
          </a:p>
          <a:p>
            <a:pPr marL="514350" indent="-514350">
              <a:lnSpc>
                <a:spcPct val="115000"/>
              </a:lnSpc>
              <a:buFont typeface="+mj-lt"/>
              <a:buAutoNum type="arabicPeriod"/>
            </a:pPr>
            <a:r>
              <a:rPr lang="sv-SE" sz="1500"/>
              <a:t>Det finns ett mönster (eller förhållande) mellan ”features” och ”target”</a:t>
            </a:r>
          </a:p>
          <a:p>
            <a:pPr marL="514350" indent="-514350">
              <a:lnSpc>
                <a:spcPct val="115000"/>
              </a:lnSpc>
              <a:buFont typeface="+mj-lt"/>
              <a:buAutoNum type="arabicPeriod"/>
            </a:pPr>
            <a:r>
              <a:rPr lang="sv-SE" sz="1500"/>
              <a:t>Tillräcklig kvantitet  med ”data” och av tillräcklig kvalitet (skräp in = skräp ut)</a:t>
            </a:r>
          </a:p>
        </p:txBody>
      </p:sp>
    </p:spTree>
    <p:extLst>
      <p:ext uri="{BB962C8B-B14F-4D97-AF65-F5344CB8AC3E}">
        <p14:creationId xmlns:p14="http://schemas.microsoft.com/office/powerpoint/2010/main" val="3725187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841E-436C-864F-8B3E-46D88A0B3AC7}"/>
              </a:ext>
            </a:extLst>
          </p:cNvPr>
          <p:cNvSpPr>
            <a:spLocks noGrp="1"/>
          </p:cNvSpPr>
          <p:nvPr>
            <p:ph type="title"/>
          </p:nvPr>
        </p:nvSpPr>
        <p:spPr>
          <a:xfrm>
            <a:off x="2500745" y="318654"/>
            <a:ext cx="7190509" cy="1002146"/>
          </a:xfrm>
        </p:spPr>
        <p:txBody>
          <a:bodyPr>
            <a:normAutofit fontScale="90000"/>
          </a:bodyPr>
          <a:lstStyle/>
          <a:p>
            <a:pPr algn="ctr"/>
            <a:r>
              <a:rPr lang="sv-SE"/>
              <a:t>Vad har vi gått igenom idag?</a:t>
            </a:r>
          </a:p>
        </p:txBody>
      </p:sp>
      <p:sp>
        <p:nvSpPr>
          <p:cNvPr id="3" name="Content Placeholder 2">
            <a:extLst>
              <a:ext uri="{FF2B5EF4-FFF2-40B4-BE49-F238E27FC236}">
                <a16:creationId xmlns:a16="http://schemas.microsoft.com/office/drawing/2014/main" id="{8A028C4E-DCF4-BA48-8513-7EE5E9C4B6BF}"/>
              </a:ext>
            </a:extLst>
          </p:cNvPr>
          <p:cNvSpPr>
            <a:spLocks noGrp="1"/>
          </p:cNvSpPr>
          <p:nvPr>
            <p:ph idx="1"/>
          </p:nvPr>
        </p:nvSpPr>
        <p:spPr>
          <a:xfrm>
            <a:off x="643303" y="1461477"/>
            <a:ext cx="10905392" cy="5336931"/>
          </a:xfrm>
        </p:spPr>
        <p:txBody>
          <a:bodyPr>
            <a:normAutofit lnSpcReduction="10000"/>
          </a:bodyPr>
          <a:lstStyle/>
          <a:p>
            <a:r>
              <a:rPr lang="sv-SE" sz="1400" b="1"/>
              <a:t>Vad är prediktiv analys</a:t>
            </a:r>
          </a:p>
          <a:p>
            <a:pPr lvl="1"/>
            <a:r>
              <a:rPr lang="sv-SE" sz="1200"/>
              <a:t>Med ”prediktiv” menar vi ”en gissning för något som är okänt</a:t>
            </a:r>
          </a:p>
          <a:p>
            <a:r>
              <a:rPr lang="sv-SE" sz="1400" b="1"/>
              <a:t>Hur gör man prediktiv analys</a:t>
            </a:r>
          </a:p>
          <a:p>
            <a:pPr lvl="1"/>
            <a:r>
              <a:rPr lang="sv-SE" sz="1200"/>
              <a:t>Matematiska modeller</a:t>
            </a:r>
          </a:p>
          <a:p>
            <a:pPr lvl="1"/>
            <a:r>
              <a:rPr lang="sv-SE" sz="1200"/>
              <a:t>Statistiska modeller</a:t>
            </a:r>
          </a:p>
          <a:p>
            <a:pPr lvl="1"/>
            <a:r>
              <a:rPr lang="sv-SE" sz="1200" err="1"/>
              <a:t>Machine</a:t>
            </a:r>
            <a:r>
              <a:rPr lang="sv-SE" sz="1200"/>
              <a:t> Learning</a:t>
            </a:r>
          </a:p>
          <a:p>
            <a:r>
              <a:rPr lang="sv-SE" sz="1400" b="1" err="1"/>
              <a:t>Supervised</a:t>
            </a:r>
            <a:r>
              <a:rPr lang="sv-SE" sz="1400" b="1"/>
              <a:t> vs </a:t>
            </a:r>
            <a:r>
              <a:rPr lang="sv-SE" sz="1400" b="1" err="1"/>
              <a:t>Unsupervised</a:t>
            </a:r>
            <a:r>
              <a:rPr lang="sv-SE" sz="1400" b="1"/>
              <a:t> </a:t>
            </a:r>
            <a:r>
              <a:rPr lang="sv-SE" sz="1400" b="1" err="1"/>
              <a:t>learning</a:t>
            </a:r>
            <a:endParaRPr lang="sv-SE" sz="1400" b="1"/>
          </a:p>
          <a:p>
            <a:pPr lvl="1"/>
            <a:r>
              <a:rPr lang="sv-SE" sz="1200" i="1" err="1"/>
              <a:t>Supervised</a:t>
            </a:r>
            <a:r>
              <a:rPr lang="sv-SE" sz="1200"/>
              <a:t> - För varje observation har vi ett set av egenskaper (features) (attribut, variabler) och en mål (</a:t>
            </a:r>
            <a:r>
              <a:rPr lang="sv-SE" sz="1200" err="1"/>
              <a:t>target</a:t>
            </a:r>
            <a:r>
              <a:rPr lang="sv-SE" sz="1200"/>
              <a:t>) variabel som vi vill förutspå.</a:t>
            </a:r>
          </a:p>
          <a:p>
            <a:pPr lvl="1"/>
            <a:r>
              <a:rPr lang="sv-SE" sz="1200" i="1" err="1"/>
              <a:t>Unsupervised</a:t>
            </a:r>
            <a:r>
              <a:rPr lang="sv-SE" sz="1200"/>
              <a:t> - </a:t>
            </a:r>
            <a:r>
              <a:rPr lang="sv-SE" sz="1200" err="1"/>
              <a:t>Träningsdatan</a:t>
            </a:r>
            <a:r>
              <a:rPr lang="sv-SE" sz="1200"/>
              <a:t> består av ett set av egenskaper (features) (attribut, variabler) utan några relaterade mål (</a:t>
            </a:r>
            <a:r>
              <a:rPr lang="sv-SE" sz="1200" err="1"/>
              <a:t>target</a:t>
            </a:r>
            <a:r>
              <a:rPr lang="sv-SE" sz="1200"/>
              <a:t>) variabler</a:t>
            </a:r>
          </a:p>
          <a:p>
            <a:pPr lvl="1"/>
            <a:r>
              <a:rPr lang="sv-SE" sz="1200" i="1" err="1"/>
              <a:t>Reinforcement</a:t>
            </a:r>
            <a:r>
              <a:rPr lang="sv-SE" sz="1200"/>
              <a:t> - En form av maskininlärning där algoritmen interagerar med en dynamisk miljö där den måste prestera en vis funktion eller mål</a:t>
            </a:r>
          </a:p>
          <a:p>
            <a:r>
              <a:rPr lang="sv-SE" sz="1400" b="1" err="1"/>
              <a:t>Supervised</a:t>
            </a:r>
            <a:r>
              <a:rPr lang="sv-SE" sz="1400" b="1"/>
              <a:t> Learning – Regression och klassificering</a:t>
            </a:r>
          </a:p>
          <a:p>
            <a:pPr lvl="1"/>
            <a:r>
              <a:rPr lang="sv-SE" sz="1200" i="1"/>
              <a:t>Regression</a:t>
            </a:r>
            <a:r>
              <a:rPr lang="sv-SE" sz="1200"/>
              <a:t> - När målet (kvantiteten som ska predikteras) är en numeriskt (kontinuerlig) variabel.</a:t>
            </a:r>
            <a:r>
              <a:rPr lang="en-US" sz="1200"/>
              <a:t>​ </a:t>
            </a:r>
            <a:r>
              <a:rPr lang="sv-SE" sz="1200"/>
              <a:t>Dvs - Prediktera ett numeriskt värde​.</a:t>
            </a:r>
            <a:endParaRPr lang="en-US" sz="1200"/>
          </a:p>
          <a:p>
            <a:pPr lvl="1"/>
            <a:r>
              <a:rPr lang="sv-SE" sz="1200" i="1"/>
              <a:t>Klassificering</a:t>
            </a:r>
            <a:r>
              <a:rPr lang="sv-SE" sz="1200"/>
              <a:t> - När målet (beroende värdet) är en kategori variabel.</a:t>
            </a:r>
            <a:r>
              <a:rPr lang="en-US" sz="1200"/>
              <a:t>​ </a:t>
            </a:r>
            <a:r>
              <a:rPr lang="sv-SE" sz="1200"/>
              <a:t>Dvs – Icke numeriska variabler</a:t>
            </a:r>
            <a:r>
              <a:rPr lang="en-US" sz="1200"/>
              <a:t>​.</a:t>
            </a:r>
            <a:endParaRPr lang="sv-SE" sz="1200"/>
          </a:p>
          <a:p>
            <a:r>
              <a:rPr lang="sv-SE" sz="1400" b="1"/>
              <a:t>Modeller och </a:t>
            </a:r>
            <a:r>
              <a:rPr lang="sv-SE" sz="1400" b="1" err="1"/>
              <a:t>algorithmer</a:t>
            </a:r>
            <a:endParaRPr lang="sv-SE" sz="1400" b="1"/>
          </a:p>
          <a:p>
            <a:pPr lvl="1"/>
            <a:r>
              <a:rPr lang="sv-SE" sz="1200" b="1"/>
              <a:t>Learning </a:t>
            </a:r>
            <a:r>
              <a:rPr lang="sv-SE" sz="1200" b="1" err="1"/>
              <a:t>Model</a:t>
            </a:r>
            <a:r>
              <a:rPr lang="sv-SE" sz="1200" b="1"/>
              <a:t> </a:t>
            </a:r>
            <a:r>
              <a:rPr lang="sv-SE" sz="1200"/>
              <a:t>= </a:t>
            </a:r>
            <a:r>
              <a:rPr lang="sv-SE" sz="1200" i="1" err="1"/>
              <a:t>Model</a:t>
            </a:r>
            <a:r>
              <a:rPr lang="sv-SE" sz="1200" i="1"/>
              <a:t> + </a:t>
            </a:r>
            <a:r>
              <a:rPr lang="sv-SE" sz="1200" i="1" err="1"/>
              <a:t>Algorithm</a:t>
            </a:r>
            <a:r>
              <a:rPr lang="sv-SE" sz="1200"/>
              <a:t>​</a:t>
            </a:r>
          </a:p>
          <a:p>
            <a:pPr lvl="1"/>
            <a:r>
              <a:rPr lang="sv-SE" sz="1200"/>
              <a:t>”The </a:t>
            </a:r>
            <a:r>
              <a:rPr lang="sv-SE" sz="1200" err="1"/>
              <a:t>Perceptron</a:t>
            </a:r>
            <a:r>
              <a:rPr lang="sv-SE" sz="1200"/>
              <a:t> </a:t>
            </a:r>
            <a:r>
              <a:rPr lang="sv-SE" sz="1200" err="1"/>
              <a:t>Model</a:t>
            </a:r>
            <a:r>
              <a:rPr lang="sv-SE" sz="1200"/>
              <a:t>”</a:t>
            </a:r>
          </a:p>
          <a:p>
            <a:pPr lvl="1"/>
            <a:r>
              <a:rPr lang="sv-SE" sz="1200"/>
              <a:t>”</a:t>
            </a:r>
            <a:r>
              <a:rPr lang="sv-SE" sz="1200" err="1"/>
              <a:t>Logistic</a:t>
            </a:r>
            <a:r>
              <a:rPr lang="sv-SE" sz="1200"/>
              <a:t> Regression </a:t>
            </a:r>
            <a:r>
              <a:rPr lang="sv-SE" sz="1200" err="1"/>
              <a:t>Model</a:t>
            </a:r>
            <a:r>
              <a:rPr lang="sv-SE" sz="1200"/>
              <a:t>”​</a:t>
            </a:r>
          </a:p>
        </p:txBody>
      </p:sp>
    </p:spTree>
    <p:extLst>
      <p:ext uri="{BB962C8B-B14F-4D97-AF65-F5344CB8AC3E}">
        <p14:creationId xmlns:p14="http://schemas.microsoft.com/office/powerpoint/2010/main" val="3535027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Freeform: Shape 7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73" name="Freeform: Shape 7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75" name="Freeform: Shape 7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77" name="Rectangle 76">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to study in quarantine - FTAdviser.com">
            <a:extLst>
              <a:ext uri="{FF2B5EF4-FFF2-40B4-BE49-F238E27FC236}">
                <a16:creationId xmlns:a16="http://schemas.microsoft.com/office/drawing/2014/main" id="{AE4D6624-BA2C-644A-9517-9B23AEC1390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4532" b="20562"/>
          <a:stretch/>
        </p:blipFill>
        <p:spPr bwMode="auto">
          <a:xfrm>
            <a:off x="-7610" y="10"/>
            <a:ext cx="12207220" cy="6857990"/>
          </a:xfrm>
          <a:prstGeom prst="rect">
            <a:avLst/>
          </a:prstGeom>
          <a:noFill/>
          <a:extLst>
            <a:ext uri="{909E8E84-426E-40DD-AFC4-6F175D3DCCD1}">
              <a14:hiddenFill xmlns:a14="http://schemas.microsoft.com/office/drawing/2010/main">
                <a:solidFill>
                  <a:srgbClr val="FFFFFF"/>
                </a:solidFill>
              </a14:hiddenFill>
            </a:ext>
          </a:extLst>
        </p:spPr>
      </p:pic>
      <p:sp>
        <p:nvSpPr>
          <p:cNvPr id="79" name="Freeform: Shape 78">
            <a:extLst>
              <a:ext uri="{FF2B5EF4-FFF2-40B4-BE49-F238E27FC236}">
                <a16:creationId xmlns:a16="http://schemas.microsoft.com/office/drawing/2014/main" id="{15A93C08-5026-4474-A6D5-87A03C1357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2" name="Rubrik 1">
            <a:extLst>
              <a:ext uri="{FF2B5EF4-FFF2-40B4-BE49-F238E27FC236}">
                <a16:creationId xmlns:a16="http://schemas.microsoft.com/office/drawing/2014/main" id="{02D6C71B-7D3E-EA4B-935A-338E7DF22A69}"/>
              </a:ext>
            </a:extLst>
          </p:cNvPr>
          <p:cNvSpPr>
            <a:spLocks noGrp="1"/>
          </p:cNvSpPr>
          <p:nvPr>
            <p:ph type="title"/>
          </p:nvPr>
        </p:nvSpPr>
        <p:spPr>
          <a:xfrm>
            <a:off x="761999" y="867878"/>
            <a:ext cx="4127635" cy="2828223"/>
          </a:xfrm>
        </p:spPr>
        <p:txBody>
          <a:bodyPr vert="horz" lIns="91440" tIns="45720" rIns="91440" bIns="45720" rtlCol="0" anchor="b">
            <a:normAutofit/>
          </a:bodyPr>
          <a:lstStyle/>
          <a:p>
            <a:r>
              <a:rPr lang="en-US" kern="1200" err="1">
                <a:solidFill>
                  <a:schemeClr val="tx1"/>
                </a:solidFill>
                <a:latin typeface="+mj-lt"/>
                <a:ea typeface="+mj-ea"/>
                <a:cs typeface="+mj-cs"/>
              </a:rPr>
              <a:t>Övning</a:t>
            </a:r>
            <a:r>
              <a:rPr lang="en-US" kern="1200">
                <a:solidFill>
                  <a:schemeClr val="tx1"/>
                </a:solidFill>
                <a:latin typeface="+mj-lt"/>
                <a:ea typeface="+mj-ea"/>
                <a:cs typeface="+mj-cs"/>
              </a:rPr>
              <a:t> – </a:t>
            </a:r>
            <a:r>
              <a:rPr lang="en-US" kern="1200" err="1">
                <a:solidFill>
                  <a:schemeClr val="tx1"/>
                </a:solidFill>
                <a:latin typeface="+mj-lt"/>
                <a:ea typeface="+mj-ea"/>
                <a:cs typeface="+mj-cs"/>
              </a:rPr>
              <a:t>Vidare</a:t>
            </a:r>
            <a:r>
              <a:rPr lang="en-US" kern="1200">
                <a:solidFill>
                  <a:schemeClr val="tx1"/>
                </a:solidFill>
                <a:latin typeface="+mj-lt"/>
                <a:ea typeface="+mj-ea"/>
                <a:cs typeface="+mj-cs"/>
              </a:rPr>
              <a:t> </a:t>
            </a:r>
            <a:r>
              <a:rPr lang="en-US" kern="1200" err="1">
                <a:solidFill>
                  <a:schemeClr val="tx1"/>
                </a:solidFill>
                <a:latin typeface="+mj-lt"/>
                <a:ea typeface="+mj-ea"/>
                <a:cs typeface="+mj-cs"/>
              </a:rPr>
              <a:t>läsning</a:t>
            </a:r>
            <a:r>
              <a:rPr lang="en-US" kern="1200">
                <a:solidFill>
                  <a:schemeClr val="tx1"/>
                </a:solidFill>
                <a:latin typeface="+mj-lt"/>
                <a:ea typeface="+mj-ea"/>
                <a:cs typeface="+mj-cs"/>
              </a:rPr>
              <a:t> </a:t>
            </a:r>
          </a:p>
        </p:txBody>
      </p:sp>
      <p:sp>
        <p:nvSpPr>
          <p:cNvPr id="3" name="TextBox 2">
            <a:extLst>
              <a:ext uri="{FF2B5EF4-FFF2-40B4-BE49-F238E27FC236}">
                <a16:creationId xmlns:a16="http://schemas.microsoft.com/office/drawing/2014/main" id="{AB1047B3-CD12-414C-A2C8-DC46E2F7AED3}"/>
              </a:ext>
            </a:extLst>
          </p:cNvPr>
          <p:cNvSpPr txBox="1"/>
          <p:nvPr/>
        </p:nvSpPr>
        <p:spPr>
          <a:xfrm>
            <a:off x="761999" y="3889851"/>
            <a:ext cx="3956763" cy="830997"/>
          </a:xfrm>
          <a:prstGeom prst="rect">
            <a:avLst/>
          </a:prstGeom>
          <a:noFill/>
        </p:spPr>
        <p:txBody>
          <a:bodyPr wrap="square" rtlCol="0">
            <a:spAutoFit/>
          </a:bodyPr>
          <a:lstStyle/>
          <a:p>
            <a:r>
              <a:rPr lang="sv-SE" sz="2400"/>
              <a:t>Gör dagens tillhörande frågor (separat dokument)</a:t>
            </a:r>
          </a:p>
        </p:txBody>
      </p:sp>
    </p:spTree>
    <p:extLst>
      <p:ext uri="{BB962C8B-B14F-4D97-AF65-F5344CB8AC3E}">
        <p14:creationId xmlns:p14="http://schemas.microsoft.com/office/powerpoint/2010/main" val="3534044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3BE88D-50AA-AE4B-AC5E-F794A15647B4}"/>
              </a:ext>
            </a:extLst>
          </p:cNvPr>
          <p:cNvSpPr>
            <a:spLocks noGrp="1"/>
          </p:cNvSpPr>
          <p:nvPr>
            <p:ph type="title"/>
          </p:nvPr>
        </p:nvSpPr>
        <p:spPr/>
        <p:txBody>
          <a:bodyPr/>
          <a:lstStyle/>
          <a:p>
            <a:r>
              <a:rPr lang="sv-SE"/>
              <a:t>Vidare läsning - Prediktiv analys </a:t>
            </a:r>
          </a:p>
        </p:txBody>
      </p:sp>
      <p:sp>
        <p:nvSpPr>
          <p:cNvPr id="3" name="Platshållare för innehåll 2">
            <a:extLst>
              <a:ext uri="{FF2B5EF4-FFF2-40B4-BE49-F238E27FC236}">
                <a16:creationId xmlns:a16="http://schemas.microsoft.com/office/drawing/2014/main" id="{0D9CF4D6-810D-544D-B906-E30A8154E31A}"/>
              </a:ext>
            </a:extLst>
          </p:cNvPr>
          <p:cNvSpPr>
            <a:spLocks noGrp="1"/>
          </p:cNvSpPr>
          <p:nvPr>
            <p:ph idx="1"/>
          </p:nvPr>
        </p:nvSpPr>
        <p:spPr/>
        <p:txBody>
          <a:bodyPr>
            <a:normAutofit lnSpcReduction="10000"/>
          </a:bodyPr>
          <a:lstStyle/>
          <a:p>
            <a:pPr lvl="1"/>
            <a:r>
              <a:rPr lang="sv-SE"/>
              <a:t>Vad är prediktiv analys text </a:t>
            </a:r>
            <a:r>
              <a:rPr lang="sv-SE">
                <a:hlinkClick r:id="rId2"/>
              </a:rPr>
              <a:t>https://www.predictiveanalyticstoday.com/what-is-predictive-analytics/</a:t>
            </a:r>
            <a:endParaRPr lang="sv-SE"/>
          </a:p>
          <a:p>
            <a:pPr lvl="1"/>
            <a:r>
              <a:rPr lang="sv-SE"/>
              <a:t>Kortare introduktionsvideo </a:t>
            </a:r>
            <a:r>
              <a:rPr lang="sv-SE">
                <a:hlinkClick r:id="rId3"/>
              </a:rPr>
              <a:t>https://www.youtube.com/watch?v=0KXME_y-3QA&amp;ab_channel=bradhill14</a:t>
            </a:r>
          </a:p>
          <a:p>
            <a:pPr lvl="1"/>
            <a:r>
              <a:rPr lang="sv-SE"/>
              <a:t>Längre video med prediktiv analys i </a:t>
            </a:r>
            <a:r>
              <a:rPr lang="sv-SE" err="1"/>
              <a:t>Python</a:t>
            </a:r>
            <a:r>
              <a:rPr lang="sv-SE"/>
              <a:t> </a:t>
            </a:r>
            <a:r>
              <a:rPr lang="sv-SE">
                <a:hlinkClick r:id="rId3"/>
              </a:rPr>
              <a:t>https://www.youtube.com/watch?v=Cx8Xie5042M&amp;ab_channel=edureka%21</a:t>
            </a:r>
            <a:r>
              <a:rPr lang="sv-SE"/>
              <a:t> </a:t>
            </a:r>
          </a:p>
        </p:txBody>
      </p:sp>
    </p:spTree>
    <p:extLst>
      <p:ext uri="{BB962C8B-B14F-4D97-AF65-F5344CB8AC3E}">
        <p14:creationId xmlns:p14="http://schemas.microsoft.com/office/powerpoint/2010/main" val="39376615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3BE88D-50AA-AE4B-AC5E-F794A15647B4}"/>
              </a:ext>
            </a:extLst>
          </p:cNvPr>
          <p:cNvSpPr>
            <a:spLocks noGrp="1"/>
          </p:cNvSpPr>
          <p:nvPr>
            <p:ph type="title"/>
          </p:nvPr>
        </p:nvSpPr>
        <p:spPr/>
        <p:txBody>
          <a:bodyPr/>
          <a:lstStyle/>
          <a:p>
            <a:r>
              <a:rPr lang="sv-SE"/>
              <a:t>Vidare läsning - Matematisk modellering</a:t>
            </a:r>
          </a:p>
        </p:txBody>
      </p:sp>
      <p:sp>
        <p:nvSpPr>
          <p:cNvPr id="3" name="Platshållare för innehåll 2">
            <a:extLst>
              <a:ext uri="{FF2B5EF4-FFF2-40B4-BE49-F238E27FC236}">
                <a16:creationId xmlns:a16="http://schemas.microsoft.com/office/drawing/2014/main" id="{0D9CF4D6-810D-544D-B906-E30A8154E31A}"/>
              </a:ext>
            </a:extLst>
          </p:cNvPr>
          <p:cNvSpPr>
            <a:spLocks noGrp="1"/>
          </p:cNvSpPr>
          <p:nvPr>
            <p:ph idx="1"/>
          </p:nvPr>
        </p:nvSpPr>
        <p:spPr/>
        <p:txBody>
          <a:bodyPr>
            <a:normAutofit/>
          </a:bodyPr>
          <a:lstStyle/>
          <a:p>
            <a:pPr lvl="1"/>
            <a:r>
              <a:rPr lang="sv-SE"/>
              <a:t>Kortare text </a:t>
            </a:r>
            <a:r>
              <a:rPr lang="sv-SE">
                <a:hlinkClick r:id="rId2"/>
              </a:rPr>
              <a:t>https://www.mathsisfun.com/algebra/mathematical-models.html</a:t>
            </a:r>
            <a:r>
              <a:rPr lang="sv-SE"/>
              <a:t> </a:t>
            </a:r>
          </a:p>
          <a:p>
            <a:pPr lvl="1"/>
            <a:r>
              <a:rPr lang="sv-SE"/>
              <a:t>Längre video </a:t>
            </a:r>
            <a:r>
              <a:rPr lang="sv-SE">
                <a:hlinkClick r:id="rId3"/>
              </a:rPr>
              <a:t>https://www.youtube.com/watch?v=df5EK1P6Ph0&amp;ab_channel=Dr.Maths</a:t>
            </a:r>
            <a:r>
              <a:rPr lang="sv-SE"/>
              <a:t> </a:t>
            </a:r>
          </a:p>
          <a:p>
            <a:pPr lvl="1"/>
            <a:endParaRPr lang="sv-SE"/>
          </a:p>
        </p:txBody>
      </p:sp>
    </p:spTree>
    <p:extLst>
      <p:ext uri="{BB962C8B-B14F-4D97-AF65-F5344CB8AC3E}">
        <p14:creationId xmlns:p14="http://schemas.microsoft.com/office/powerpoint/2010/main" val="731966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3BE88D-50AA-AE4B-AC5E-F794A15647B4}"/>
              </a:ext>
            </a:extLst>
          </p:cNvPr>
          <p:cNvSpPr>
            <a:spLocks noGrp="1"/>
          </p:cNvSpPr>
          <p:nvPr>
            <p:ph type="title"/>
          </p:nvPr>
        </p:nvSpPr>
        <p:spPr/>
        <p:txBody>
          <a:bodyPr/>
          <a:lstStyle/>
          <a:p>
            <a:r>
              <a:rPr lang="sv-SE"/>
              <a:t>Vidare läsning - Statistik modellering</a:t>
            </a:r>
          </a:p>
        </p:txBody>
      </p:sp>
      <p:sp>
        <p:nvSpPr>
          <p:cNvPr id="3" name="Platshållare för innehåll 2">
            <a:extLst>
              <a:ext uri="{FF2B5EF4-FFF2-40B4-BE49-F238E27FC236}">
                <a16:creationId xmlns:a16="http://schemas.microsoft.com/office/drawing/2014/main" id="{0D9CF4D6-810D-544D-B906-E30A8154E31A}"/>
              </a:ext>
            </a:extLst>
          </p:cNvPr>
          <p:cNvSpPr>
            <a:spLocks noGrp="1"/>
          </p:cNvSpPr>
          <p:nvPr>
            <p:ph idx="1"/>
          </p:nvPr>
        </p:nvSpPr>
        <p:spPr/>
        <p:txBody>
          <a:bodyPr>
            <a:normAutofit lnSpcReduction="10000"/>
          </a:bodyPr>
          <a:lstStyle/>
          <a:p>
            <a:pPr lvl="1"/>
            <a:r>
              <a:rPr lang="sv-SE"/>
              <a:t>Kortare text </a:t>
            </a:r>
            <a:r>
              <a:rPr lang="sv-SE">
                <a:hlinkClick r:id="rId2"/>
              </a:rPr>
              <a:t>https://help.xlstat.com/s/article/what-is-statistical-modeling?language=en_US</a:t>
            </a:r>
            <a:r>
              <a:rPr lang="sv-SE"/>
              <a:t> </a:t>
            </a:r>
          </a:p>
          <a:p>
            <a:pPr lvl="1"/>
            <a:r>
              <a:rPr lang="sv-SE"/>
              <a:t>Kortare video med introduktion till statistik </a:t>
            </a:r>
            <a:r>
              <a:rPr lang="sv-SE">
                <a:hlinkClick r:id="rId3"/>
              </a:rPr>
              <a:t>https://www.youtube.com/watch?v=I10q6fjPxJ0&amp;ab_channel=GlobalHealthwithGregMartin</a:t>
            </a:r>
            <a:r>
              <a:rPr lang="sv-SE"/>
              <a:t> </a:t>
            </a:r>
          </a:p>
          <a:p>
            <a:pPr lvl="1"/>
            <a:r>
              <a:rPr lang="sv-SE"/>
              <a:t>Längre video om statistik </a:t>
            </a:r>
            <a:r>
              <a:rPr lang="sv-SE">
                <a:hlinkClick r:id="rId4"/>
              </a:rPr>
              <a:t>https://www.youtube.com/watch?v=kyjlxsLW1Is&amp;ab_channel=zedstatistics</a:t>
            </a:r>
            <a:r>
              <a:rPr lang="sv-SE"/>
              <a:t> </a:t>
            </a:r>
          </a:p>
        </p:txBody>
      </p:sp>
    </p:spTree>
    <p:extLst>
      <p:ext uri="{BB962C8B-B14F-4D97-AF65-F5344CB8AC3E}">
        <p14:creationId xmlns:p14="http://schemas.microsoft.com/office/powerpoint/2010/main" val="40315791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3BE88D-50AA-AE4B-AC5E-F794A15647B4}"/>
              </a:ext>
            </a:extLst>
          </p:cNvPr>
          <p:cNvSpPr>
            <a:spLocks noGrp="1"/>
          </p:cNvSpPr>
          <p:nvPr>
            <p:ph type="title"/>
          </p:nvPr>
        </p:nvSpPr>
        <p:spPr/>
        <p:txBody>
          <a:bodyPr/>
          <a:lstStyle/>
          <a:p>
            <a:r>
              <a:rPr lang="sv-SE"/>
              <a:t>Vidare läsning - </a:t>
            </a:r>
            <a:r>
              <a:rPr lang="sv-SE" err="1"/>
              <a:t>Machine</a:t>
            </a:r>
            <a:r>
              <a:rPr lang="sv-SE"/>
              <a:t> </a:t>
            </a:r>
            <a:r>
              <a:rPr lang="sv-SE" err="1"/>
              <a:t>learning</a:t>
            </a:r>
            <a:endParaRPr lang="sv-SE"/>
          </a:p>
        </p:txBody>
      </p:sp>
      <p:sp>
        <p:nvSpPr>
          <p:cNvPr id="3" name="Platshållare för innehåll 2">
            <a:extLst>
              <a:ext uri="{FF2B5EF4-FFF2-40B4-BE49-F238E27FC236}">
                <a16:creationId xmlns:a16="http://schemas.microsoft.com/office/drawing/2014/main" id="{0D9CF4D6-810D-544D-B906-E30A8154E31A}"/>
              </a:ext>
            </a:extLst>
          </p:cNvPr>
          <p:cNvSpPr>
            <a:spLocks noGrp="1"/>
          </p:cNvSpPr>
          <p:nvPr>
            <p:ph idx="1"/>
          </p:nvPr>
        </p:nvSpPr>
        <p:spPr/>
        <p:txBody>
          <a:bodyPr>
            <a:normAutofit/>
          </a:bodyPr>
          <a:lstStyle/>
          <a:p>
            <a:pPr lvl="1"/>
            <a:r>
              <a:rPr lang="sv-SE"/>
              <a:t>Kort text om </a:t>
            </a:r>
            <a:r>
              <a:rPr lang="sv-SE" err="1"/>
              <a:t>machine</a:t>
            </a:r>
            <a:r>
              <a:rPr lang="sv-SE"/>
              <a:t> </a:t>
            </a:r>
            <a:r>
              <a:rPr lang="sv-SE" err="1"/>
              <a:t>learning</a:t>
            </a:r>
            <a:r>
              <a:rPr lang="sv-SE"/>
              <a:t> vs statistisk modell </a:t>
            </a:r>
            <a:r>
              <a:rPr lang="sv-SE">
                <a:hlinkClick r:id="rId2"/>
              </a:rPr>
              <a:t>https://www.kdnuggets.com/2019/08/statistical-modelling-vs-machine-learning.html</a:t>
            </a:r>
            <a:r>
              <a:rPr lang="sv-SE"/>
              <a:t>   </a:t>
            </a:r>
          </a:p>
          <a:p>
            <a:pPr lvl="1"/>
            <a:r>
              <a:rPr lang="sv-SE"/>
              <a:t>Längre text </a:t>
            </a:r>
            <a:r>
              <a:rPr lang="sv-SE">
                <a:hlinkClick r:id="rId3"/>
              </a:rPr>
              <a:t>https://www.ibm.com/cloud/learn/machine-learning</a:t>
            </a:r>
            <a:r>
              <a:rPr lang="sv-SE"/>
              <a:t> </a:t>
            </a:r>
          </a:p>
          <a:p>
            <a:pPr lvl="1"/>
            <a:r>
              <a:rPr lang="sv-SE"/>
              <a:t>Video </a:t>
            </a:r>
            <a:r>
              <a:rPr lang="sv-SE">
                <a:hlinkClick r:id="rId4"/>
              </a:rPr>
              <a:t>https://www.youtube.com/watch?v=ukzFI9rgwfU&amp;ab_channel=Simplilearn</a:t>
            </a:r>
            <a:r>
              <a:rPr lang="sv-SE"/>
              <a:t> </a:t>
            </a:r>
          </a:p>
        </p:txBody>
      </p:sp>
    </p:spTree>
    <p:extLst>
      <p:ext uri="{BB962C8B-B14F-4D97-AF65-F5344CB8AC3E}">
        <p14:creationId xmlns:p14="http://schemas.microsoft.com/office/powerpoint/2010/main" val="2343851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3BE88D-50AA-AE4B-AC5E-F794A15647B4}"/>
              </a:ext>
            </a:extLst>
          </p:cNvPr>
          <p:cNvSpPr>
            <a:spLocks noGrp="1"/>
          </p:cNvSpPr>
          <p:nvPr>
            <p:ph type="title"/>
          </p:nvPr>
        </p:nvSpPr>
        <p:spPr/>
        <p:txBody>
          <a:bodyPr>
            <a:normAutofit/>
          </a:bodyPr>
          <a:lstStyle/>
          <a:p>
            <a:r>
              <a:rPr lang="sv-SE"/>
              <a:t>Vidare läsning - </a:t>
            </a:r>
            <a:r>
              <a:rPr lang="sv-SE" err="1"/>
              <a:t>Supervised</a:t>
            </a:r>
            <a:r>
              <a:rPr lang="sv-SE"/>
              <a:t>, </a:t>
            </a:r>
            <a:r>
              <a:rPr lang="sv-SE" err="1"/>
              <a:t>unsupervised</a:t>
            </a:r>
            <a:r>
              <a:rPr lang="sv-SE"/>
              <a:t>, </a:t>
            </a:r>
            <a:r>
              <a:rPr lang="sv-SE" err="1"/>
              <a:t>reinforcement</a:t>
            </a:r>
            <a:r>
              <a:rPr lang="sv-SE"/>
              <a:t> </a:t>
            </a:r>
            <a:r>
              <a:rPr lang="sv-SE" err="1"/>
              <a:t>learning</a:t>
            </a:r>
            <a:endParaRPr lang="sv-SE"/>
          </a:p>
        </p:txBody>
      </p:sp>
      <p:sp>
        <p:nvSpPr>
          <p:cNvPr id="3" name="Platshållare för innehåll 2">
            <a:extLst>
              <a:ext uri="{FF2B5EF4-FFF2-40B4-BE49-F238E27FC236}">
                <a16:creationId xmlns:a16="http://schemas.microsoft.com/office/drawing/2014/main" id="{0D9CF4D6-810D-544D-B906-E30A8154E31A}"/>
              </a:ext>
            </a:extLst>
          </p:cNvPr>
          <p:cNvSpPr>
            <a:spLocks noGrp="1"/>
          </p:cNvSpPr>
          <p:nvPr>
            <p:ph idx="1"/>
          </p:nvPr>
        </p:nvSpPr>
        <p:spPr/>
        <p:txBody>
          <a:bodyPr>
            <a:normAutofit fontScale="92500" lnSpcReduction="10000"/>
          </a:bodyPr>
          <a:lstStyle/>
          <a:p>
            <a:pPr lvl="1"/>
            <a:r>
              <a:rPr lang="sv-SE"/>
              <a:t>Text </a:t>
            </a:r>
            <a:r>
              <a:rPr lang="sv-SE">
                <a:hlinkClick r:id="rId2"/>
              </a:rPr>
              <a:t>https://searchenterpriseai.techtarget.com/definition/supervised-learning</a:t>
            </a:r>
            <a:r>
              <a:rPr lang="sv-SE"/>
              <a:t> </a:t>
            </a:r>
          </a:p>
          <a:p>
            <a:pPr lvl="1"/>
            <a:r>
              <a:rPr lang="sv-SE"/>
              <a:t>Text </a:t>
            </a:r>
            <a:r>
              <a:rPr lang="sv-SE">
                <a:hlinkClick r:id="rId2"/>
              </a:rPr>
              <a:t>https://searchenterpriseai.techtarget.com/definition/supervised-learning</a:t>
            </a:r>
            <a:r>
              <a:rPr lang="sv-SE"/>
              <a:t> </a:t>
            </a:r>
          </a:p>
          <a:p>
            <a:pPr lvl="1"/>
            <a:r>
              <a:rPr lang="sv-SE"/>
              <a:t>Video </a:t>
            </a:r>
            <a:r>
              <a:rPr lang="sv-SE">
                <a:hlinkClick r:id="rId3"/>
              </a:rPr>
              <a:t>https://www.youtube.com/watch?v=xtOg44r6dsE&amp;ab_channel=edureka%21</a:t>
            </a:r>
            <a:r>
              <a:rPr lang="sv-SE"/>
              <a:t> </a:t>
            </a:r>
          </a:p>
          <a:p>
            <a:pPr lvl="1"/>
            <a:r>
              <a:rPr lang="sv-SE"/>
              <a:t>Text RL </a:t>
            </a:r>
            <a:r>
              <a:rPr lang="sv-SE">
                <a:hlinkClick r:id="rId4"/>
              </a:rPr>
              <a:t>https://deepsense.ai/what-is-reinforcement-learning-the-complete-guide/</a:t>
            </a:r>
            <a:r>
              <a:rPr lang="sv-SE"/>
              <a:t>  </a:t>
            </a:r>
          </a:p>
          <a:p>
            <a:pPr lvl="1"/>
            <a:r>
              <a:rPr lang="sv-SE"/>
              <a:t>Text RL  </a:t>
            </a:r>
            <a:r>
              <a:rPr lang="sv-SE">
                <a:hlinkClick r:id="rId5"/>
              </a:rPr>
              <a:t>https://www.geeksforgeeks.org/what-is-reinforcement-learning/</a:t>
            </a:r>
            <a:r>
              <a:rPr lang="sv-SE"/>
              <a:t> </a:t>
            </a:r>
          </a:p>
        </p:txBody>
      </p:sp>
    </p:spTree>
    <p:extLst>
      <p:ext uri="{BB962C8B-B14F-4D97-AF65-F5344CB8AC3E}">
        <p14:creationId xmlns:p14="http://schemas.microsoft.com/office/powerpoint/2010/main" val="1140111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BE969-4114-4D4A-A929-22D64604A551}"/>
              </a:ext>
            </a:extLst>
          </p:cNvPr>
          <p:cNvSpPr>
            <a:spLocks noGrp="1"/>
          </p:cNvSpPr>
          <p:nvPr>
            <p:ph type="title"/>
          </p:nvPr>
        </p:nvSpPr>
        <p:spPr/>
        <p:txBody>
          <a:bodyPr/>
          <a:lstStyle/>
          <a:p>
            <a:r>
              <a:rPr lang="sv-SE"/>
              <a:t>Finns många metoder</a:t>
            </a:r>
          </a:p>
        </p:txBody>
      </p:sp>
      <p:sp>
        <p:nvSpPr>
          <p:cNvPr id="3" name="Content Placeholder 2">
            <a:extLst>
              <a:ext uri="{FF2B5EF4-FFF2-40B4-BE49-F238E27FC236}">
                <a16:creationId xmlns:a16="http://schemas.microsoft.com/office/drawing/2014/main" id="{CA695463-71E4-B747-ADEC-6364F7908262}"/>
              </a:ext>
            </a:extLst>
          </p:cNvPr>
          <p:cNvSpPr>
            <a:spLocks noGrp="1"/>
          </p:cNvSpPr>
          <p:nvPr>
            <p:ph idx="1"/>
          </p:nvPr>
        </p:nvSpPr>
        <p:spPr>
          <a:xfrm>
            <a:off x="762000" y="2286000"/>
            <a:ext cx="5334000" cy="3818083"/>
          </a:xfrm>
        </p:spPr>
        <p:txBody>
          <a:bodyPr>
            <a:normAutofit/>
          </a:bodyPr>
          <a:lstStyle/>
          <a:p>
            <a:r>
              <a:rPr lang="sv-SE"/>
              <a:t>Ej vetenskapliga metoder</a:t>
            </a:r>
          </a:p>
          <a:p>
            <a:pPr lvl="1"/>
            <a:r>
              <a:rPr lang="sv-SE"/>
              <a:t>Tur</a:t>
            </a:r>
          </a:p>
          <a:p>
            <a:pPr lvl="1"/>
            <a:r>
              <a:rPr lang="sv-SE"/>
              <a:t>Astrologi</a:t>
            </a:r>
          </a:p>
          <a:p>
            <a:pPr lvl="1"/>
            <a:r>
              <a:rPr lang="sv-SE"/>
              <a:t>Tarot kort</a:t>
            </a:r>
          </a:p>
          <a:p>
            <a:pPr lvl="1"/>
            <a:r>
              <a:rPr lang="sv-SE"/>
              <a:t>Magiska kristall kulor</a:t>
            </a:r>
          </a:p>
          <a:p>
            <a:pPr lvl="1"/>
            <a:r>
              <a:rPr lang="sv-SE"/>
              <a:t>Kommunikation med gud</a:t>
            </a:r>
          </a:p>
          <a:p>
            <a:pPr lvl="1"/>
            <a:r>
              <a:rPr lang="sv-SE"/>
              <a:t>Andra övernaturliga fenomen</a:t>
            </a:r>
          </a:p>
        </p:txBody>
      </p:sp>
      <p:sp>
        <p:nvSpPr>
          <p:cNvPr id="4" name="Content Placeholder 2">
            <a:extLst>
              <a:ext uri="{FF2B5EF4-FFF2-40B4-BE49-F238E27FC236}">
                <a16:creationId xmlns:a16="http://schemas.microsoft.com/office/drawing/2014/main" id="{DD9EDFB3-276A-3E43-B855-3BE67B6A1DFB}"/>
              </a:ext>
            </a:extLst>
          </p:cNvPr>
          <p:cNvSpPr txBox="1">
            <a:spLocks/>
          </p:cNvSpPr>
          <p:nvPr/>
        </p:nvSpPr>
        <p:spPr>
          <a:xfrm>
            <a:off x="6096000" y="2286000"/>
            <a:ext cx="5334000" cy="3818083"/>
          </a:xfrm>
          <a:prstGeom prst="rect">
            <a:avLst/>
          </a:prstGeom>
        </p:spPr>
        <p:txBody>
          <a:bodyPr vert="horz" lIns="91440" tIns="45720" rIns="91440" bIns="45720" rtlCol="0">
            <a:normAutofit/>
          </a:bodyPr>
          <a:lst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a:t>Vetenskapliga metoder</a:t>
            </a:r>
          </a:p>
          <a:p>
            <a:pPr lvl="1"/>
            <a:r>
              <a:rPr lang="sv-SE"/>
              <a:t>Matematiska lagar</a:t>
            </a:r>
          </a:p>
          <a:p>
            <a:pPr lvl="1"/>
            <a:r>
              <a:rPr lang="sv-SE"/>
              <a:t>Statistik</a:t>
            </a:r>
          </a:p>
        </p:txBody>
      </p:sp>
    </p:spTree>
    <p:extLst>
      <p:ext uri="{BB962C8B-B14F-4D97-AF65-F5344CB8AC3E}">
        <p14:creationId xmlns:p14="http://schemas.microsoft.com/office/powerpoint/2010/main" val="42433570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3BE88D-50AA-AE4B-AC5E-F794A15647B4}"/>
              </a:ext>
            </a:extLst>
          </p:cNvPr>
          <p:cNvSpPr>
            <a:spLocks noGrp="1"/>
          </p:cNvSpPr>
          <p:nvPr>
            <p:ph type="title"/>
          </p:nvPr>
        </p:nvSpPr>
        <p:spPr/>
        <p:txBody>
          <a:bodyPr>
            <a:normAutofit/>
          </a:bodyPr>
          <a:lstStyle/>
          <a:p>
            <a:r>
              <a:rPr lang="sv-SE"/>
              <a:t>Vidare läsning - Regressions- och klassificeringsmodeller</a:t>
            </a:r>
          </a:p>
        </p:txBody>
      </p:sp>
      <p:sp>
        <p:nvSpPr>
          <p:cNvPr id="3" name="Platshållare för innehåll 2">
            <a:extLst>
              <a:ext uri="{FF2B5EF4-FFF2-40B4-BE49-F238E27FC236}">
                <a16:creationId xmlns:a16="http://schemas.microsoft.com/office/drawing/2014/main" id="{0D9CF4D6-810D-544D-B906-E30A8154E31A}"/>
              </a:ext>
            </a:extLst>
          </p:cNvPr>
          <p:cNvSpPr>
            <a:spLocks noGrp="1"/>
          </p:cNvSpPr>
          <p:nvPr>
            <p:ph idx="1"/>
          </p:nvPr>
        </p:nvSpPr>
        <p:spPr/>
        <p:txBody>
          <a:bodyPr>
            <a:normAutofit/>
          </a:bodyPr>
          <a:lstStyle/>
          <a:p>
            <a:pPr lvl="1"/>
            <a:r>
              <a:rPr lang="sv-SE"/>
              <a:t>Text regression </a:t>
            </a:r>
            <a:r>
              <a:rPr lang="sv-SE">
                <a:hlinkClick r:id="rId2"/>
              </a:rPr>
              <a:t>https://www.statisticshowto.com/probability-and-statistics/regression-analysis/</a:t>
            </a:r>
            <a:r>
              <a:rPr lang="sv-SE"/>
              <a:t> </a:t>
            </a:r>
          </a:p>
          <a:p>
            <a:pPr lvl="1"/>
            <a:r>
              <a:rPr lang="sv-SE"/>
              <a:t>Text klassificering </a:t>
            </a:r>
            <a:r>
              <a:rPr lang="sv-SE">
                <a:hlinkClick r:id="rId3"/>
              </a:rPr>
              <a:t>https://medium.com/fuzz/machine-learning-classification-models-3040f71e2529</a:t>
            </a:r>
            <a:r>
              <a:rPr lang="sv-SE"/>
              <a:t> </a:t>
            </a:r>
          </a:p>
          <a:p>
            <a:pPr lvl="1"/>
            <a:r>
              <a:rPr lang="sv-SE"/>
              <a:t>Klassificering </a:t>
            </a:r>
            <a:r>
              <a:rPr lang="sv-SE" err="1"/>
              <a:t>Python</a:t>
            </a:r>
            <a:r>
              <a:rPr lang="sv-SE"/>
              <a:t> </a:t>
            </a:r>
            <a:r>
              <a:rPr lang="sv-SE">
                <a:hlinkClick r:id="rId4"/>
              </a:rPr>
              <a:t>https://machinelearningmastery.com/types-of-classification-in-machine-learning/</a:t>
            </a:r>
            <a:r>
              <a:rPr lang="sv-SE"/>
              <a:t> </a:t>
            </a:r>
          </a:p>
        </p:txBody>
      </p:sp>
    </p:spTree>
    <p:extLst>
      <p:ext uri="{BB962C8B-B14F-4D97-AF65-F5344CB8AC3E}">
        <p14:creationId xmlns:p14="http://schemas.microsoft.com/office/powerpoint/2010/main" val="3493221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03BE88D-50AA-AE4B-AC5E-F794A15647B4}"/>
              </a:ext>
            </a:extLst>
          </p:cNvPr>
          <p:cNvSpPr>
            <a:spLocks noGrp="1"/>
          </p:cNvSpPr>
          <p:nvPr>
            <p:ph type="title"/>
          </p:nvPr>
        </p:nvSpPr>
        <p:spPr/>
        <p:txBody>
          <a:bodyPr>
            <a:normAutofit/>
          </a:bodyPr>
          <a:lstStyle/>
          <a:p>
            <a:r>
              <a:rPr lang="sv-SE"/>
              <a:t>Vidare läsning – Modeller och algoritmer </a:t>
            </a:r>
          </a:p>
        </p:txBody>
      </p:sp>
      <p:sp>
        <p:nvSpPr>
          <p:cNvPr id="3" name="Platshållare för innehåll 2">
            <a:extLst>
              <a:ext uri="{FF2B5EF4-FFF2-40B4-BE49-F238E27FC236}">
                <a16:creationId xmlns:a16="http://schemas.microsoft.com/office/drawing/2014/main" id="{0D9CF4D6-810D-544D-B906-E30A8154E31A}"/>
              </a:ext>
            </a:extLst>
          </p:cNvPr>
          <p:cNvSpPr>
            <a:spLocks noGrp="1"/>
          </p:cNvSpPr>
          <p:nvPr>
            <p:ph idx="1"/>
          </p:nvPr>
        </p:nvSpPr>
        <p:spPr/>
        <p:txBody>
          <a:bodyPr>
            <a:normAutofit/>
          </a:bodyPr>
          <a:lstStyle/>
          <a:p>
            <a:pPr lvl="1"/>
            <a:r>
              <a:rPr lang="sv-SE"/>
              <a:t>Text skillnad </a:t>
            </a:r>
            <a:r>
              <a:rPr lang="sv-SE">
                <a:hlinkClick r:id="rId2"/>
              </a:rPr>
              <a:t>https://machinelearningmastery.com/difference-between-algorithm-and-model-in-machine-learning/</a:t>
            </a:r>
            <a:endParaRPr lang="sv-SE"/>
          </a:p>
          <a:p>
            <a:pPr lvl="1"/>
            <a:r>
              <a:rPr lang="sv-SE"/>
              <a:t>Kort video skillnad </a:t>
            </a:r>
            <a:r>
              <a:rPr lang="sv-SE">
                <a:hlinkClick r:id="rId3"/>
              </a:rPr>
              <a:t>https://www.youtube.com/watch?v=eYlbg0TqcNk&amp;ab_channel=LearnwithWhiteboard</a:t>
            </a:r>
            <a:r>
              <a:rPr lang="sv-SE"/>
              <a:t> </a:t>
            </a:r>
          </a:p>
        </p:txBody>
      </p:sp>
    </p:spTree>
    <p:extLst>
      <p:ext uri="{BB962C8B-B14F-4D97-AF65-F5344CB8AC3E}">
        <p14:creationId xmlns:p14="http://schemas.microsoft.com/office/powerpoint/2010/main" val="94983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05804E6-08AA-49E9-AD30-149FDD3DD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802" y="832508"/>
            <a:ext cx="4448352" cy="6025492"/>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48352" h="6025492">
                <a:moveTo>
                  <a:pt x="3173139" y="74"/>
                </a:move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90" y="2966250"/>
                  <a:pt x="2981970" y="3664324"/>
                  <a:pt x="2566852" y="4362395"/>
                </a:cubicBezTo>
                <a:cubicBezTo>
                  <a:pt x="2261941" y="4875091"/>
                  <a:pt x="1813643" y="5542665"/>
                  <a:pt x="1381603" y="6002073"/>
                </a:cubicBezTo>
                <a:lnTo>
                  <a:pt x="1358105" y="6025492"/>
                </a:lnTo>
                <a:lnTo>
                  <a:pt x="147593" y="6025492"/>
                </a:ln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4ECFA8-BE37-446C-B1BD-88D2981B6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197" y="533400"/>
            <a:ext cx="5085498" cy="6329048"/>
          </a:xfrm>
          <a:custGeom>
            <a:avLst/>
            <a:gdLst>
              <a:gd name="connsiteX0" fmla="*/ 3173139 w 4448352"/>
              <a:gd name="connsiteY0" fmla="*/ 74 h 6025492"/>
              <a:gd name="connsiteX1" fmla="*/ 3840337 w 4448352"/>
              <a:gd name="connsiteY1" fmla="*/ 136997 h 6025492"/>
              <a:gd name="connsiteX2" fmla="*/ 4400480 w 4448352"/>
              <a:gd name="connsiteY2" fmla="*/ 1061406 h 6025492"/>
              <a:gd name="connsiteX3" fmla="*/ 3812207 w 4448352"/>
              <a:gd name="connsiteY3" fmla="*/ 2268177 h 6025492"/>
              <a:gd name="connsiteX4" fmla="*/ 2566852 w 4448352"/>
              <a:gd name="connsiteY4" fmla="*/ 4362395 h 6025492"/>
              <a:gd name="connsiteX5" fmla="*/ 1381603 w 4448352"/>
              <a:gd name="connsiteY5" fmla="*/ 6002073 h 6025492"/>
              <a:gd name="connsiteX6" fmla="*/ 1358105 w 4448352"/>
              <a:gd name="connsiteY6" fmla="*/ 6025492 h 6025492"/>
              <a:gd name="connsiteX7" fmla="*/ 147593 w 4448352"/>
              <a:gd name="connsiteY7" fmla="*/ 6025492 h 6025492"/>
              <a:gd name="connsiteX8" fmla="*/ 135095 w 4448352"/>
              <a:gd name="connsiteY8" fmla="*/ 5970139 h 6025492"/>
              <a:gd name="connsiteX9" fmla="*/ 989 w 4448352"/>
              <a:gd name="connsiteY9" fmla="*/ 3558990 h 6025492"/>
              <a:gd name="connsiteX10" fmla="*/ 134613 w 4448352"/>
              <a:gd name="connsiteY10" fmla="*/ 2769335 h 6025492"/>
              <a:gd name="connsiteX11" fmla="*/ 812398 w 4448352"/>
              <a:gd name="connsiteY11" fmla="*/ 1669996 h 6025492"/>
              <a:gd name="connsiteX12" fmla="*/ 1830565 w 4448352"/>
              <a:gd name="connsiteY12" fmla="*/ 638164 h 6025492"/>
              <a:gd name="connsiteX13" fmla="*/ 3173139 w 4448352"/>
              <a:gd name="connsiteY13" fmla="*/ 74 h 6025492"/>
              <a:gd name="connsiteX0" fmla="*/ 147593 w 4448352"/>
              <a:gd name="connsiteY0" fmla="*/ 6025492 h 6112608"/>
              <a:gd name="connsiteX1" fmla="*/ 135095 w 4448352"/>
              <a:gd name="connsiteY1" fmla="*/ 5970139 h 6112608"/>
              <a:gd name="connsiteX2" fmla="*/ 989 w 4448352"/>
              <a:gd name="connsiteY2" fmla="*/ 3558990 h 6112608"/>
              <a:gd name="connsiteX3" fmla="*/ 134613 w 4448352"/>
              <a:gd name="connsiteY3" fmla="*/ 2769335 h 6112608"/>
              <a:gd name="connsiteX4" fmla="*/ 812398 w 4448352"/>
              <a:gd name="connsiteY4" fmla="*/ 1669996 h 6112608"/>
              <a:gd name="connsiteX5" fmla="*/ 1830565 w 4448352"/>
              <a:gd name="connsiteY5" fmla="*/ 638164 h 6112608"/>
              <a:gd name="connsiteX6" fmla="*/ 3173139 w 4448352"/>
              <a:gd name="connsiteY6" fmla="*/ 74 h 6112608"/>
              <a:gd name="connsiteX7" fmla="*/ 3840337 w 4448352"/>
              <a:gd name="connsiteY7" fmla="*/ 136997 h 6112608"/>
              <a:gd name="connsiteX8" fmla="*/ 4400480 w 4448352"/>
              <a:gd name="connsiteY8" fmla="*/ 1061406 h 6112608"/>
              <a:gd name="connsiteX9" fmla="*/ 3812207 w 4448352"/>
              <a:gd name="connsiteY9" fmla="*/ 2268177 h 6112608"/>
              <a:gd name="connsiteX10" fmla="*/ 2566852 w 4448352"/>
              <a:gd name="connsiteY10" fmla="*/ 4362395 h 6112608"/>
              <a:gd name="connsiteX11" fmla="*/ 1381603 w 4448352"/>
              <a:gd name="connsiteY11" fmla="*/ 6002073 h 6112608"/>
              <a:gd name="connsiteX12" fmla="*/ 1457187 w 4448352"/>
              <a:gd name="connsiteY12" fmla="*/ 6112608 h 6112608"/>
              <a:gd name="connsiteX0" fmla="*/ 147593 w 4448352"/>
              <a:gd name="connsiteY0" fmla="*/ 6025492 h 6025492"/>
              <a:gd name="connsiteX1" fmla="*/ 135095 w 4448352"/>
              <a:gd name="connsiteY1" fmla="*/ 5970139 h 6025492"/>
              <a:gd name="connsiteX2" fmla="*/ 989 w 4448352"/>
              <a:gd name="connsiteY2" fmla="*/ 3558990 h 6025492"/>
              <a:gd name="connsiteX3" fmla="*/ 134613 w 4448352"/>
              <a:gd name="connsiteY3" fmla="*/ 2769335 h 6025492"/>
              <a:gd name="connsiteX4" fmla="*/ 812398 w 4448352"/>
              <a:gd name="connsiteY4" fmla="*/ 1669996 h 6025492"/>
              <a:gd name="connsiteX5" fmla="*/ 1830565 w 4448352"/>
              <a:gd name="connsiteY5" fmla="*/ 638164 h 6025492"/>
              <a:gd name="connsiteX6" fmla="*/ 3173139 w 4448352"/>
              <a:gd name="connsiteY6" fmla="*/ 74 h 6025492"/>
              <a:gd name="connsiteX7" fmla="*/ 3840337 w 4448352"/>
              <a:gd name="connsiteY7" fmla="*/ 136997 h 6025492"/>
              <a:gd name="connsiteX8" fmla="*/ 4400480 w 4448352"/>
              <a:gd name="connsiteY8" fmla="*/ 1061406 h 6025492"/>
              <a:gd name="connsiteX9" fmla="*/ 3812207 w 4448352"/>
              <a:gd name="connsiteY9" fmla="*/ 2268177 h 6025492"/>
              <a:gd name="connsiteX10" fmla="*/ 2566852 w 4448352"/>
              <a:gd name="connsiteY10" fmla="*/ 4362395 h 6025492"/>
              <a:gd name="connsiteX11" fmla="*/ 1381603 w 4448352"/>
              <a:gd name="connsiteY11" fmla="*/ 6002073 h 6025492"/>
              <a:gd name="connsiteX0" fmla="*/ 147593 w 4448352"/>
              <a:gd name="connsiteY0" fmla="*/ 6025492 h 6029730"/>
              <a:gd name="connsiteX1" fmla="*/ 135095 w 4448352"/>
              <a:gd name="connsiteY1" fmla="*/ 5970139 h 6029730"/>
              <a:gd name="connsiteX2" fmla="*/ 989 w 4448352"/>
              <a:gd name="connsiteY2" fmla="*/ 3558990 h 6029730"/>
              <a:gd name="connsiteX3" fmla="*/ 134613 w 4448352"/>
              <a:gd name="connsiteY3" fmla="*/ 2769335 h 6029730"/>
              <a:gd name="connsiteX4" fmla="*/ 812398 w 4448352"/>
              <a:gd name="connsiteY4" fmla="*/ 1669996 h 6029730"/>
              <a:gd name="connsiteX5" fmla="*/ 1830565 w 4448352"/>
              <a:gd name="connsiteY5" fmla="*/ 638164 h 6029730"/>
              <a:gd name="connsiteX6" fmla="*/ 3173139 w 4448352"/>
              <a:gd name="connsiteY6" fmla="*/ 74 h 6029730"/>
              <a:gd name="connsiteX7" fmla="*/ 3840337 w 4448352"/>
              <a:gd name="connsiteY7" fmla="*/ 136997 h 6029730"/>
              <a:gd name="connsiteX8" fmla="*/ 4400480 w 4448352"/>
              <a:gd name="connsiteY8" fmla="*/ 1061406 h 6029730"/>
              <a:gd name="connsiteX9" fmla="*/ 3812207 w 4448352"/>
              <a:gd name="connsiteY9" fmla="*/ 2268177 h 6029730"/>
              <a:gd name="connsiteX10" fmla="*/ 2566852 w 4448352"/>
              <a:gd name="connsiteY10" fmla="*/ 4362395 h 6029730"/>
              <a:gd name="connsiteX11" fmla="*/ 1397330 w 4448352"/>
              <a:gd name="connsiteY11" fmla="*/ 6029730 h 6029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448352" h="6029730">
                <a:moveTo>
                  <a:pt x="147593" y="6025492"/>
                </a:moveTo>
                <a:lnTo>
                  <a:pt x="135095" y="5970139"/>
                </a:lnTo>
                <a:cubicBezTo>
                  <a:pt x="3334" y="5264474"/>
                  <a:pt x="25734" y="4338079"/>
                  <a:pt x="989" y="3558990"/>
                </a:cubicBezTo>
                <a:cubicBezTo>
                  <a:pt x="-7696" y="3286585"/>
                  <a:pt x="41149" y="3024098"/>
                  <a:pt x="134613" y="2769335"/>
                </a:cubicBezTo>
                <a:cubicBezTo>
                  <a:pt x="274734" y="2387350"/>
                  <a:pt x="515201" y="2023048"/>
                  <a:pt x="812398" y="1669996"/>
                </a:cubicBezTo>
                <a:cubicBezTo>
                  <a:pt x="1109596" y="1316945"/>
                  <a:pt x="1463524" y="975145"/>
                  <a:pt x="1830565" y="638164"/>
                </a:cubicBezTo>
                <a:cubicBezTo>
                  <a:pt x="2363706" y="148617"/>
                  <a:pt x="2787743" y="-3847"/>
                  <a:pt x="3173139" y="74"/>
                </a:cubicBezTo>
                <a:cubicBezTo>
                  <a:pt x="3404376" y="2427"/>
                  <a:pt x="3621702" y="61078"/>
                  <a:pt x="3840337" y="136997"/>
                </a:cubicBezTo>
                <a:cubicBezTo>
                  <a:pt x="4230681" y="272614"/>
                  <a:pt x="4578505" y="404218"/>
                  <a:pt x="4400480" y="1061406"/>
                </a:cubicBezTo>
                <a:cubicBezTo>
                  <a:pt x="4294008" y="1454598"/>
                  <a:pt x="4050152" y="1868133"/>
                  <a:pt x="3812207" y="2268177"/>
                </a:cubicBezTo>
                <a:cubicBezTo>
                  <a:pt x="3397089" y="2966250"/>
                  <a:pt x="2969331" y="3735470"/>
                  <a:pt x="2566852" y="4362395"/>
                </a:cubicBezTo>
                <a:cubicBezTo>
                  <a:pt x="2164373" y="4989320"/>
                  <a:pt x="1829370" y="5570322"/>
                  <a:pt x="1397330" y="602973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181BCD1D-9540-314B-90D1-37834A0FFA74}"/>
              </a:ext>
            </a:extLst>
          </p:cNvPr>
          <p:cNvSpPr>
            <a:spLocks noGrp="1"/>
          </p:cNvSpPr>
          <p:nvPr>
            <p:ph idx="1"/>
          </p:nvPr>
        </p:nvSpPr>
        <p:spPr>
          <a:xfrm>
            <a:off x="6029325" y="3048000"/>
            <a:ext cx="5400676" cy="3048001"/>
          </a:xfrm>
        </p:spPr>
        <p:txBody>
          <a:bodyPr>
            <a:normAutofit/>
          </a:bodyPr>
          <a:lstStyle/>
          <a:p>
            <a:pPr>
              <a:lnSpc>
                <a:spcPct val="115000"/>
              </a:lnSpc>
            </a:pPr>
            <a:r>
              <a:rPr lang="sv-SE" sz="2000"/>
              <a:t>Prediktiv analys är användningen av </a:t>
            </a:r>
            <a:r>
              <a:rPr lang="sv-SE" sz="2000" b="1"/>
              <a:t>data</a:t>
            </a:r>
            <a:r>
              <a:rPr lang="sv-SE" sz="2000"/>
              <a:t>, kombinerat med tekniker från matematik, statistik och datavetenskap för att göra prediktioner.</a:t>
            </a:r>
          </a:p>
          <a:p>
            <a:pPr>
              <a:lnSpc>
                <a:spcPct val="115000"/>
              </a:lnSpc>
            </a:pPr>
            <a:r>
              <a:rPr lang="sv-SE" sz="2000"/>
              <a:t>Målet  med prediktiv analys är att producera en god </a:t>
            </a:r>
            <a:r>
              <a:rPr lang="sv-SE" sz="2000" err="1"/>
              <a:t>approximering</a:t>
            </a:r>
            <a:r>
              <a:rPr lang="sv-SE" sz="2000"/>
              <a:t> av vad som kan hända med okända händelser.</a:t>
            </a:r>
          </a:p>
        </p:txBody>
      </p:sp>
      <p:sp>
        <p:nvSpPr>
          <p:cNvPr id="2" name="Title 1">
            <a:extLst>
              <a:ext uri="{FF2B5EF4-FFF2-40B4-BE49-F238E27FC236}">
                <a16:creationId xmlns:a16="http://schemas.microsoft.com/office/drawing/2014/main" id="{D10F4313-E510-264B-AAB8-20BFFF926677}"/>
              </a:ext>
            </a:extLst>
          </p:cNvPr>
          <p:cNvSpPr>
            <a:spLocks noGrp="1"/>
          </p:cNvSpPr>
          <p:nvPr>
            <p:ph type="title"/>
          </p:nvPr>
        </p:nvSpPr>
        <p:spPr>
          <a:xfrm>
            <a:off x="6029324" y="1523990"/>
            <a:ext cx="5400676" cy="1524010"/>
          </a:xfrm>
        </p:spPr>
        <p:txBody>
          <a:bodyPr anchor="t">
            <a:normAutofit/>
          </a:bodyPr>
          <a:lstStyle/>
          <a:p>
            <a:r>
              <a:rPr lang="sv-SE" sz="3200"/>
              <a:t>Prediktiv analys</a:t>
            </a:r>
          </a:p>
        </p:txBody>
      </p:sp>
    </p:spTree>
    <p:extLst>
      <p:ext uri="{BB962C8B-B14F-4D97-AF65-F5344CB8AC3E}">
        <p14:creationId xmlns:p14="http://schemas.microsoft.com/office/powerpoint/2010/main" val="316473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0">
            <a:extLst>
              <a:ext uri="{FF2B5EF4-FFF2-40B4-BE49-F238E27FC236}">
                <a16:creationId xmlns:a16="http://schemas.microsoft.com/office/drawing/2014/main" id="{F8B8A51A-6D01-4D5D-A841-E558470274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2001" y="1524002"/>
            <a:ext cx="6096001" cy="4572000"/>
          </a:xfrm>
          <a:custGeom>
            <a:avLst/>
            <a:gdLst>
              <a:gd name="connsiteX0" fmla="*/ 1673074 w 4228094"/>
              <a:gd name="connsiteY0" fmla="*/ 230 h 1137038"/>
              <a:gd name="connsiteX1" fmla="*/ 3676781 w 4228094"/>
              <a:gd name="connsiteY1" fmla="*/ 298555 h 1137038"/>
              <a:gd name="connsiteX2" fmla="*/ 4025527 w 4228094"/>
              <a:gd name="connsiteY2" fmla="*/ 425010 h 1137038"/>
              <a:gd name="connsiteX3" fmla="*/ 4228094 w 4228094"/>
              <a:gd name="connsiteY3" fmla="*/ 494088 h 1137038"/>
              <a:gd name="connsiteX4" fmla="*/ 4228094 w 4228094"/>
              <a:gd name="connsiteY4" fmla="*/ 1137038 h 1137038"/>
              <a:gd name="connsiteX5" fmla="*/ 0 w 4228094"/>
              <a:gd name="connsiteY5" fmla="*/ 1137038 h 1137038"/>
              <a:gd name="connsiteX6" fmla="*/ 18109 w 4228094"/>
              <a:gd name="connsiteY6" fmla="*/ 1068877 h 1137038"/>
              <a:gd name="connsiteX7" fmla="*/ 362264 w 4228094"/>
              <a:gd name="connsiteY7" fmla="*/ 366637 h 1137038"/>
              <a:gd name="connsiteX8" fmla="*/ 1386499 w 4228094"/>
              <a:gd name="connsiteY8" fmla="*/ 1522 h 1137038"/>
              <a:gd name="connsiteX9" fmla="*/ 1673074 w 4228094"/>
              <a:gd name="connsiteY9" fmla="*/ 230 h 1137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28094" h="1137038">
                <a:moveTo>
                  <a:pt x="1673074" y="230"/>
                </a:moveTo>
                <a:cubicBezTo>
                  <a:pt x="2346512" y="4287"/>
                  <a:pt x="3048424" y="63583"/>
                  <a:pt x="3676781" y="298555"/>
                </a:cubicBezTo>
                <a:cubicBezTo>
                  <a:pt x="3793275" y="342114"/>
                  <a:pt x="3909477" y="384216"/>
                  <a:pt x="4025527" y="425010"/>
                </a:cubicBezTo>
                <a:lnTo>
                  <a:pt x="4228094" y="494088"/>
                </a:lnTo>
                <a:lnTo>
                  <a:pt x="4228094" y="1137038"/>
                </a:lnTo>
                <a:lnTo>
                  <a:pt x="0" y="1137038"/>
                </a:lnTo>
                <a:lnTo>
                  <a:pt x="18109" y="1068877"/>
                </a:lnTo>
                <a:cubicBezTo>
                  <a:pt x="95047" y="799139"/>
                  <a:pt x="194962" y="542008"/>
                  <a:pt x="362264" y="366637"/>
                </a:cubicBezTo>
                <a:cubicBezTo>
                  <a:pt x="622229" y="94062"/>
                  <a:pt x="1015836" y="6565"/>
                  <a:pt x="1386499" y="1522"/>
                </a:cubicBezTo>
                <a:cubicBezTo>
                  <a:pt x="1481245" y="198"/>
                  <a:pt x="1576869" y="-349"/>
                  <a:pt x="1673074"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9" name="Freeform: Shape 12">
            <a:extLst>
              <a:ext uri="{FF2B5EF4-FFF2-40B4-BE49-F238E27FC236}">
                <a16:creationId xmlns:a16="http://schemas.microsoft.com/office/drawing/2014/main" id="{B3583F5F-50B1-4C06-8A4C-52B531C92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370704"/>
            <a:ext cx="4485503" cy="648729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783D73FD-854E-4D4F-A6A2-5C27544FB6F7}"/>
              </a:ext>
            </a:extLst>
          </p:cNvPr>
          <p:cNvSpPr>
            <a:spLocks noGrp="1"/>
          </p:cNvSpPr>
          <p:nvPr>
            <p:ph type="title"/>
          </p:nvPr>
        </p:nvSpPr>
        <p:spPr>
          <a:xfrm>
            <a:off x="718750" y="2286000"/>
            <a:ext cx="3048001" cy="2286000"/>
          </a:xfrm>
        </p:spPr>
        <p:txBody>
          <a:bodyPr anchor="ctr">
            <a:normAutofit/>
          </a:bodyPr>
          <a:lstStyle/>
          <a:p>
            <a:r>
              <a:rPr lang="sv-SE" sz="3200">
                <a:solidFill>
                  <a:srgbClr val="FFFFFF"/>
                </a:solidFill>
              </a:rPr>
              <a:t>Hur gör man prediktiv analys</a:t>
            </a:r>
          </a:p>
        </p:txBody>
      </p:sp>
      <p:graphicFrame>
        <p:nvGraphicFramePr>
          <p:cNvPr id="20" name="Content Placeholder 2">
            <a:extLst>
              <a:ext uri="{FF2B5EF4-FFF2-40B4-BE49-F238E27FC236}">
                <a16:creationId xmlns:a16="http://schemas.microsoft.com/office/drawing/2014/main" id="{A55FD30B-A1F4-493B-B340-53DB4143EA3D}"/>
              </a:ext>
            </a:extLst>
          </p:cNvPr>
          <p:cNvGraphicFramePr>
            <a:graphicFrameLocks noGrp="1"/>
          </p:cNvGraphicFramePr>
          <p:nvPr>
            <p:ph idx="1"/>
            <p:extLst>
              <p:ext uri="{D42A27DB-BD31-4B8C-83A1-F6EECF244321}">
                <p14:modId xmlns:p14="http://schemas.microsoft.com/office/powerpoint/2010/main" val="3582407254"/>
              </p:ext>
            </p:extLst>
          </p:nvPr>
        </p:nvGraphicFramePr>
        <p:xfrm>
          <a:off x="5334000" y="762000"/>
          <a:ext cx="60960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690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31C39-87DF-D14C-A2F3-42AD18F45FB3}"/>
              </a:ext>
            </a:extLst>
          </p:cNvPr>
          <p:cNvSpPr>
            <a:spLocks noGrp="1"/>
          </p:cNvSpPr>
          <p:nvPr>
            <p:ph type="title"/>
          </p:nvPr>
        </p:nvSpPr>
        <p:spPr>
          <a:xfrm>
            <a:off x="762000" y="1524000"/>
            <a:ext cx="3018325" cy="4572000"/>
          </a:xfrm>
        </p:spPr>
        <p:txBody>
          <a:bodyPr anchor="t">
            <a:normAutofit/>
          </a:bodyPr>
          <a:lstStyle/>
          <a:p>
            <a:r>
              <a:rPr lang="sv-SE" sz="3200"/>
              <a:t>Matematiska modeller</a:t>
            </a:r>
          </a:p>
        </p:txBody>
      </p:sp>
      <p:sp>
        <p:nvSpPr>
          <p:cNvPr id="25" name="Freeform: Shape 24">
            <a:extLst>
              <a:ext uri="{FF2B5EF4-FFF2-40B4-BE49-F238E27FC236}">
                <a16:creationId xmlns:a16="http://schemas.microsoft.com/office/drawing/2014/main" id="{5F2C5A5A-694B-4287-8BA1-25CE3A3420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8056" y="1"/>
            <a:ext cx="4583947" cy="6131671"/>
          </a:xfrm>
          <a:custGeom>
            <a:avLst/>
            <a:gdLst>
              <a:gd name="connsiteX0" fmla="*/ 1303111 w 4583947"/>
              <a:gd name="connsiteY0" fmla="*/ 0 h 6131671"/>
              <a:gd name="connsiteX1" fmla="*/ 4583947 w 4583947"/>
              <a:gd name="connsiteY1" fmla="*/ 0 h 6131671"/>
              <a:gd name="connsiteX2" fmla="*/ 4583947 w 4583947"/>
              <a:gd name="connsiteY2" fmla="*/ 4228311 h 6131671"/>
              <a:gd name="connsiteX3" fmla="*/ 4541880 w 4583947"/>
              <a:gd name="connsiteY3" fmla="*/ 4258857 h 6131671"/>
              <a:gd name="connsiteX4" fmla="*/ 4128523 w 4583947"/>
              <a:gd name="connsiteY4" fmla="*/ 4540543 h 6131671"/>
              <a:gd name="connsiteX5" fmla="*/ 1946719 w 4583947"/>
              <a:gd name="connsiteY5" fmla="*/ 5933430 h 6131671"/>
              <a:gd name="connsiteX6" fmla="*/ 393090 w 4583947"/>
              <a:gd name="connsiteY6" fmla="*/ 5653230 h 6131671"/>
              <a:gd name="connsiteX7" fmla="*/ 62 w 4583947"/>
              <a:gd name="connsiteY7" fmla="*/ 4146595 h 6131671"/>
              <a:gd name="connsiteX8" fmla="*/ 1277882 w 4583947"/>
              <a:gd name="connsiteY8" fmla="*/ 32051 h 613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3947" h="6131671">
                <a:moveTo>
                  <a:pt x="1303111" y="0"/>
                </a:moveTo>
                <a:lnTo>
                  <a:pt x="4583947" y="0"/>
                </a:lnTo>
                <a:lnTo>
                  <a:pt x="4583947" y="4228311"/>
                </a:lnTo>
                <a:lnTo>
                  <a:pt x="4541880" y="4258857"/>
                </a:lnTo>
                <a:cubicBezTo>
                  <a:pt x="4395640" y="4361102"/>
                  <a:pt x="4254236" y="4453840"/>
                  <a:pt x="4128523" y="4540543"/>
                </a:cubicBezTo>
                <a:cubicBezTo>
                  <a:pt x="3416510" y="5032410"/>
                  <a:pt x="2702940" y="5523262"/>
                  <a:pt x="1946719" y="5933430"/>
                </a:cubicBezTo>
                <a:cubicBezTo>
                  <a:pt x="1506382" y="6172525"/>
                  <a:pt x="872113" y="6310628"/>
                  <a:pt x="393090" y="5653230"/>
                </a:cubicBezTo>
                <a:cubicBezTo>
                  <a:pt x="73281" y="5214029"/>
                  <a:pt x="-2478" y="4628756"/>
                  <a:pt x="62" y="4146595"/>
                </a:cubicBezTo>
                <a:cubicBezTo>
                  <a:pt x="8670" y="2518973"/>
                  <a:pt x="544344" y="1015353"/>
                  <a:pt x="1277882" y="3205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B423BB46-9386-40B6-B6A8-70CDDE734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9075" y="16663"/>
            <a:ext cx="4352924" cy="6092804"/>
          </a:xfrm>
          <a:custGeom>
            <a:avLst/>
            <a:gdLst>
              <a:gd name="connsiteX0" fmla="*/ 520805 w 4496214"/>
              <a:gd name="connsiteY0" fmla="*/ 0 h 4712444"/>
              <a:gd name="connsiteX1" fmla="*/ 4496214 w 4496214"/>
              <a:gd name="connsiteY1" fmla="*/ 0 h 4712444"/>
              <a:gd name="connsiteX2" fmla="*/ 4496214 w 4496214"/>
              <a:gd name="connsiteY2" fmla="*/ 2870874 h 4712444"/>
              <a:gd name="connsiteX3" fmla="*/ 4327504 w 4496214"/>
              <a:gd name="connsiteY3" fmla="*/ 2986301 h 4712444"/>
              <a:gd name="connsiteX4" fmla="*/ 4128523 w 4496214"/>
              <a:gd name="connsiteY4" fmla="*/ 3121316 h 4712444"/>
              <a:gd name="connsiteX5" fmla="*/ 1946719 w 4496214"/>
              <a:gd name="connsiteY5" fmla="*/ 4514203 h 4712444"/>
              <a:gd name="connsiteX6" fmla="*/ 393090 w 4496214"/>
              <a:gd name="connsiteY6" fmla="*/ 4234003 h 4712444"/>
              <a:gd name="connsiteX7" fmla="*/ 62 w 4496214"/>
              <a:gd name="connsiteY7" fmla="*/ 2727368 h 4712444"/>
              <a:gd name="connsiteX8" fmla="*/ 513680 w 4496214"/>
              <a:gd name="connsiteY8" fmla="*/ 17175 h 4712444"/>
              <a:gd name="connsiteX0" fmla="*/ 4496214 w 4496214"/>
              <a:gd name="connsiteY0" fmla="*/ 0 h 4712444"/>
              <a:gd name="connsiteX1" fmla="*/ 4496214 w 4496214"/>
              <a:gd name="connsiteY1" fmla="*/ 2870874 h 4712444"/>
              <a:gd name="connsiteX2" fmla="*/ 4327504 w 4496214"/>
              <a:gd name="connsiteY2" fmla="*/ 2986301 h 4712444"/>
              <a:gd name="connsiteX3" fmla="*/ 4128523 w 4496214"/>
              <a:gd name="connsiteY3" fmla="*/ 3121316 h 4712444"/>
              <a:gd name="connsiteX4" fmla="*/ 1946719 w 4496214"/>
              <a:gd name="connsiteY4" fmla="*/ 4514203 h 4712444"/>
              <a:gd name="connsiteX5" fmla="*/ 393090 w 4496214"/>
              <a:gd name="connsiteY5" fmla="*/ 4234003 h 4712444"/>
              <a:gd name="connsiteX6" fmla="*/ 62 w 4496214"/>
              <a:gd name="connsiteY6" fmla="*/ 2727368 h 4712444"/>
              <a:gd name="connsiteX7" fmla="*/ 513680 w 4496214"/>
              <a:gd name="connsiteY7" fmla="*/ 17175 h 4712444"/>
              <a:gd name="connsiteX8" fmla="*/ 610729 w 4496214"/>
              <a:gd name="connsiteY8" fmla="*/ 94249 h 4712444"/>
              <a:gd name="connsiteX0" fmla="*/ 4496214 w 4496214"/>
              <a:gd name="connsiteY0" fmla="*/ 2853983 h 4695553"/>
              <a:gd name="connsiteX1" fmla="*/ 4327504 w 4496214"/>
              <a:gd name="connsiteY1" fmla="*/ 2969410 h 4695553"/>
              <a:gd name="connsiteX2" fmla="*/ 4128523 w 4496214"/>
              <a:gd name="connsiteY2" fmla="*/ 3104425 h 4695553"/>
              <a:gd name="connsiteX3" fmla="*/ 1946719 w 4496214"/>
              <a:gd name="connsiteY3" fmla="*/ 4497312 h 4695553"/>
              <a:gd name="connsiteX4" fmla="*/ 393090 w 4496214"/>
              <a:gd name="connsiteY4" fmla="*/ 4217112 h 4695553"/>
              <a:gd name="connsiteX5" fmla="*/ 62 w 4496214"/>
              <a:gd name="connsiteY5" fmla="*/ 2710477 h 4695553"/>
              <a:gd name="connsiteX6" fmla="*/ 513680 w 4496214"/>
              <a:gd name="connsiteY6" fmla="*/ 284 h 4695553"/>
              <a:gd name="connsiteX7" fmla="*/ 610729 w 4496214"/>
              <a:gd name="connsiteY7" fmla="*/ 77358 h 4695553"/>
              <a:gd name="connsiteX0" fmla="*/ 4496214 w 4496214"/>
              <a:gd name="connsiteY0" fmla="*/ 2853699 h 4695269"/>
              <a:gd name="connsiteX1" fmla="*/ 4327504 w 4496214"/>
              <a:gd name="connsiteY1" fmla="*/ 2969126 h 4695269"/>
              <a:gd name="connsiteX2" fmla="*/ 4128523 w 4496214"/>
              <a:gd name="connsiteY2" fmla="*/ 3104141 h 4695269"/>
              <a:gd name="connsiteX3" fmla="*/ 1946719 w 4496214"/>
              <a:gd name="connsiteY3" fmla="*/ 4497028 h 4695269"/>
              <a:gd name="connsiteX4" fmla="*/ 393090 w 4496214"/>
              <a:gd name="connsiteY4" fmla="*/ 4216828 h 4695269"/>
              <a:gd name="connsiteX5" fmla="*/ 62 w 4496214"/>
              <a:gd name="connsiteY5" fmla="*/ 2710193 h 4695269"/>
              <a:gd name="connsiteX6" fmla="*/ 513680 w 4496214"/>
              <a:gd name="connsiteY6" fmla="*/ 0 h 4695269"/>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3578025 w 4496214"/>
              <a:gd name="connsiteY2" fmla="*/ 3466740 h 4650427"/>
              <a:gd name="connsiteX3" fmla="*/ 1946719 w 4496214"/>
              <a:gd name="connsiteY3" fmla="*/ 4497028 h 4650427"/>
              <a:gd name="connsiteX4" fmla="*/ 393090 w 4496214"/>
              <a:gd name="connsiteY4" fmla="*/ 4216828 h 4650427"/>
              <a:gd name="connsiteX5" fmla="*/ 62 w 4496214"/>
              <a:gd name="connsiteY5" fmla="*/ 2710193 h 4650427"/>
              <a:gd name="connsiteX6" fmla="*/ 513680 w 4496214"/>
              <a:gd name="connsiteY6" fmla="*/ 0 h 4650427"/>
              <a:gd name="connsiteX0" fmla="*/ 4496214 w 4496214"/>
              <a:gd name="connsiteY0" fmla="*/ 2853699 h 4650427"/>
              <a:gd name="connsiteX1" fmla="*/ 3578025 w 4496214"/>
              <a:gd name="connsiteY1" fmla="*/ 3466740 h 4650427"/>
              <a:gd name="connsiteX2" fmla="*/ 1946719 w 4496214"/>
              <a:gd name="connsiteY2" fmla="*/ 4497028 h 4650427"/>
              <a:gd name="connsiteX3" fmla="*/ 393090 w 4496214"/>
              <a:gd name="connsiteY3" fmla="*/ 4216828 h 4650427"/>
              <a:gd name="connsiteX4" fmla="*/ 62 w 4496214"/>
              <a:gd name="connsiteY4" fmla="*/ 2710193 h 4650427"/>
              <a:gd name="connsiteX5" fmla="*/ 513680 w 4496214"/>
              <a:gd name="connsiteY5" fmla="*/ 0 h 4650427"/>
              <a:gd name="connsiteX0" fmla="*/ 3578025 w 3578025"/>
              <a:gd name="connsiteY0" fmla="*/ 3466740 h 4650427"/>
              <a:gd name="connsiteX1" fmla="*/ 1946719 w 3578025"/>
              <a:gd name="connsiteY1" fmla="*/ 4497028 h 4650427"/>
              <a:gd name="connsiteX2" fmla="*/ 393090 w 3578025"/>
              <a:gd name="connsiteY2" fmla="*/ 4216828 h 4650427"/>
              <a:gd name="connsiteX3" fmla="*/ 62 w 3578025"/>
              <a:gd name="connsiteY3" fmla="*/ 2710193 h 4650427"/>
              <a:gd name="connsiteX4" fmla="*/ 513680 w 3578025"/>
              <a:gd name="connsiteY4" fmla="*/ 0 h 4650427"/>
              <a:gd name="connsiteX0" fmla="*/ 3578025 w 3578025"/>
              <a:gd name="connsiteY0" fmla="*/ 3466740 h 4705670"/>
              <a:gd name="connsiteX1" fmla="*/ 1946719 w 3578025"/>
              <a:gd name="connsiteY1" fmla="*/ 4497028 h 4705670"/>
              <a:gd name="connsiteX2" fmla="*/ 393090 w 3578025"/>
              <a:gd name="connsiteY2" fmla="*/ 4216828 h 4705670"/>
              <a:gd name="connsiteX3" fmla="*/ 62 w 3578025"/>
              <a:gd name="connsiteY3" fmla="*/ 2710193 h 4705670"/>
              <a:gd name="connsiteX4" fmla="*/ 513680 w 3578025"/>
              <a:gd name="connsiteY4" fmla="*/ 0 h 470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8025" h="4705670">
                <a:moveTo>
                  <a:pt x="3578025" y="3466740"/>
                </a:moveTo>
                <a:cubicBezTo>
                  <a:pt x="3034256" y="3810169"/>
                  <a:pt x="2520630" y="4206761"/>
                  <a:pt x="1946719" y="4497028"/>
                </a:cubicBezTo>
                <a:cubicBezTo>
                  <a:pt x="1423184" y="4761816"/>
                  <a:pt x="872113" y="4874226"/>
                  <a:pt x="393090" y="4216828"/>
                </a:cubicBezTo>
                <a:cubicBezTo>
                  <a:pt x="73281" y="3777627"/>
                  <a:pt x="-2478" y="3192354"/>
                  <a:pt x="62" y="2710193"/>
                </a:cubicBezTo>
                <a:cubicBezTo>
                  <a:pt x="5227" y="1733619"/>
                  <a:pt x="200135" y="801687"/>
                  <a:pt x="51368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6" name="Picture 5" descr="A screenshot of a computer&#10;&#10;Description automatically generated with low confidence">
            <a:extLst>
              <a:ext uri="{FF2B5EF4-FFF2-40B4-BE49-F238E27FC236}">
                <a16:creationId xmlns:a16="http://schemas.microsoft.com/office/drawing/2014/main" id="{CE24B298-EA6D-7F4F-9B44-6BDAF4E16D1B}"/>
              </a:ext>
            </a:extLst>
          </p:cNvPr>
          <p:cNvPicPr>
            <a:picLocks noChangeAspect="1"/>
          </p:cNvPicPr>
          <p:nvPr/>
        </p:nvPicPr>
        <p:blipFill>
          <a:blip r:embed="rId2"/>
          <a:stretch>
            <a:fillRect/>
          </a:stretch>
        </p:blipFill>
        <p:spPr>
          <a:xfrm>
            <a:off x="8382000" y="2446020"/>
            <a:ext cx="3048001" cy="1203960"/>
          </a:xfrm>
          <a:prstGeom prst="rect">
            <a:avLst/>
          </a:prstGeom>
        </p:spPr>
      </p:pic>
      <p:graphicFrame>
        <p:nvGraphicFramePr>
          <p:cNvPr id="18" name="Content Placeholder 2">
            <a:extLst>
              <a:ext uri="{FF2B5EF4-FFF2-40B4-BE49-F238E27FC236}">
                <a16:creationId xmlns:a16="http://schemas.microsoft.com/office/drawing/2014/main" id="{E082CFB5-DB8C-425B-B5E0-FF7DBCF8328D}"/>
              </a:ext>
            </a:extLst>
          </p:cNvPr>
          <p:cNvGraphicFramePr>
            <a:graphicFrameLocks noGrp="1"/>
          </p:cNvGraphicFramePr>
          <p:nvPr>
            <p:ph idx="1"/>
            <p:extLst>
              <p:ext uri="{D42A27DB-BD31-4B8C-83A1-F6EECF244321}">
                <p14:modId xmlns:p14="http://schemas.microsoft.com/office/powerpoint/2010/main" val="1034459156"/>
              </p:ext>
            </p:extLst>
          </p:nvPr>
        </p:nvGraphicFramePr>
        <p:xfrm>
          <a:off x="3839674" y="1524000"/>
          <a:ext cx="3018325"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8984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9D93F4-2395-E44D-A4E8-85F9A0054E6D}"/>
              </a:ext>
            </a:extLst>
          </p:cNvPr>
          <p:cNvSpPr>
            <a:spLocks noGrp="1"/>
          </p:cNvSpPr>
          <p:nvPr>
            <p:ph type="title"/>
          </p:nvPr>
        </p:nvSpPr>
        <p:spPr>
          <a:xfrm>
            <a:off x="762000" y="1524000"/>
            <a:ext cx="3018325" cy="4572000"/>
          </a:xfrm>
        </p:spPr>
        <p:txBody>
          <a:bodyPr anchor="t">
            <a:normAutofit/>
          </a:bodyPr>
          <a:lstStyle/>
          <a:p>
            <a:r>
              <a:rPr lang="sv-SE" sz="3200"/>
              <a:t>Statistiska modeller </a:t>
            </a:r>
          </a:p>
        </p:txBody>
      </p:sp>
      <p:sp>
        <p:nvSpPr>
          <p:cNvPr id="12" name="Freeform: Shape 11">
            <a:extLst>
              <a:ext uri="{FF2B5EF4-FFF2-40B4-BE49-F238E27FC236}">
                <a16:creationId xmlns:a16="http://schemas.microsoft.com/office/drawing/2014/main" id="{5F2C5A5A-694B-4287-8BA1-25CE3A3420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8056" y="1"/>
            <a:ext cx="4583947" cy="6131671"/>
          </a:xfrm>
          <a:custGeom>
            <a:avLst/>
            <a:gdLst>
              <a:gd name="connsiteX0" fmla="*/ 1303111 w 4583947"/>
              <a:gd name="connsiteY0" fmla="*/ 0 h 6131671"/>
              <a:gd name="connsiteX1" fmla="*/ 4583947 w 4583947"/>
              <a:gd name="connsiteY1" fmla="*/ 0 h 6131671"/>
              <a:gd name="connsiteX2" fmla="*/ 4583947 w 4583947"/>
              <a:gd name="connsiteY2" fmla="*/ 4228311 h 6131671"/>
              <a:gd name="connsiteX3" fmla="*/ 4541880 w 4583947"/>
              <a:gd name="connsiteY3" fmla="*/ 4258857 h 6131671"/>
              <a:gd name="connsiteX4" fmla="*/ 4128523 w 4583947"/>
              <a:gd name="connsiteY4" fmla="*/ 4540543 h 6131671"/>
              <a:gd name="connsiteX5" fmla="*/ 1946719 w 4583947"/>
              <a:gd name="connsiteY5" fmla="*/ 5933430 h 6131671"/>
              <a:gd name="connsiteX6" fmla="*/ 393090 w 4583947"/>
              <a:gd name="connsiteY6" fmla="*/ 5653230 h 6131671"/>
              <a:gd name="connsiteX7" fmla="*/ 62 w 4583947"/>
              <a:gd name="connsiteY7" fmla="*/ 4146595 h 6131671"/>
              <a:gd name="connsiteX8" fmla="*/ 1277882 w 4583947"/>
              <a:gd name="connsiteY8" fmla="*/ 32051 h 613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3947" h="6131671">
                <a:moveTo>
                  <a:pt x="1303111" y="0"/>
                </a:moveTo>
                <a:lnTo>
                  <a:pt x="4583947" y="0"/>
                </a:lnTo>
                <a:lnTo>
                  <a:pt x="4583947" y="4228311"/>
                </a:lnTo>
                <a:lnTo>
                  <a:pt x="4541880" y="4258857"/>
                </a:lnTo>
                <a:cubicBezTo>
                  <a:pt x="4395640" y="4361102"/>
                  <a:pt x="4254236" y="4453840"/>
                  <a:pt x="4128523" y="4540543"/>
                </a:cubicBezTo>
                <a:cubicBezTo>
                  <a:pt x="3416510" y="5032410"/>
                  <a:pt x="2702940" y="5523262"/>
                  <a:pt x="1946719" y="5933430"/>
                </a:cubicBezTo>
                <a:cubicBezTo>
                  <a:pt x="1506382" y="6172525"/>
                  <a:pt x="872113" y="6310628"/>
                  <a:pt x="393090" y="5653230"/>
                </a:cubicBezTo>
                <a:cubicBezTo>
                  <a:pt x="73281" y="5214029"/>
                  <a:pt x="-2478" y="4628756"/>
                  <a:pt x="62" y="4146595"/>
                </a:cubicBezTo>
                <a:cubicBezTo>
                  <a:pt x="8670" y="2518973"/>
                  <a:pt x="544344" y="1015353"/>
                  <a:pt x="1277882" y="3205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423BB46-9386-40B6-B6A8-70CDDE734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9075" y="16663"/>
            <a:ext cx="4352924" cy="6092804"/>
          </a:xfrm>
          <a:custGeom>
            <a:avLst/>
            <a:gdLst>
              <a:gd name="connsiteX0" fmla="*/ 520805 w 4496214"/>
              <a:gd name="connsiteY0" fmla="*/ 0 h 4712444"/>
              <a:gd name="connsiteX1" fmla="*/ 4496214 w 4496214"/>
              <a:gd name="connsiteY1" fmla="*/ 0 h 4712444"/>
              <a:gd name="connsiteX2" fmla="*/ 4496214 w 4496214"/>
              <a:gd name="connsiteY2" fmla="*/ 2870874 h 4712444"/>
              <a:gd name="connsiteX3" fmla="*/ 4327504 w 4496214"/>
              <a:gd name="connsiteY3" fmla="*/ 2986301 h 4712444"/>
              <a:gd name="connsiteX4" fmla="*/ 4128523 w 4496214"/>
              <a:gd name="connsiteY4" fmla="*/ 3121316 h 4712444"/>
              <a:gd name="connsiteX5" fmla="*/ 1946719 w 4496214"/>
              <a:gd name="connsiteY5" fmla="*/ 4514203 h 4712444"/>
              <a:gd name="connsiteX6" fmla="*/ 393090 w 4496214"/>
              <a:gd name="connsiteY6" fmla="*/ 4234003 h 4712444"/>
              <a:gd name="connsiteX7" fmla="*/ 62 w 4496214"/>
              <a:gd name="connsiteY7" fmla="*/ 2727368 h 4712444"/>
              <a:gd name="connsiteX8" fmla="*/ 513680 w 4496214"/>
              <a:gd name="connsiteY8" fmla="*/ 17175 h 4712444"/>
              <a:gd name="connsiteX0" fmla="*/ 4496214 w 4496214"/>
              <a:gd name="connsiteY0" fmla="*/ 0 h 4712444"/>
              <a:gd name="connsiteX1" fmla="*/ 4496214 w 4496214"/>
              <a:gd name="connsiteY1" fmla="*/ 2870874 h 4712444"/>
              <a:gd name="connsiteX2" fmla="*/ 4327504 w 4496214"/>
              <a:gd name="connsiteY2" fmla="*/ 2986301 h 4712444"/>
              <a:gd name="connsiteX3" fmla="*/ 4128523 w 4496214"/>
              <a:gd name="connsiteY3" fmla="*/ 3121316 h 4712444"/>
              <a:gd name="connsiteX4" fmla="*/ 1946719 w 4496214"/>
              <a:gd name="connsiteY4" fmla="*/ 4514203 h 4712444"/>
              <a:gd name="connsiteX5" fmla="*/ 393090 w 4496214"/>
              <a:gd name="connsiteY5" fmla="*/ 4234003 h 4712444"/>
              <a:gd name="connsiteX6" fmla="*/ 62 w 4496214"/>
              <a:gd name="connsiteY6" fmla="*/ 2727368 h 4712444"/>
              <a:gd name="connsiteX7" fmla="*/ 513680 w 4496214"/>
              <a:gd name="connsiteY7" fmla="*/ 17175 h 4712444"/>
              <a:gd name="connsiteX8" fmla="*/ 610729 w 4496214"/>
              <a:gd name="connsiteY8" fmla="*/ 94249 h 4712444"/>
              <a:gd name="connsiteX0" fmla="*/ 4496214 w 4496214"/>
              <a:gd name="connsiteY0" fmla="*/ 2853983 h 4695553"/>
              <a:gd name="connsiteX1" fmla="*/ 4327504 w 4496214"/>
              <a:gd name="connsiteY1" fmla="*/ 2969410 h 4695553"/>
              <a:gd name="connsiteX2" fmla="*/ 4128523 w 4496214"/>
              <a:gd name="connsiteY2" fmla="*/ 3104425 h 4695553"/>
              <a:gd name="connsiteX3" fmla="*/ 1946719 w 4496214"/>
              <a:gd name="connsiteY3" fmla="*/ 4497312 h 4695553"/>
              <a:gd name="connsiteX4" fmla="*/ 393090 w 4496214"/>
              <a:gd name="connsiteY4" fmla="*/ 4217112 h 4695553"/>
              <a:gd name="connsiteX5" fmla="*/ 62 w 4496214"/>
              <a:gd name="connsiteY5" fmla="*/ 2710477 h 4695553"/>
              <a:gd name="connsiteX6" fmla="*/ 513680 w 4496214"/>
              <a:gd name="connsiteY6" fmla="*/ 284 h 4695553"/>
              <a:gd name="connsiteX7" fmla="*/ 610729 w 4496214"/>
              <a:gd name="connsiteY7" fmla="*/ 77358 h 4695553"/>
              <a:gd name="connsiteX0" fmla="*/ 4496214 w 4496214"/>
              <a:gd name="connsiteY0" fmla="*/ 2853699 h 4695269"/>
              <a:gd name="connsiteX1" fmla="*/ 4327504 w 4496214"/>
              <a:gd name="connsiteY1" fmla="*/ 2969126 h 4695269"/>
              <a:gd name="connsiteX2" fmla="*/ 4128523 w 4496214"/>
              <a:gd name="connsiteY2" fmla="*/ 3104141 h 4695269"/>
              <a:gd name="connsiteX3" fmla="*/ 1946719 w 4496214"/>
              <a:gd name="connsiteY3" fmla="*/ 4497028 h 4695269"/>
              <a:gd name="connsiteX4" fmla="*/ 393090 w 4496214"/>
              <a:gd name="connsiteY4" fmla="*/ 4216828 h 4695269"/>
              <a:gd name="connsiteX5" fmla="*/ 62 w 4496214"/>
              <a:gd name="connsiteY5" fmla="*/ 2710193 h 4695269"/>
              <a:gd name="connsiteX6" fmla="*/ 513680 w 4496214"/>
              <a:gd name="connsiteY6" fmla="*/ 0 h 4695269"/>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3578025 w 4496214"/>
              <a:gd name="connsiteY2" fmla="*/ 3466740 h 4650427"/>
              <a:gd name="connsiteX3" fmla="*/ 1946719 w 4496214"/>
              <a:gd name="connsiteY3" fmla="*/ 4497028 h 4650427"/>
              <a:gd name="connsiteX4" fmla="*/ 393090 w 4496214"/>
              <a:gd name="connsiteY4" fmla="*/ 4216828 h 4650427"/>
              <a:gd name="connsiteX5" fmla="*/ 62 w 4496214"/>
              <a:gd name="connsiteY5" fmla="*/ 2710193 h 4650427"/>
              <a:gd name="connsiteX6" fmla="*/ 513680 w 4496214"/>
              <a:gd name="connsiteY6" fmla="*/ 0 h 4650427"/>
              <a:gd name="connsiteX0" fmla="*/ 4496214 w 4496214"/>
              <a:gd name="connsiteY0" fmla="*/ 2853699 h 4650427"/>
              <a:gd name="connsiteX1" fmla="*/ 3578025 w 4496214"/>
              <a:gd name="connsiteY1" fmla="*/ 3466740 h 4650427"/>
              <a:gd name="connsiteX2" fmla="*/ 1946719 w 4496214"/>
              <a:gd name="connsiteY2" fmla="*/ 4497028 h 4650427"/>
              <a:gd name="connsiteX3" fmla="*/ 393090 w 4496214"/>
              <a:gd name="connsiteY3" fmla="*/ 4216828 h 4650427"/>
              <a:gd name="connsiteX4" fmla="*/ 62 w 4496214"/>
              <a:gd name="connsiteY4" fmla="*/ 2710193 h 4650427"/>
              <a:gd name="connsiteX5" fmla="*/ 513680 w 4496214"/>
              <a:gd name="connsiteY5" fmla="*/ 0 h 4650427"/>
              <a:gd name="connsiteX0" fmla="*/ 3578025 w 3578025"/>
              <a:gd name="connsiteY0" fmla="*/ 3466740 h 4650427"/>
              <a:gd name="connsiteX1" fmla="*/ 1946719 w 3578025"/>
              <a:gd name="connsiteY1" fmla="*/ 4497028 h 4650427"/>
              <a:gd name="connsiteX2" fmla="*/ 393090 w 3578025"/>
              <a:gd name="connsiteY2" fmla="*/ 4216828 h 4650427"/>
              <a:gd name="connsiteX3" fmla="*/ 62 w 3578025"/>
              <a:gd name="connsiteY3" fmla="*/ 2710193 h 4650427"/>
              <a:gd name="connsiteX4" fmla="*/ 513680 w 3578025"/>
              <a:gd name="connsiteY4" fmla="*/ 0 h 4650427"/>
              <a:gd name="connsiteX0" fmla="*/ 3578025 w 3578025"/>
              <a:gd name="connsiteY0" fmla="*/ 3466740 h 4705670"/>
              <a:gd name="connsiteX1" fmla="*/ 1946719 w 3578025"/>
              <a:gd name="connsiteY1" fmla="*/ 4497028 h 4705670"/>
              <a:gd name="connsiteX2" fmla="*/ 393090 w 3578025"/>
              <a:gd name="connsiteY2" fmla="*/ 4216828 h 4705670"/>
              <a:gd name="connsiteX3" fmla="*/ 62 w 3578025"/>
              <a:gd name="connsiteY3" fmla="*/ 2710193 h 4705670"/>
              <a:gd name="connsiteX4" fmla="*/ 513680 w 3578025"/>
              <a:gd name="connsiteY4" fmla="*/ 0 h 470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8025" h="4705670">
                <a:moveTo>
                  <a:pt x="3578025" y="3466740"/>
                </a:moveTo>
                <a:cubicBezTo>
                  <a:pt x="3034256" y="3810169"/>
                  <a:pt x="2520630" y="4206761"/>
                  <a:pt x="1946719" y="4497028"/>
                </a:cubicBezTo>
                <a:cubicBezTo>
                  <a:pt x="1423184" y="4761816"/>
                  <a:pt x="872113" y="4874226"/>
                  <a:pt x="393090" y="4216828"/>
                </a:cubicBezTo>
                <a:cubicBezTo>
                  <a:pt x="73281" y="3777627"/>
                  <a:pt x="-2478" y="3192354"/>
                  <a:pt x="62" y="2710193"/>
                </a:cubicBezTo>
                <a:cubicBezTo>
                  <a:pt x="5227" y="1733619"/>
                  <a:pt x="200135" y="801687"/>
                  <a:pt x="51368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8F40A5E9-8BC5-E049-B5D2-C57D24B0460A}"/>
              </a:ext>
            </a:extLst>
          </p:cNvPr>
          <p:cNvSpPr>
            <a:spLocks noGrp="1"/>
          </p:cNvSpPr>
          <p:nvPr>
            <p:ph idx="1"/>
          </p:nvPr>
        </p:nvSpPr>
        <p:spPr>
          <a:xfrm>
            <a:off x="3839674" y="1524000"/>
            <a:ext cx="3018325" cy="4572001"/>
          </a:xfrm>
        </p:spPr>
        <p:txBody>
          <a:bodyPr>
            <a:normAutofit/>
          </a:bodyPr>
          <a:lstStyle/>
          <a:p>
            <a:pPr>
              <a:lnSpc>
                <a:spcPct val="115000"/>
              </a:lnSpc>
            </a:pPr>
            <a:r>
              <a:rPr lang="sv-SE" sz="1500" dirty="0"/>
              <a:t>Statistiska modeller är en klass av matematiska modeller som försöker modellera system som har inslag av slumpmässighet</a:t>
            </a:r>
          </a:p>
          <a:p>
            <a:pPr>
              <a:lnSpc>
                <a:spcPct val="115000"/>
              </a:lnSpc>
            </a:pPr>
            <a:r>
              <a:rPr lang="sv-SE" sz="1500" dirty="0"/>
              <a:t>Några exempel</a:t>
            </a:r>
          </a:p>
          <a:p>
            <a:pPr lvl="1">
              <a:lnSpc>
                <a:spcPct val="115000"/>
              </a:lnSpc>
            </a:pPr>
            <a:r>
              <a:rPr lang="sv-SE" sz="1500" dirty="0"/>
              <a:t>Linjär regressionsanalys (</a:t>
            </a:r>
            <a:r>
              <a:rPr lang="sv-SE" sz="1500" dirty="0" err="1"/>
              <a:t>Linear</a:t>
            </a:r>
            <a:r>
              <a:rPr lang="sv-SE" sz="1500" dirty="0"/>
              <a:t> Regression </a:t>
            </a:r>
            <a:r>
              <a:rPr lang="sv-SE" sz="1500" dirty="0" err="1"/>
              <a:t>analysis</a:t>
            </a:r>
            <a:r>
              <a:rPr lang="sv-SE" sz="1500" dirty="0"/>
              <a:t>)</a:t>
            </a:r>
          </a:p>
          <a:p>
            <a:pPr lvl="1">
              <a:lnSpc>
                <a:spcPct val="115000"/>
              </a:lnSpc>
            </a:pPr>
            <a:r>
              <a:rPr lang="sv-SE" sz="1500" dirty="0"/>
              <a:t>Tidsserie modeller (</a:t>
            </a:r>
            <a:r>
              <a:rPr lang="sv-SE" sz="1500" dirty="0" err="1"/>
              <a:t>Time</a:t>
            </a:r>
            <a:r>
              <a:rPr lang="sv-SE" sz="1500" dirty="0"/>
              <a:t>-Series </a:t>
            </a:r>
            <a:r>
              <a:rPr lang="sv-SE" sz="1500" dirty="0" err="1"/>
              <a:t>models</a:t>
            </a:r>
            <a:r>
              <a:rPr lang="sv-SE" sz="1500" dirty="0"/>
              <a:t>)</a:t>
            </a:r>
          </a:p>
          <a:p>
            <a:pPr lvl="1">
              <a:lnSpc>
                <a:spcPct val="115000"/>
              </a:lnSpc>
            </a:pPr>
            <a:r>
              <a:rPr lang="sv-SE" sz="1500" dirty="0"/>
              <a:t>Rums modell (Spatial </a:t>
            </a:r>
            <a:r>
              <a:rPr lang="sv-SE" sz="1500" dirty="0" err="1"/>
              <a:t>model</a:t>
            </a:r>
            <a:r>
              <a:rPr lang="sv-SE" sz="1500" dirty="0"/>
              <a:t>)</a:t>
            </a:r>
          </a:p>
          <a:p>
            <a:pPr lvl="1">
              <a:lnSpc>
                <a:spcPct val="115000"/>
              </a:lnSpc>
            </a:pPr>
            <a:r>
              <a:rPr lang="sv-SE" sz="1500" dirty="0"/>
              <a:t>Bayersk modell (</a:t>
            </a:r>
            <a:r>
              <a:rPr lang="sv-SE" sz="1500" dirty="0" err="1"/>
              <a:t>Bayesian</a:t>
            </a:r>
            <a:r>
              <a:rPr lang="sv-SE" sz="1500" dirty="0"/>
              <a:t> </a:t>
            </a:r>
            <a:r>
              <a:rPr lang="sv-SE" sz="1500" dirty="0" err="1"/>
              <a:t>model</a:t>
            </a:r>
            <a:r>
              <a:rPr lang="sv-SE" sz="1500" dirty="0"/>
              <a:t>)</a:t>
            </a:r>
          </a:p>
        </p:txBody>
      </p:sp>
      <p:pic>
        <p:nvPicPr>
          <p:cNvPr id="5" name="Picture 4" descr="Chart, scatter chart&#10;&#10;Description automatically generated">
            <a:extLst>
              <a:ext uri="{FF2B5EF4-FFF2-40B4-BE49-F238E27FC236}">
                <a16:creationId xmlns:a16="http://schemas.microsoft.com/office/drawing/2014/main" id="{51A27C6A-88C6-A644-B030-E2FA9F10A016}"/>
              </a:ext>
            </a:extLst>
          </p:cNvPr>
          <p:cNvPicPr>
            <a:picLocks noChangeAspect="1"/>
          </p:cNvPicPr>
          <p:nvPr/>
        </p:nvPicPr>
        <p:blipFill>
          <a:blip r:embed="rId2"/>
          <a:stretch>
            <a:fillRect/>
          </a:stretch>
        </p:blipFill>
        <p:spPr>
          <a:xfrm>
            <a:off x="8382000" y="2106930"/>
            <a:ext cx="3048001" cy="1882140"/>
          </a:xfrm>
          <a:prstGeom prst="rect">
            <a:avLst/>
          </a:prstGeom>
        </p:spPr>
      </p:pic>
    </p:spTree>
    <p:extLst>
      <p:ext uri="{BB962C8B-B14F-4D97-AF65-F5344CB8AC3E}">
        <p14:creationId xmlns:p14="http://schemas.microsoft.com/office/powerpoint/2010/main" val="1714765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3C33D5-3AFF-5146-8E73-7941EF88F3EC}"/>
              </a:ext>
            </a:extLst>
          </p:cNvPr>
          <p:cNvSpPr>
            <a:spLocks noGrp="1"/>
          </p:cNvSpPr>
          <p:nvPr>
            <p:ph type="title"/>
          </p:nvPr>
        </p:nvSpPr>
        <p:spPr>
          <a:xfrm>
            <a:off x="762000" y="1524000"/>
            <a:ext cx="3018325" cy="4572000"/>
          </a:xfrm>
        </p:spPr>
        <p:txBody>
          <a:bodyPr anchor="t">
            <a:normAutofit/>
          </a:bodyPr>
          <a:lstStyle/>
          <a:p>
            <a:r>
              <a:rPr lang="sv-SE" sz="3200" err="1"/>
              <a:t>Machine</a:t>
            </a:r>
            <a:r>
              <a:rPr lang="sv-SE" sz="3200"/>
              <a:t> Learning</a:t>
            </a:r>
          </a:p>
        </p:txBody>
      </p:sp>
      <p:sp>
        <p:nvSpPr>
          <p:cNvPr id="12" name="Freeform: Shape 11">
            <a:extLst>
              <a:ext uri="{FF2B5EF4-FFF2-40B4-BE49-F238E27FC236}">
                <a16:creationId xmlns:a16="http://schemas.microsoft.com/office/drawing/2014/main" id="{5F2C5A5A-694B-4287-8BA1-25CE3A3420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08056" y="1"/>
            <a:ext cx="4583947" cy="6131671"/>
          </a:xfrm>
          <a:custGeom>
            <a:avLst/>
            <a:gdLst>
              <a:gd name="connsiteX0" fmla="*/ 1303111 w 4583947"/>
              <a:gd name="connsiteY0" fmla="*/ 0 h 6131671"/>
              <a:gd name="connsiteX1" fmla="*/ 4583947 w 4583947"/>
              <a:gd name="connsiteY1" fmla="*/ 0 h 6131671"/>
              <a:gd name="connsiteX2" fmla="*/ 4583947 w 4583947"/>
              <a:gd name="connsiteY2" fmla="*/ 4228311 h 6131671"/>
              <a:gd name="connsiteX3" fmla="*/ 4541880 w 4583947"/>
              <a:gd name="connsiteY3" fmla="*/ 4258857 h 6131671"/>
              <a:gd name="connsiteX4" fmla="*/ 4128523 w 4583947"/>
              <a:gd name="connsiteY4" fmla="*/ 4540543 h 6131671"/>
              <a:gd name="connsiteX5" fmla="*/ 1946719 w 4583947"/>
              <a:gd name="connsiteY5" fmla="*/ 5933430 h 6131671"/>
              <a:gd name="connsiteX6" fmla="*/ 393090 w 4583947"/>
              <a:gd name="connsiteY6" fmla="*/ 5653230 h 6131671"/>
              <a:gd name="connsiteX7" fmla="*/ 62 w 4583947"/>
              <a:gd name="connsiteY7" fmla="*/ 4146595 h 6131671"/>
              <a:gd name="connsiteX8" fmla="*/ 1277882 w 4583947"/>
              <a:gd name="connsiteY8" fmla="*/ 32051 h 6131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3947" h="6131671">
                <a:moveTo>
                  <a:pt x="1303111" y="0"/>
                </a:moveTo>
                <a:lnTo>
                  <a:pt x="4583947" y="0"/>
                </a:lnTo>
                <a:lnTo>
                  <a:pt x="4583947" y="4228311"/>
                </a:lnTo>
                <a:lnTo>
                  <a:pt x="4541880" y="4258857"/>
                </a:lnTo>
                <a:cubicBezTo>
                  <a:pt x="4395640" y="4361102"/>
                  <a:pt x="4254236" y="4453840"/>
                  <a:pt x="4128523" y="4540543"/>
                </a:cubicBezTo>
                <a:cubicBezTo>
                  <a:pt x="3416510" y="5032410"/>
                  <a:pt x="2702940" y="5523262"/>
                  <a:pt x="1946719" y="5933430"/>
                </a:cubicBezTo>
                <a:cubicBezTo>
                  <a:pt x="1506382" y="6172525"/>
                  <a:pt x="872113" y="6310628"/>
                  <a:pt x="393090" y="5653230"/>
                </a:cubicBezTo>
                <a:cubicBezTo>
                  <a:pt x="73281" y="5214029"/>
                  <a:pt x="-2478" y="4628756"/>
                  <a:pt x="62" y="4146595"/>
                </a:cubicBezTo>
                <a:cubicBezTo>
                  <a:pt x="8670" y="2518973"/>
                  <a:pt x="544344" y="1015353"/>
                  <a:pt x="1277882" y="32051"/>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B423BB46-9386-40B6-B6A8-70CDDE734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9075" y="16663"/>
            <a:ext cx="4352924" cy="6092804"/>
          </a:xfrm>
          <a:custGeom>
            <a:avLst/>
            <a:gdLst>
              <a:gd name="connsiteX0" fmla="*/ 520805 w 4496214"/>
              <a:gd name="connsiteY0" fmla="*/ 0 h 4712444"/>
              <a:gd name="connsiteX1" fmla="*/ 4496214 w 4496214"/>
              <a:gd name="connsiteY1" fmla="*/ 0 h 4712444"/>
              <a:gd name="connsiteX2" fmla="*/ 4496214 w 4496214"/>
              <a:gd name="connsiteY2" fmla="*/ 2870874 h 4712444"/>
              <a:gd name="connsiteX3" fmla="*/ 4327504 w 4496214"/>
              <a:gd name="connsiteY3" fmla="*/ 2986301 h 4712444"/>
              <a:gd name="connsiteX4" fmla="*/ 4128523 w 4496214"/>
              <a:gd name="connsiteY4" fmla="*/ 3121316 h 4712444"/>
              <a:gd name="connsiteX5" fmla="*/ 1946719 w 4496214"/>
              <a:gd name="connsiteY5" fmla="*/ 4514203 h 4712444"/>
              <a:gd name="connsiteX6" fmla="*/ 393090 w 4496214"/>
              <a:gd name="connsiteY6" fmla="*/ 4234003 h 4712444"/>
              <a:gd name="connsiteX7" fmla="*/ 62 w 4496214"/>
              <a:gd name="connsiteY7" fmla="*/ 2727368 h 4712444"/>
              <a:gd name="connsiteX8" fmla="*/ 513680 w 4496214"/>
              <a:gd name="connsiteY8" fmla="*/ 17175 h 4712444"/>
              <a:gd name="connsiteX0" fmla="*/ 4496214 w 4496214"/>
              <a:gd name="connsiteY0" fmla="*/ 0 h 4712444"/>
              <a:gd name="connsiteX1" fmla="*/ 4496214 w 4496214"/>
              <a:gd name="connsiteY1" fmla="*/ 2870874 h 4712444"/>
              <a:gd name="connsiteX2" fmla="*/ 4327504 w 4496214"/>
              <a:gd name="connsiteY2" fmla="*/ 2986301 h 4712444"/>
              <a:gd name="connsiteX3" fmla="*/ 4128523 w 4496214"/>
              <a:gd name="connsiteY3" fmla="*/ 3121316 h 4712444"/>
              <a:gd name="connsiteX4" fmla="*/ 1946719 w 4496214"/>
              <a:gd name="connsiteY4" fmla="*/ 4514203 h 4712444"/>
              <a:gd name="connsiteX5" fmla="*/ 393090 w 4496214"/>
              <a:gd name="connsiteY5" fmla="*/ 4234003 h 4712444"/>
              <a:gd name="connsiteX6" fmla="*/ 62 w 4496214"/>
              <a:gd name="connsiteY6" fmla="*/ 2727368 h 4712444"/>
              <a:gd name="connsiteX7" fmla="*/ 513680 w 4496214"/>
              <a:gd name="connsiteY7" fmla="*/ 17175 h 4712444"/>
              <a:gd name="connsiteX8" fmla="*/ 610729 w 4496214"/>
              <a:gd name="connsiteY8" fmla="*/ 94249 h 4712444"/>
              <a:gd name="connsiteX0" fmla="*/ 4496214 w 4496214"/>
              <a:gd name="connsiteY0" fmla="*/ 2853983 h 4695553"/>
              <a:gd name="connsiteX1" fmla="*/ 4327504 w 4496214"/>
              <a:gd name="connsiteY1" fmla="*/ 2969410 h 4695553"/>
              <a:gd name="connsiteX2" fmla="*/ 4128523 w 4496214"/>
              <a:gd name="connsiteY2" fmla="*/ 3104425 h 4695553"/>
              <a:gd name="connsiteX3" fmla="*/ 1946719 w 4496214"/>
              <a:gd name="connsiteY3" fmla="*/ 4497312 h 4695553"/>
              <a:gd name="connsiteX4" fmla="*/ 393090 w 4496214"/>
              <a:gd name="connsiteY4" fmla="*/ 4217112 h 4695553"/>
              <a:gd name="connsiteX5" fmla="*/ 62 w 4496214"/>
              <a:gd name="connsiteY5" fmla="*/ 2710477 h 4695553"/>
              <a:gd name="connsiteX6" fmla="*/ 513680 w 4496214"/>
              <a:gd name="connsiteY6" fmla="*/ 284 h 4695553"/>
              <a:gd name="connsiteX7" fmla="*/ 610729 w 4496214"/>
              <a:gd name="connsiteY7" fmla="*/ 77358 h 4695553"/>
              <a:gd name="connsiteX0" fmla="*/ 4496214 w 4496214"/>
              <a:gd name="connsiteY0" fmla="*/ 2853699 h 4695269"/>
              <a:gd name="connsiteX1" fmla="*/ 4327504 w 4496214"/>
              <a:gd name="connsiteY1" fmla="*/ 2969126 h 4695269"/>
              <a:gd name="connsiteX2" fmla="*/ 4128523 w 4496214"/>
              <a:gd name="connsiteY2" fmla="*/ 3104141 h 4695269"/>
              <a:gd name="connsiteX3" fmla="*/ 1946719 w 4496214"/>
              <a:gd name="connsiteY3" fmla="*/ 4497028 h 4695269"/>
              <a:gd name="connsiteX4" fmla="*/ 393090 w 4496214"/>
              <a:gd name="connsiteY4" fmla="*/ 4216828 h 4695269"/>
              <a:gd name="connsiteX5" fmla="*/ 62 w 4496214"/>
              <a:gd name="connsiteY5" fmla="*/ 2710193 h 4695269"/>
              <a:gd name="connsiteX6" fmla="*/ 513680 w 4496214"/>
              <a:gd name="connsiteY6" fmla="*/ 0 h 4695269"/>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4128523 w 4496214"/>
              <a:gd name="connsiteY2" fmla="*/ 3104141 h 4650427"/>
              <a:gd name="connsiteX3" fmla="*/ 3578025 w 4496214"/>
              <a:gd name="connsiteY3" fmla="*/ 3466740 h 4650427"/>
              <a:gd name="connsiteX4" fmla="*/ 1946719 w 4496214"/>
              <a:gd name="connsiteY4" fmla="*/ 4497028 h 4650427"/>
              <a:gd name="connsiteX5" fmla="*/ 393090 w 4496214"/>
              <a:gd name="connsiteY5" fmla="*/ 4216828 h 4650427"/>
              <a:gd name="connsiteX6" fmla="*/ 62 w 4496214"/>
              <a:gd name="connsiteY6" fmla="*/ 2710193 h 4650427"/>
              <a:gd name="connsiteX7" fmla="*/ 513680 w 4496214"/>
              <a:gd name="connsiteY7" fmla="*/ 0 h 4650427"/>
              <a:gd name="connsiteX0" fmla="*/ 4496214 w 4496214"/>
              <a:gd name="connsiteY0" fmla="*/ 2853699 h 4650427"/>
              <a:gd name="connsiteX1" fmla="*/ 4327504 w 4496214"/>
              <a:gd name="connsiteY1" fmla="*/ 2969126 h 4650427"/>
              <a:gd name="connsiteX2" fmla="*/ 3578025 w 4496214"/>
              <a:gd name="connsiteY2" fmla="*/ 3466740 h 4650427"/>
              <a:gd name="connsiteX3" fmla="*/ 1946719 w 4496214"/>
              <a:gd name="connsiteY3" fmla="*/ 4497028 h 4650427"/>
              <a:gd name="connsiteX4" fmla="*/ 393090 w 4496214"/>
              <a:gd name="connsiteY4" fmla="*/ 4216828 h 4650427"/>
              <a:gd name="connsiteX5" fmla="*/ 62 w 4496214"/>
              <a:gd name="connsiteY5" fmla="*/ 2710193 h 4650427"/>
              <a:gd name="connsiteX6" fmla="*/ 513680 w 4496214"/>
              <a:gd name="connsiteY6" fmla="*/ 0 h 4650427"/>
              <a:gd name="connsiteX0" fmla="*/ 4496214 w 4496214"/>
              <a:gd name="connsiteY0" fmla="*/ 2853699 h 4650427"/>
              <a:gd name="connsiteX1" fmla="*/ 3578025 w 4496214"/>
              <a:gd name="connsiteY1" fmla="*/ 3466740 h 4650427"/>
              <a:gd name="connsiteX2" fmla="*/ 1946719 w 4496214"/>
              <a:gd name="connsiteY2" fmla="*/ 4497028 h 4650427"/>
              <a:gd name="connsiteX3" fmla="*/ 393090 w 4496214"/>
              <a:gd name="connsiteY3" fmla="*/ 4216828 h 4650427"/>
              <a:gd name="connsiteX4" fmla="*/ 62 w 4496214"/>
              <a:gd name="connsiteY4" fmla="*/ 2710193 h 4650427"/>
              <a:gd name="connsiteX5" fmla="*/ 513680 w 4496214"/>
              <a:gd name="connsiteY5" fmla="*/ 0 h 4650427"/>
              <a:gd name="connsiteX0" fmla="*/ 3578025 w 3578025"/>
              <a:gd name="connsiteY0" fmla="*/ 3466740 h 4650427"/>
              <a:gd name="connsiteX1" fmla="*/ 1946719 w 3578025"/>
              <a:gd name="connsiteY1" fmla="*/ 4497028 h 4650427"/>
              <a:gd name="connsiteX2" fmla="*/ 393090 w 3578025"/>
              <a:gd name="connsiteY2" fmla="*/ 4216828 h 4650427"/>
              <a:gd name="connsiteX3" fmla="*/ 62 w 3578025"/>
              <a:gd name="connsiteY3" fmla="*/ 2710193 h 4650427"/>
              <a:gd name="connsiteX4" fmla="*/ 513680 w 3578025"/>
              <a:gd name="connsiteY4" fmla="*/ 0 h 4650427"/>
              <a:gd name="connsiteX0" fmla="*/ 3578025 w 3578025"/>
              <a:gd name="connsiteY0" fmla="*/ 3466740 h 4705670"/>
              <a:gd name="connsiteX1" fmla="*/ 1946719 w 3578025"/>
              <a:gd name="connsiteY1" fmla="*/ 4497028 h 4705670"/>
              <a:gd name="connsiteX2" fmla="*/ 393090 w 3578025"/>
              <a:gd name="connsiteY2" fmla="*/ 4216828 h 4705670"/>
              <a:gd name="connsiteX3" fmla="*/ 62 w 3578025"/>
              <a:gd name="connsiteY3" fmla="*/ 2710193 h 4705670"/>
              <a:gd name="connsiteX4" fmla="*/ 513680 w 3578025"/>
              <a:gd name="connsiteY4" fmla="*/ 0 h 470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8025" h="4705670">
                <a:moveTo>
                  <a:pt x="3578025" y="3466740"/>
                </a:moveTo>
                <a:cubicBezTo>
                  <a:pt x="3034256" y="3810169"/>
                  <a:pt x="2520630" y="4206761"/>
                  <a:pt x="1946719" y="4497028"/>
                </a:cubicBezTo>
                <a:cubicBezTo>
                  <a:pt x="1423184" y="4761816"/>
                  <a:pt x="872113" y="4874226"/>
                  <a:pt x="393090" y="4216828"/>
                </a:cubicBezTo>
                <a:cubicBezTo>
                  <a:pt x="73281" y="3777627"/>
                  <a:pt x="-2478" y="3192354"/>
                  <a:pt x="62" y="2710193"/>
                </a:cubicBezTo>
                <a:cubicBezTo>
                  <a:pt x="5227" y="1733619"/>
                  <a:pt x="200135" y="801687"/>
                  <a:pt x="513680"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A3649F34-A811-A44A-A2B9-E3CC381E1AEA}"/>
              </a:ext>
            </a:extLst>
          </p:cNvPr>
          <p:cNvSpPr>
            <a:spLocks noGrp="1"/>
          </p:cNvSpPr>
          <p:nvPr>
            <p:ph idx="1"/>
          </p:nvPr>
        </p:nvSpPr>
        <p:spPr>
          <a:xfrm>
            <a:off x="3839674" y="1524000"/>
            <a:ext cx="3018325" cy="4572001"/>
          </a:xfrm>
        </p:spPr>
        <p:txBody>
          <a:bodyPr>
            <a:normAutofit/>
          </a:bodyPr>
          <a:lstStyle/>
          <a:p>
            <a:pPr>
              <a:lnSpc>
                <a:spcPct val="115000"/>
              </a:lnSpc>
            </a:pPr>
            <a:r>
              <a:rPr lang="sv-SE" sz="2200" dirty="0" err="1"/>
              <a:t>Machine</a:t>
            </a:r>
            <a:r>
              <a:rPr lang="sv-SE" sz="2200" dirty="0"/>
              <a:t> Learning är en underkategori till datavetenskap.</a:t>
            </a:r>
          </a:p>
          <a:p>
            <a:pPr>
              <a:lnSpc>
                <a:spcPct val="115000"/>
              </a:lnSpc>
            </a:pPr>
            <a:r>
              <a:rPr lang="sv-SE" sz="2200" dirty="0"/>
              <a:t>Generellt kan man enkelt beskriva fältet som:</a:t>
            </a:r>
            <a:br>
              <a:rPr lang="sv-SE" sz="2200" dirty="0"/>
            </a:br>
            <a:r>
              <a:rPr lang="sv-SE" sz="2200" dirty="0"/>
              <a:t>”Man ger datorn möjlighet att lära sig utan att den blivit explicit programmerad”</a:t>
            </a:r>
          </a:p>
        </p:txBody>
      </p:sp>
      <p:pic>
        <p:nvPicPr>
          <p:cNvPr id="5" name="Picture 4" descr="Chart, scatter chart&#10;&#10;Description automatically generated">
            <a:extLst>
              <a:ext uri="{FF2B5EF4-FFF2-40B4-BE49-F238E27FC236}">
                <a16:creationId xmlns:a16="http://schemas.microsoft.com/office/drawing/2014/main" id="{552CF362-56A9-1242-8905-2656A5887A56}"/>
              </a:ext>
            </a:extLst>
          </p:cNvPr>
          <p:cNvPicPr>
            <a:picLocks noChangeAspect="1"/>
          </p:cNvPicPr>
          <p:nvPr/>
        </p:nvPicPr>
        <p:blipFill>
          <a:blip r:embed="rId2"/>
          <a:stretch>
            <a:fillRect/>
          </a:stretch>
        </p:blipFill>
        <p:spPr>
          <a:xfrm>
            <a:off x="8382000" y="2316480"/>
            <a:ext cx="3048001" cy="1463040"/>
          </a:xfrm>
          <a:prstGeom prst="rect">
            <a:avLst/>
          </a:prstGeom>
        </p:spPr>
      </p:pic>
    </p:spTree>
    <p:extLst>
      <p:ext uri="{BB962C8B-B14F-4D97-AF65-F5344CB8AC3E}">
        <p14:creationId xmlns:p14="http://schemas.microsoft.com/office/powerpoint/2010/main" val="407177061"/>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321C1C"/>
      </a:dk2>
      <a:lt2>
        <a:srgbClr val="F3F0F3"/>
      </a:lt2>
      <a:accent1>
        <a:srgbClr val="2AB83A"/>
      </a:accent1>
      <a:accent2>
        <a:srgbClr val="1EB76E"/>
      </a:accent2>
      <a:accent3>
        <a:srgbClr val="29B4AC"/>
      </a:accent3>
      <a:accent4>
        <a:srgbClr val="218ECB"/>
      </a:accent4>
      <a:accent5>
        <a:srgbClr val="3359DD"/>
      </a:accent5>
      <a:accent6>
        <a:srgbClr val="4F30CF"/>
      </a:accent6>
      <a:hlink>
        <a:srgbClr val="BF3FB0"/>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0F4E72DD0F695438C9C458286B9DFA6" ma:contentTypeVersion="12" ma:contentTypeDescription="Skapa ett nytt dokument." ma:contentTypeScope="" ma:versionID="75b99d9fe62484b44c0b77e7d15f1d64">
  <xsd:schema xmlns:xsd="http://www.w3.org/2001/XMLSchema" xmlns:xs="http://www.w3.org/2001/XMLSchema" xmlns:p="http://schemas.microsoft.com/office/2006/metadata/properties" xmlns:ns2="97cb82de-8ec6-407d-8b60-f4d9f602e5a3" xmlns:ns3="06aab6e1-d045-4d21-8f3c-38e1e679a5ce" targetNamespace="http://schemas.microsoft.com/office/2006/metadata/properties" ma:root="true" ma:fieldsID="befcf4da00c8cbd360364d9c04d9cb18" ns2:_="" ns3:_="">
    <xsd:import namespace="97cb82de-8ec6-407d-8b60-f4d9f602e5a3"/>
    <xsd:import namespace="06aab6e1-d045-4d21-8f3c-38e1e679a5c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7cb82de-8ec6-407d-8b60-f4d9f602e5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6aab6e1-d045-4d21-8f3c-38e1e679a5ce" elementFormDefault="qualified">
    <xsd:import namespace="http://schemas.microsoft.com/office/2006/documentManagement/types"/>
    <xsd:import namespace="http://schemas.microsoft.com/office/infopath/2007/PartnerControls"/>
    <xsd:element name="SharedWithUsers" ma:index="16"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lat med informa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6aab6e1-d045-4d21-8f3c-38e1e679a5ce">
      <UserInfo>
        <DisplayName/>
        <AccountId xsi:nil="true"/>
        <AccountType/>
      </UserInfo>
    </SharedWithUsers>
  </documentManagement>
</p:properties>
</file>

<file path=customXml/itemProps1.xml><?xml version="1.0" encoding="utf-8"?>
<ds:datastoreItem xmlns:ds="http://schemas.openxmlformats.org/officeDocument/2006/customXml" ds:itemID="{6D8AF4D5-A686-4204-B013-B596E3522DBE}"/>
</file>

<file path=customXml/itemProps2.xml><?xml version="1.0" encoding="utf-8"?>
<ds:datastoreItem xmlns:ds="http://schemas.openxmlformats.org/officeDocument/2006/customXml" ds:itemID="{2D418F37-DC5B-47C3-BE02-26B799D013E4}"/>
</file>

<file path=customXml/itemProps3.xml><?xml version="1.0" encoding="utf-8"?>
<ds:datastoreItem xmlns:ds="http://schemas.openxmlformats.org/officeDocument/2006/customXml" ds:itemID="{5110D21F-94C5-4DD7-9CBF-14C97C8CB23E}"/>
</file>

<file path=docProps/app.xml><?xml version="1.0" encoding="utf-8"?>
<Properties xmlns="http://schemas.openxmlformats.org/officeDocument/2006/extended-properties" xmlns:vt="http://schemas.openxmlformats.org/officeDocument/2006/docPropsVTypes">
  <TotalTime>0</TotalTime>
  <Words>2353</Words>
  <Application>Microsoft Macintosh PowerPoint</Application>
  <PresentationFormat>Bredbild</PresentationFormat>
  <Paragraphs>297</Paragraphs>
  <Slides>41</Slides>
  <Notes>0</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41</vt:i4>
      </vt:variant>
    </vt:vector>
  </HeadingPairs>
  <TitlesOfParts>
    <vt:vector size="47" baseType="lpstr">
      <vt:lpstr>Arial</vt:lpstr>
      <vt:lpstr>Avenir Next LT Pro</vt:lpstr>
      <vt:lpstr>Avenir Next LT Pro Light</vt:lpstr>
      <vt:lpstr>Cambria Math</vt:lpstr>
      <vt:lpstr>Sitka Subheading</vt:lpstr>
      <vt:lpstr>PebbleVTI</vt:lpstr>
      <vt:lpstr>Koncept i Predictiv Analys</vt:lpstr>
      <vt:lpstr>Dagens agenda</vt:lpstr>
      <vt:lpstr>Vad är prediktiv analys</vt:lpstr>
      <vt:lpstr>Finns många metoder</vt:lpstr>
      <vt:lpstr>Prediktiv analys</vt:lpstr>
      <vt:lpstr>Hur gör man prediktiv analys</vt:lpstr>
      <vt:lpstr>Matematiska modeller</vt:lpstr>
      <vt:lpstr>Statistiska modeller </vt:lpstr>
      <vt:lpstr>Machine Learning</vt:lpstr>
      <vt:lpstr>Termer och begrepp</vt:lpstr>
      <vt:lpstr>Termer och begrepp (forts.)</vt:lpstr>
      <vt:lpstr>Supervised och unsupervised learning</vt:lpstr>
      <vt:lpstr>Supervised Learning</vt:lpstr>
      <vt:lpstr>Mer exempel</vt:lpstr>
      <vt:lpstr>Unsupervised Learning</vt:lpstr>
      <vt:lpstr>Brett urval</vt:lpstr>
      <vt:lpstr>Mer exempel</vt:lpstr>
      <vt:lpstr>Reinforcement Learning</vt:lpstr>
      <vt:lpstr>Supervised Learning</vt:lpstr>
      <vt:lpstr>Krav på vår data</vt:lpstr>
      <vt:lpstr>Regression</vt:lpstr>
      <vt:lpstr>Exempel på regressionsproblem</vt:lpstr>
      <vt:lpstr>Klassifikation</vt:lpstr>
      <vt:lpstr>Exempel på klassifikationsproblem</vt:lpstr>
      <vt:lpstr>Hur gör vi regression och klassificering?</vt:lpstr>
      <vt:lpstr>Modeller och Algoritmer</vt:lpstr>
      <vt:lpstr>Vad behöver vi för att göra Prediktiv Analys med Supervised Learning</vt:lpstr>
      <vt:lpstr>Förenklat</vt:lpstr>
      <vt:lpstr>Så vad är en inlärningsmodell?</vt:lpstr>
      <vt:lpstr>Exempel 1 – ”The Perceptron Model”</vt:lpstr>
      <vt:lpstr>Exempel 2 – ”Logistic Regression Model”</vt:lpstr>
      <vt:lpstr>När ska man använda ”Supervised Machine Learning” för att göra Prediktiv Analys?</vt:lpstr>
      <vt:lpstr>Vad har vi gått igenom idag?</vt:lpstr>
      <vt:lpstr>Övning – Vidare läsning </vt:lpstr>
      <vt:lpstr>Vidare läsning - Prediktiv analys </vt:lpstr>
      <vt:lpstr>Vidare läsning - Matematisk modellering</vt:lpstr>
      <vt:lpstr>Vidare läsning - Statistik modellering</vt:lpstr>
      <vt:lpstr>Vidare läsning - Machine learning</vt:lpstr>
      <vt:lpstr>Vidare läsning - Supervised, unsupervised, reinforcement learning</vt:lpstr>
      <vt:lpstr>Vidare läsning - Regressions- och klassificeringsmodeller</vt:lpstr>
      <vt:lpstr>Vidare läsning – Modeller och algoritmer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Lars Strömberg</dc:creator>
  <cp:lastModifiedBy>Eva Hegnar</cp:lastModifiedBy>
  <cp:revision>1</cp:revision>
  <dcterms:created xsi:type="dcterms:W3CDTF">2021-01-06T20:12:02Z</dcterms:created>
  <dcterms:modified xsi:type="dcterms:W3CDTF">2021-01-29T15:32:55Z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0x01010030F4E72DD0F695438C9C458286B9DFA6</vt:lpwstr>
  </property>
  <property fmtid="{D5CDD505-2E9C-101B-9397-08002B2CF9AE}" pid="3" name="Order">
    <vt:r8>346800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