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8" r:id="rId3"/>
    <p:sldId id="264" r:id="rId4"/>
    <p:sldId id="265" r:id="rId5"/>
    <p:sldId id="257" r:id="rId6"/>
    <p:sldId id="266" r:id="rId7"/>
    <p:sldId id="259" r:id="rId8"/>
    <p:sldId id="260" r:id="rId9"/>
    <p:sldId id="269" r:id="rId10"/>
    <p:sldId id="270" r:id="rId11"/>
    <p:sldId id="267" r:id="rId12"/>
    <p:sldId id="261" r:id="rId13"/>
    <p:sldId id="268" r:id="rId14"/>
    <p:sldId id="262" r:id="rId15"/>
    <p:sldId id="263" r:id="rId1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4FBD47-FD4A-AA48-8FFA-AB2596C53D6E}" v="191" dt="2021-01-21T10:17:58.6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just format 2 - Dekorfärg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just format 3 - Dekorfärg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a Hegnar" userId="c0f00668-ecb3-452a-a438-c5a9f3362453" providerId="ADAL" clId="{994FBD47-FD4A-AA48-8FFA-AB2596C53D6E}"/>
    <pc:docChg chg="undo custSel mod addSld delSld modSld sldOrd">
      <pc:chgData name="Eva Hegnar" userId="c0f00668-ecb3-452a-a438-c5a9f3362453" providerId="ADAL" clId="{994FBD47-FD4A-AA48-8FFA-AB2596C53D6E}" dt="2021-01-21T10:17:58.664" v="3802" actId="20577"/>
      <pc:docMkLst>
        <pc:docMk/>
      </pc:docMkLst>
      <pc:sldChg chg="addSp delSp modSp mod">
        <pc:chgData name="Eva Hegnar" userId="c0f00668-ecb3-452a-a438-c5a9f3362453" providerId="ADAL" clId="{994FBD47-FD4A-AA48-8FFA-AB2596C53D6E}" dt="2021-01-20T08:50:04.717" v="3673" actId="20577"/>
        <pc:sldMkLst>
          <pc:docMk/>
          <pc:sldMk cId="1635706385" sldId="257"/>
        </pc:sldMkLst>
        <pc:spChg chg="mod">
          <ac:chgData name="Eva Hegnar" userId="c0f00668-ecb3-452a-a438-c5a9f3362453" providerId="ADAL" clId="{994FBD47-FD4A-AA48-8FFA-AB2596C53D6E}" dt="2021-01-19T11:01:30.701" v="1721" actId="26606"/>
          <ac:spMkLst>
            <pc:docMk/>
            <pc:sldMk cId="1635706385" sldId="257"/>
            <ac:spMk id="2" creationId="{31233697-9BDC-2D46-A305-2D54DA013EC0}"/>
          </ac:spMkLst>
        </pc:spChg>
        <pc:spChg chg="add mod">
          <ac:chgData name="Eva Hegnar" userId="c0f00668-ecb3-452a-a438-c5a9f3362453" providerId="ADAL" clId="{994FBD47-FD4A-AA48-8FFA-AB2596C53D6E}" dt="2021-01-20T08:50:04.717" v="3673" actId="20577"/>
          <ac:spMkLst>
            <pc:docMk/>
            <pc:sldMk cId="1635706385" sldId="257"/>
            <ac:spMk id="3" creationId="{0952999E-57CE-3144-BA4A-B9566A107EDF}"/>
          </ac:spMkLst>
        </pc:spChg>
        <pc:spChg chg="add del">
          <ac:chgData name="Eva Hegnar" userId="c0f00668-ecb3-452a-a438-c5a9f3362453" providerId="ADAL" clId="{994FBD47-FD4A-AA48-8FFA-AB2596C53D6E}" dt="2021-01-19T11:01:30.701" v="1721" actId="26606"/>
          <ac:spMkLst>
            <pc:docMk/>
            <pc:sldMk cId="1635706385" sldId="257"/>
            <ac:spMk id="17" creationId="{3011B0B3-5679-4759-90B8-3B908C4CBD21}"/>
          </ac:spMkLst>
        </pc:spChg>
        <pc:spChg chg="add del">
          <ac:chgData name="Eva Hegnar" userId="c0f00668-ecb3-452a-a438-c5a9f3362453" providerId="ADAL" clId="{994FBD47-FD4A-AA48-8FFA-AB2596C53D6E}" dt="2021-01-19T11:01:30.701" v="1721" actId="26606"/>
          <ac:spMkLst>
            <pc:docMk/>
            <pc:sldMk cId="1635706385" sldId="257"/>
            <ac:spMk id="31" creationId="{1B5DF063-A889-4037-8C0F-D6D424107150}"/>
          </ac:spMkLst>
        </pc:spChg>
        <pc:spChg chg="add del">
          <ac:chgData name="Eva Hegnar" userId="c0f00668-ecb3-452a-a438-c5a9f3362453" providerId="ADAL" clId="{994FBD47-FD4A-AA48-8FFA-AB2596C53D6E}" dt="2021-01-19T11:01:22.989" v="1718" actId="26606"/>
          <ac:spMkLst>
            <pc:docMk/>
            <pc:sldMk cId="1635706385" sldId="257"/>
            <ac:spMk id="36" creationId="{DB66C9CD-6BF4-44CA-8078-0BB819080761}"/>
          </ac:spMkLst>
        </pc:spChg>
        <pc:spChg chg="add del">
          <ac:chgData name="Eva Hegnar" userId="c0f00668-ecb3-452a-a438-c5a9f3362453" providerId="ADAL" clId="{994FBD47-FD4A-AA48-8FFA-AB2596C53D6E}" dt="2021-01-19T11:01:30.636" v="1720" actId="26606"/>
          <ac:spMkLst>
            <pc:docMk/>
            <pc:sldMk cId="1635706385" sldId="257"/>
            <ac:spMk id="40" creationId="{DB66C9CD-6BF4-44CA-8078-0BB819080761}"/>
          </ac:spMkLst>
        </pc:spChg>
        <pc:spChg chg="add">
          <ac:chgData name="Eva Hegnar" userId="c0f00668-ecb3-452a-a438-c5a9f3362453" providerId="ADAL" clId="{994FBD47-FD4A-AA48-8FFA-AB2596C53D6E}" dt="2021-01-19T11:01:30.701" v="1721" actId="26606"/>
          <ac:spMkLst>
            <pc:docMk/>
            <pc:sldMk cId="1635706385" sldId="257"/>
            <ac:spMk id="43" creationId="{DB66C9CD-6BF4-44CA-8078-0BB819080761}"/>
          </ac:spMkLst>
        </pc:spChg>
        <pc:spChg chg="add">
          <ac:chgData name="Eva Hegnar" userId="c0f00668-ecb3-452a-a438-c5a9f3362453" providerId="ADAL" clId="{994FBD47-FD4A-AA48-8FFA-AB2596C53D6E}" dt="2021-01-19T11:01:30.701" v="1721" actId="26606"/>
          <ac:spMkLst>
            <pc:docMk/>
            <pc:sldMk cId="1635706385" sldId="257"/>
            <ac:spMk id="45" creationId="{E95A6F56-5B66-4656-B01E-938834D6A329}"/>
          </ac:spMkLst>
        </pc:spChg>
        <pc:grpChg chg="add del">
          <ac:chgData name="Eva Hegnar" userId="c0f00668-ecb3-452a-a438-c5a9f3362453" providerId="ADAL" clId="{994FBD47-FD4A-AA48-8FFA-AB2596C53D6E}" dt="2021-01-19T11:01:30.701" v="1721" actId="26606"/>
          <ac:grpSpMkLst>
            <pc:docMk/>
            <pc:sldMk cId="1635706385" sldId="257"/>
            <ac:grpSpMk id="11" creationId="{9494E066-0146-46E9-BAF1-C33240ABA294}"/>
          </ac:grpSpMkLst>
        </pc:grpChg>
        <pc:grpChg chg="add del">
          <ac:chgData name="Eva Hegnar" userId="c0f00668-ecb3-452a-a438-c5a9f3362453" providerId="ADAL" clId="{994FBD47-FD4A-AA48-8FFA-AB2596C53D6E}" dt="2021-01-19T11:01:30.701" v="1721" actId="26606"/>
          <ac:grpSpMkLst>
            <pc:docMk/>
            <pc:sldMk cId="1635706385" sldId="257"/>
            <ac:grpSpMk id="19" creationId="{50F37AA1-A09B-4E28-987B-38E5060E1BAE}"/>
          </ac:grpSpMkLst>
        </pc:grpChg>
        <pc:graphicFrameChg chg="mod ord modGraphic">
          <ac:chgData name="Eva Hegnar" userId="c0f00668-ecb3-452a-a438-c5a9f3362453" providerId="ADAL" clId="{994FBD47-FD4A-AA48-8FFA-AB2596C53D6E}" dt="2021-01-19T11:01:30.701" v="1721" actId="26606"/>
          <ac:graphicFrameMkLst>
            <pc:docMk/>
            <pc:sldMk cId="1635706385" sldId="257"/>
            <ac:graphicFrameMk id="4" creationId="{D93F358B-0FEE-DF49-A1B5-95317731ADFE}"/>
          </ac:graphicFrameMkLst>
        </pc:graphicFrameChg>
        <pc:cxnChg chg="add del">
          <ac:chgData name="Eva Hegnar" userId="c0f00668-ecb3-452a-a438-c5a9f3362453" providerId="ADAL" clId="{994FBD47-FD4A-AA48-8FFA-AB2596C53D6E}" dt="2021-01-19T11:01:30.701" v="1721" actId="26606"/>
          <ac:cxnSpMkLst>
            <pc:docMk/>
            <pc:sldMk cId="1635706385" sldId="257"/>
            <ac:cxnSpMk id="9" creationId="{AE0C0B2A-3FD1-4235-A16E-0ED1E028A93E}"/>
          </ac:cxnSpMkLst>
        </pc:cxnChg>
        <pc:cxnChg chg="add del">
          <ac:chgData name="Eva Hegnar" userId="c0f00668-ecb3-452a-a438-c5a9f3362453" providerId="ADAL" clId="{994FBD47-FD4A-AA48-8FFA-AB2596C53D6E}" dt="2021-01-19T11:01:22.989" v="1718" actId="26606"/>
          <ac:cxnSpMkLst>
            <pc:docMk/>
            <pc:sldMk cId="1635706385" sldId="257"/>
            <ac:cxnSpMk id="38" creationId="{CC9CF63D-A2A3-4ECF-BC53-4B0D56918FB4}"/>
          </ac:cxnSpMkLst>
        </pc:cxnChg>
        <pc:cxnChg chg="add del">
          <ac:chgData name="Eva Hegnar" userId="c0f00668-ecb3-452a-a438-c5a9f3362453" providerId="ADAL" clId="{994FBD47-FD4A-AA48-8FFA-AB2596C53D6E}" dt="2021-01-19T11:01:30.636" v="1720" actId="26606"/>
          <ac:cxnSpMkLst>
            <pc:docMk/>
            <pc:sldMk cId="1635706385" sldId="257"/>
            <ac:cxnSpMk id="41" creationId="{CC9CF63D-A2A3-4ECF-BC53-4B0D56918FB4}"/>
          </ac:cxnSpMkLst>
        </pc:cxnChg>
        <pc:cxnChg chg="add">
          <ac:chgData name="Eva Hegnar" userId="c0f00668-ecb3-452a-a438-c5a9f3362453" providerId="ADAL" clId="{994FBD47-FD4A-AA48-8FFA-AB2596C53D6E}" dt="2021-01-19T11:01:30.701" v="1721" actId="26606"/>
          <ac:cxnSpMkLst>
            <pc:docMk/>
            <pc:sldMk cId="1635706385" sldId="257"/>
            <ac:cxnSpMk id="44" creationId="{76D745DA-D03E-47A2-9936-01C39D51A469}"/>
          </ac:cxnSpMkLst>
        </pc:cxnChg>
      </pc:sldChg>
      <pc:sldChg chg="modSp mod">
        <pc:chgData name="Eva Hegnar" userId="c0f00668-ecb3-452a-a438-c5a9f3362453" providerId="ADAL" clId="{994FBD47-FD4A-AA48-8FFA-AB2596C53D6E}" dt="2021-01-19T18:39:29.732" v="3671" actId="20577"/>
        <pc:sldMkLst>
          <pc:docMk/>
          <pc:sldMk cId="2570157336" sldId="258"/>
        </pc:sldMkLst>
        <pc:spChg chg="mod">
          <ac:chgData name="Eva Hegnar" userId="c0f00668-ecb3-452a-a438-c5a9f3362453" providerId="ADAL" clId="{994FBD47-FD4A-AA48-8FFA-AB2596C53D6E}" dt="2021-01-19T09:13:22.927" v="15" actId="20577"/>
          <ac:spMkLst>
            <pc:docMk/>
            <pc:sldMk cId="2570157336" sldId="258"/>
            <ac:spMk id="2" creationId="{B13CFBF3-1C62-0747-B038-95695A82FB48}"/>
          </ac:spMkLst>
        </pc:spChg>
        <pc:spChg chg="mod">
          <ac:chgData name="Eva Hegnar" userId="c0f00668-ecb3-452a-a438-c5a9f3362453" providerId="ADAL" clId="{994FBD47-FD4A-AA48-8FFA-AB2596C53D6E}" dt="2021-01-19T18:39:29.732" v="3671" actId="20577"/>
          <ac:spMkLst>
            <pc:docMk/>
            <pc:sldMk cId="2570157336" sldId="258"/>
            <ac:spMk id="3" creationId="{74E8DBEC-4B38-4346-BE64-56348DCB4503}"/>
          </ac:spMkLst>
        </pc:spChg>
      </pc:sldChg>
      <pc:sldChg chg="addSp delSp modSp mod setBg">
        <pc:chgData name="Eva Hegnar" userId="c0f00668-ecb3-452a-a438-c5a9f3362453" providerId="ADAL" clId="{994FBD47-FD4A-AA48-8FFA-AB2596C53D6E}" dt="2021-01-19T14:49:06.230" v="2801" actId="1076"/>
        <pc:sldMkLst>
          <pc:docMk/>
          <pc:sldMk cId="99370951" sldId="259"/>
        </pc:sldMkLst>
        <pc:spChg chg="mod">
          <ac:chgData name="Eva Hegnar" userId="c0f00668-ecb3-452a-a438-c5a9f3362453" providerId="ADAL" clId="{994FBD47-FD4A-AA48-8FFA-AB2596C53D6E}" dt="2021-01-19T12:51:22.844" v="2407" actId="26606"/>
          <ac:spMkLst>
            <pc:docMk/>
            <pc:sldMk cId="99370951" sldId="259"/>
            <ac:spMk id="2" creationId="{CCAA5C8F-6BE5-0643-9F34-D090F8DAA7EA}"/>
          </ac:spMkLst>
        </pc:spChg>
        <pc:spChg chg="add del mod">
          <ac:chgData name="Eva Hegnar" userId="c0f00668-ecb3-452a-a438-c5a9f3362453" providerId="ADAL" clId="{994FBD47-FD4A-AA48-8FFA-AB2596C53D6E}" dt="2021-01-19T12:47:22.571" v="2289" actId="26606"/>
          <ac:spMkLst>
            <pc:docMk/>
            <pc:sldMk cId="99370951" sldId="259"/>
            <ac:spMk id="3" creationId="{B736A714-E797-AC4A-87A1-C84BF463E96B}"/>
          </ac:spMkLst>
        </pc:spChg>
        <pc:spChg chg="add mod">
          <ac:chgData name="Eva Hegnar" userId="c0f00668-ecb3-452a-a438-c5a9f3362453" providerId="ADAL" clId="{994FBD47-FD4A-AA48-8FFA-AB2596C53D6E}" dt="2021-01-19T14:49:06.230" v="2801" actId="1076"/>
          <ac:spMkLst>
            <pc:docMk/>
            <pc:sldMk cId="99370951" sldId="259"/>
            <ac:spMk id="6" creationId="{CC9F7DBC-BC76-5F45-84B0-B05F713C876A}"/>
          </ac:spMkLst>
        </pc:spChg>
        <pc:spChg chg="add del">
          <ac:chgData name="Eva Hegnar" userId="c0f00668-ecb3-452a-a438-c5a9f3362453" providerId="ADAL" clId="{994FBD47-FD4A-AA48-8FFA-AB2596C53D6E}" dt="2021-01-19T12:47:22.571" v="2289" actId="26606"/>
          <ac:spMkLst>
            <pc:docMk/>
            <pc:sldMk cId="99370951" sldId="259"/>
            <ac:spMk id="10" creationId="{DB66C9CD-6BF4-44CA-8078-0BB819080761}"/>
          </ac:spMkLst>
        </pc:spChg>
        <pc:spChg chg="add del">
          <ac:chgData name="Eva Hegnar" userId="c0f00668-ecb3-452a-a438-c5a9f3362453" providerId="ADAL" clId="{994FBD47-FD4A-AA48-8FFA-AB2596C53D6E}" dt="2021-01-19T12:47:22.571" v="2289" actId="26606"/>
          <ac:spMkLst>
            <pc:docMk/>
            <pc:sldMk cId="99370951" sldId="259"/>
            <ac:spMk id="14" creationId="{E95A6F56-5B66-4656-B01E-938834D6A329}"/>
          </ac:spMkLst>
        </pc:spChg>
        <pc:spChg chg="add del">
          <ac:chgData name="Eva Hegnar" userId="c0f00668-ecb3-452a-a438-c5a9f3362453" providerId="ADAL" clId="{994FBD47-FD4A-AA48-8FFA-AB2596C53D6E}" dt="2021-01-19T12:51:22.867" v="2408" actId="26606"/>
          <ac:spMkLst>
            <pc:docMk/>
            <pc:sldMk cId="99370951" sldId="259"/>
            <ac:spMk id="24" creationId="{3D2EE047-566C-48D4-9F44-4BB3B58FB300}"/>
          </ac:spMkLst>
        </pc:spChg>
        <pc:spChg chg="add del">
          <ac:chgData name="Eva Hegnar" userId="c0f00668-ecb3-452a-a438-c5a9f3362453" providerId="ADAL" clId="{994FBD47-FD4A-AA48-8FFA-AB2596C53D6E}" dt="2021-01-19T12:51:22.844" v="2407" actId="26606"/>
          <ac:spMkLst>
            <pc:docMk/>
            <pc:sldMk cId="99370951" sldId="259"/>
            <ac:spMk id="29" creationId="{316A5661-2CFE-478C-BAC3-729F393F3C4A}"/>
          </ac:spMkLst>
        </pc:spChg>
        <pc:spChg chg="add">
          <ac:chgData name="Eva Hegnar" userId="c0f00668-ecb3-452a-a438-c5a9f3362453" providerId="ADAL" clId="{994FBD47-FD4A-AA48-8FFA-AB2596C53D6E}" dt="2021-01-19T12:51:22.867" v="2408" actId="26606"/>
          <ac:spMkLst>
            <pc:docMk/>
            <pc:sldMk cId="99370951" sldId="259"/>
            <ac:spMk id="45" creationId="{3D2EE047-566C-48D4-9F44-4BB3B58FB300}"/>
          </ac:spMkLst>
        </pc:spChg>
        <pc:grpChg chg="add del">
          <ac:chgData name="Eva Hegnar" userId="c0f00668-ecb3-452a-a438-c5a9f3362453" providerId="ADAL" clId="{994FBD47-FD4A-AA48-8FFA-AB2596C53D6E}" dt="2021-01-19T12:51:22.844" v="2407" actId="26606"/>
          <ac:grpSpMkLst>
            <pc:docMk/>
            <pc:sldMk cId="99370951" sldId="259"/>
            <ac:grpSpMk id="31" creationId="{317C5DB0-7DD2-458D-B2D6-43AD6AB88B07}"/>
          </ac:grpSpMkLst>
        </pc:grpChg>
        <pc:picChg chg="del mod ord">
          <ac:chgData name="Eva Hegnar" userId="c0f00668-ecb3-452a-a438-c5a9f3362453" providerId="ADAL" clId="{994FBD47-FD4A-AA48-8FFA-AB2596C53D6E}" dt="2021-01-19T12:47:12.676" v="2288" actId="478"/>
          <ac:picMkLst>
            <pc:docMk/>
            <pc:sldMk cId="99370951" sldId="259"/>
            <ac:picMk id="5" creationId="{E3942333-94D8-C441-93EE-71927D570D87}"/>
          </ac:picMkLst>
        </pc:picChg>
        <pc:picChg chg="add mod">
          <ac:chgData name="Eva Hegnar" userId="c0f00668-ecb3-452a-a438-c5a9f3362453" providerId="ADAL" clId="{994FBD47-FD4A-AA48-8FFA-AB2596C53D6E}" dt="2021-01-19T12:52:25.878" v="2428" actId="1076"/>
          <ac:picMkLst>
            <pc:docMk/>
            <pc:sldMk cId="99370951" sldId="259"/>
            <ac:picMk id="26" creationId="{9174A9A1-FA03-444A-B75C-6CF4432406F9}"/>
          </ac:picMkLst>
        </pc:picChg>
        <pc:cxnChg chg="add del">
          <ac:chgData name="Eva Hegnar" userId="c0f00668-ecb3-452a-a438-c5a9f3362453" providerId="ADAL" clId="{994FBD47-FD4A-AA48-8FFA-AB2596C53D6E}" dt="2021-01-19T12:47:22.571" v="2289" actId="26606"/>
          <ac:cxnSpMkLst>
            <pc:docMk/>
            <pc:sldMk cId="99370951" sldId="259"/>
            <ac:cxnSpMk id="12" creationId="{76D745DA-D03E-47A2-9936-01C39D51A469}"/>
          </ac:cxnSpMkLst>
        </pc:cxnChg>
        <pc:cxnChg chg="add del">
          <ac:chgData name="Eva Hegnar" userId="c0f00668-ecb3-452a-a438-c5a9f3362453" providerId="ADAL" clId="{994FBD47-FD4A-AA48-8FFA-AB2596C53D6E}" dt="2021-01-19T12:47:40.675" v="2293" actId="26606"/>
          <ac:cxnSpMkLst>
            <pc:docMk/>
            <pc:sldMk cId="99370951" sldId="259"/>
            <ac:cxnSpMk id="19" creationId="{653B9D3A-F8F6-4354-8088-6E520C2A64FC}"/>
          </ac:cxnSpMkLst>
        </pc:cxnChg>
        <pc:cxnChg chg="add del">
          <ac:chgData name="Eva Hegnar" userId="c0f00668-ecb3-452a-a438-c5a9f3362453" providerId="ADAL" clId="{994FBD47-FD4A-AA48-8FFA-AB2596C53D6E}" dt="2021-01-19T12:51:22.844" v="2407" actId="26606"/>
          <ac:cxnSpMkLst>
            <pc:docMk/>
            <pc:sldMk cId="99370951" sldId="259"/>
            <ac:cxnSpMk id="43" creationId="{4171395C-0D5B-4C83-8CEB-2648A22390D2}"/>
          </ac:cxnSpMkLst>
        </pc:cxnChg>
      </pc:sldChg>
      <pc:sldChg chg="modSp mod ord">
        <pc:chgData name="Eva Hegnar" userId="c0f00668-ecb3-452a-a438-c5a9f3362453" providerId="ADAL" clId="{994FBD47-FD4A-AA48-8FFA-AB2596C53D6E}" dt="2021-01-20T08:51:05.257" v="3674" actId="20578"/>
        <pc:sldMkLst>
          <pc:docMk/>
          <pc:sldMk cId="88669815" sldId="260"/>
        </pc:sldMkLst>
        <pc:spChg chg="mod">
          <ac:chgData name="Eva Hegnar" userId="c0f00668-ecb3-452a-a438-c5a9f3362453" providerId="ADAL" clId="{994FBD47-FD4A-AA48-8FFA-AB2596C53D6E}" dt="2021-01-19T13:26:37.952" v="2796" actId="20577"/>
          <ac:spMkLst>
            <pc:docMk/>
            <pc:sldMk cId="88669815" sldId="260"/>
            <ac:spMk id="3" creationId="{C8BB74AC-89C1-2D4F-8515-0FE9DF75E365}"/>
          </ac:spMkLst>
        </pc:spChg>
      </pc:sldChg>
      <pc:sldChg chg="modSp mod">
        <pc:chgData name="Eva Hegnar" userId="c0f00668-ecb3-452a-a438-c5a9f3362453" providerId="ADAL" clId="{994FBD47-FD4A-AA48-8FFA-AB2596C53D6E}" dt="2021-01-19T17:09:07.552" v="3317" actId="255"/>
        <pc:sldMkLst>
          <pc:docMk/>
          <pc:sldMk cId="4093840932" sldId="261"/>
        </pc:sldMkLst>
        <pc:spChg chg="mod">
          <ac:chgData name="Eva Hegnar" userId="c0f00668-ecb3-452a-a438-c5a9f3362453" providerId="ADAL" clId="{994FBD47-FD4A-AA48-8FFA-AB2596C53D6E}" dt="2021-01-19T17:09:07.552" v="3317" actId="255"/>
          <ac:spMkLst>
            <pc:docMk/>
            <pc:sldMk cId="4093840932" sldId="261"/>
            <ac:spMk id="3" creationId="{15C677AE-5BBF-3343-9625-2ED5D6904219}"/>
          </ac:spMkLst>
        </pc:spChg>
      </pc:sldChg>
      <pc:sldChg chg="modSp mod">
        <pc:chgData name="Eva Hegnar" userId="c0f00668-ecb3-452a-a438-c5a9f3362453" providerId="ADAL" clId="{994FBD47-FD4A-AA48-8FFA-AB2596C53D6E}" dt="2021-01-21T10:17:58.664" v="3802" actId="20577"/>
        <pc:sldMkLst>
          <pc:docMk/>
          <pc:sldMk cId="750811017" sldId="262"/>
        </pc:sldMkLst>
        <pc:spChg chg="mod">
          <ac:chgData name="Eva Hegnar" userId="c0f00668-ecb3-452a-a438-c5a9f3362453" providerId="ADAL" clId="{994FBD47-FD4A-AA48-8FFA-AB2596C53D6E}" dt="2021-01-21T10:17:58.664" v="3802" actId="20577"/>
          <ac:spMkLst>
            <pc:docMk/>
            <pc:sldMk cId="750811017" sldId="262"/>
            <ac:spMk id="3" creationId="{404550DC-CBDE-A945-A02F-094ECD10E6C7}"/>
          </ac:spMkLst>
        </pc:spChg>
      </pc:sldChg>
      <pc:sldChg chg="modSp new mod ord">
        <pc:chgData name="Eva Hegnar" userId="c0f00668-ecb3-452a-a438-c5a9f3362453" providerId="ADAL" clId="{994FBD47-FD4A-AA48-8FFA-AB2596C53D6E}" dt="2021-01-19T11:09:51.193" v="2040" actId="20577"/>
        <pc:sldMkLst>
          <pc:docMk/>
          <pc:sldMk cId="3456784179" sldId="264"/>
        </pc:sldMkLst>
        <pc:spChg chg="mod">
          <ac:chgData name="Eva Hegnar" userId="c0f00668-ecb3-452a-a438-c5a9f3362453" providerId="ADAL" clId="{994FBD47-FD4A-AA48-8FFA-AB2596C53D6E}" dt="2021-01-19T09:55:10.211" v="283" actId="20577"/>
          <ac:spMkLst>
            <pc:docMk/>
            <pc:sldMk cId="3456784179" sldId="264"/>
            <ac:spMk id="2" creationId="{A2C0C308-7C91-8546-ACB2-75620B37F968}"/>
          </ac:spMkLst>
        </pc:spChg>
        <pc:spChg chg="mod">
          <ac:chgData name="Eva Hegnar" userId="c0f00668-ecb3-452a-a438-c5a9f3362453" providerId="ADAL" clId="{994FBD47-FD4A-AA48-8FFA-AB2596C53D6E}" dt="2021-01-19T11:09:51.193" v="2040" actId="20577"/>
          <ac:spMkLst>
            <pc:docMk/>
            <pc:sldMk cId="3456784179" sldId="264"/>
            <ac:spMk id="3" creationId="{BAF867A7-7638-9345-9B9F-110913BFB23B}"/>
          </ac:spMkLst>
        </pc:spChg>
      </pc:sldChg>
      <pc:sldChg chg="modSp new mod">
        <pc:chgData name="Eva Hegnar" userId="c0f00668-ecb3-452a-a438-c5a9f3362453" providerId="ADAL" clId="{994FBD47-FD4A-AA48-8FFA-AB2596C53D6E}" dt="2021-01-19T10:56:39.676" v="1453" actId="20577"/>
        <pc:sldMkLst>
          <pc:docMk/>
          <pc:sldMk cId="841450992" sldId="265"/>
        </pc:sldMkLst>
        <pc:spChg chg="mod">
          <ac:chgData name="Eva Hegnar" userId="c0f00668-ecb3-452a-a438-c5a9f3362453" providerId="ADAL" clId="{994FBD47-FD4A-AA48-8FFA-AB2596C53D6E}" dt="2021-01-19T10:43:07.856" v="1302" actId="20577"/>
          <ac:spMkLst>
            <pc:docMk/>
            <pc:sldMk cId="841450992" sldId="265"/>
            <ac:spMk id="2" creationId="{F830C9C1-ED51-1D42-91D8-CF7AB5C199E4}"/>
          </ac:spMkLst>
        </pc:spChg>
        <pc:spChg chg="mod">
          <ac:chgData name="Eva Hegnar" userId="c0f00668-ecb3-452a-a438-c5a9f3362453" providerId="ADAL" clId="{994FBD47-FD4A-AA48-8FFA-AB2596C53D6E}" dt="2021-01-19T10:56:39.676" v="1453" actId="20577"/>
          <ac:spMkLst>
            <pc:docMk/>
            <pc:sldMk cId="841450992" sldId="265"/>
            <ac:spMk id="3" creationId="{22C52681-45B7-074D-B889-8DE85B72CE88}"/>
          </ac:spMkLst>
        </pc:spChg>
      </pc:sldChg>
      <pc:sldChg chg="addSp delSp modSp new mod setBg">
        <pc:chgData name="Eva Hegnar" userId="c0f00668-ecb3-452a-a438-c5a9f3362453" providerId="ADAL" clId="{994FBD47-FD4A-AA48-8FFA-AB2596C53D6E}" dt="2021-01-19T14:49:10.047" v="2803" actId="27636"/>
        <pc:sldMkLst>
          <pc:docMk/>
          <pc:sldMk cId="1526221343" sldId="266"/>
        </pc:sldMkLst>
        <pc:spChg chg="mod">
          <ac:chgData name="Eva Hegnar" userId="c0f00668-ecb3-452a-a438-c5a9f3362453" providerId="ADAL" clId="{994FBD47-FD4A-AA48-8FFA-AB2596C53D6E}" dt="2021-01-19T12:51:07.859" v="2404" actId="26606"/>
          <ac:spMkLst>
            <pc:docMk/>
            <pc:sldMk cId="1526221343" sldId="266"/>
            <ac:spMk id="2" creationId="{E306BA49-707F-A446-ACBC-833675A93271}"/>
          </ac:spMkLst>
        </pc:spChg>
        <pc:spChg chg="mod">
          <ac:chgData name="Eva Hegnar" userId="c0f00668-ecb3-452a-a438-c5a9f3362453" providerId="ADAL" clId="{994FBD47-FD4A-AA48-8FFA-AB2596C53D6E}" dt="2021-01-19T14:49:10.047" v="2803" actId="27636"/>
          <ac:spMkLst>
            <pc:docMk/>
            <pc:sldMk cId="1526221343" sldId="266"/>
            <ac:spMk id="3" creationId="{BB9FBD1F-F4DC-D347-ADF2-E6F36F619EAE}"/>
          </ac:spMkLst>
        </pc:spChg>
        <pc:spChg chg="add del mod">
          <ac:chgData name="Eva Hegnar" userId="c0f00668-ecb3-452a-a438-c5a9f3362453" providerId="ADAL" clId="{994FBD47-FD4A-AA48-8FFA-AB2596C53D6E}" dt="2021-01-19T11:05:35.865" v="1850"/>
          <ac:spMkLst>
            <pc:docMk/>
            <pc:sldMk cId="1526221343" sldId="266"/>
            <ac:spMk id="4" creationId="{BFDC4D2E-E051-0541-A41C-A2C8605852E3}"/>
          </ac:spMkLst>
        </pc:spChg>
        <pc:spChg chg="add">
          <ac:chgData name="Eva Hegnar" userId="c0f00668-ecb3-452a-a438-c5a9f3362453" providerId="ADAL" clId="{994FBD47-FD4A-AA48-8FFA-AB2596C53D6E}" dt="2021-01-19T12:51:07.859" v="2404" actId="26606"/>
          <ac:spMkLst>
            <pc:docMk/>
            <pc:sldMk cId="1526221343" sldId="266"/>
            <ac:spMk id="10" creationId="{EEE96A74-B62B-4642-AB22-7776A5F48CE7}"/>
          </ac:spMkLst>
        </pc:spChg>
        <pc:spChg chg="add">
          <ac:chgData name="Eva Hegnar" userId="c0f00668-ecb3-452a-a438-c5a9f3362453" providerId="ADAL" clId="{994FBD47-FD4A-AA48-8FFA-AB2596C53D6E}" dt="2021-01-19T12:51:07.859" v="2404" actId="26606"/>
          <ac:spMkLst>
            <pc:docMk/>
            <pc:sldMk cId="1526221343" sldId="266"/>
            <ac:spMk id="14" creationId="{6FB613AD-00EA-4831-B6D3-32608400EFBD}"/>
          </ac:spMkLst>
        </pc:spChg>
        <pc:picChg chg="add mod">
          <ac:chgData name="Eva Hegnar" userId="c0f00668-ecb3-452a-a438-c5a9f3362453" providerId="ADAL" clId="{994FBD47-FD4A-AA48-8FFA-AB2596C53D6E}" dt="2021-01-19T12:51:07.859" v="2404" actId="26606"/>
          <ac:picMkLst>
            <pc:docMk/>
            <pc:sldMk cId="1526221343" sldId="266"/>
            <ac:picMk id="5" creationId="{9629BF8F-679A-9240-9CE2-DF4465382C01}"/>
          </ac:picMkLst>
        </pc:picChg>
        <pc:cxnChg chg="add">
          <ac:chgData name="Eva Hegnar" userId="c0f00668-ecb3-452a-a438-c5a9f3362453" providerId="ADAL" clId="{994FBD47-FD4A-AA48-8FFA-AB2596C53D6E}" dt="2021-01-19T12:51:07.859" v="2404" actId="26606"/>
          <ac:cxnSpMkLst>
            <pc:docMk/>
            <pc:sldMk cId="1526221343" sldId="266"/>
            <ac:cxnSpMk id="12" creationId="{3A513CAD-9784-4D35-BAF9-1F7DDD697BDB}"/>
          </ac:cxnSpMkLst>
        </pc:cxnChg>
      </pc:sldChg>
      <pc:sldChg chg="addSp delSp modSp new mod">
        <pc:chgData name="Eva Hegnar" userId="c0f00668-ecb3-452a-a438-c5a9f3362453" providerId="ADAL" clId="{994FBD47-FD4A-AA48-8FFA-AB2596C53D6E}" dt="2021-01-19T16:44:58.215" v="3315"/>
        <pc:sldMkLst>
          <pc:docMk/>
          <pc:sldMk cId="457127677" sldId="267"/>
        </pc:sldMkLst>
        <pc:spChg chg="mod">
          <ac:chgData name="Eva Hegnar" userId="c0f00668-ecb3-452a-a438-c5a9f3362453" providerId="ADAL" clId="{994FBD47-FD4A-AA48-8FFA-AB2596C53D6E}" dt="2021-01-19T14:51:52.099" v="2939" actId="20577"/>
          <ac:spMkLst>
            <pc:docMk/>
            <pc:sldMk cId="457127677" sldId="267"/>
            <ac:spMk id="2" creationId="{AF4137A3-2FEF-C147-890D-479708BC94EE}"/>
          </ac:spMkLst>
        </pc:spChg>
        <pc:spChg chg="mod">
          <ac:chgData name="Eva Hegnar" userId="c0f00668-ecb3-452a-a438-c5a9f3362453" providerId="ADAL" clId="{994FBD47-FD4A-AA48-8FFA-AB2596C53D6E}" dt="2021-01-19T15:00:47.963" v="3313" actId="20577"/>
          <ac:spMkLst>
            <pc:docMk/>
            <pc:sldMk cId="457127677" sldId="267"/>
            <ac:spMk id="3" creationId="{343C71EE-2B59-EB47-8639-B3881DF74F64}"/>
          </ac:spMkLst>
        </pc:spChg>
        <pc:spChg chg="add del mod">
          <ac:chgData name="Eva Hegnar" userId="c0f00668-ecb3-452a-a438-c5a9f3362453" providerId="ADAL" clId="{994FBD47-FD4A-AA48-8FFA-AB2596C53D6E}" dt="2021-01-19T16:44:58.215" v="3315"/>
          <ac:spMkLst>
            <pc:docMk/>
            <pc:sldMk cId="457127677" sldId="267"/>
            <ac:spMk id="4" creationId="{35234FC5-6620-C445-A88C-A0096D882553}"/>
          </ac:spMkLst>
        </pc:spChg>
      </pc:sldChg>
      <pc:sldChg chg="addSp delSp modSp add del mod">
        <pc:chgData name="Eva Hegnar" userId="c0f00668-ecb3-452a-a438-c5a9f3362453" providerId="ADAL" clId="{994FBD47-FD4A-AA48-8FFA-AB2596C53D6E}" dt="2021-01-19T12:52:27.705" v="2429" actId="2696"/>
        <pc:sldMkLst>
          <pc:docMk/>
          <pc:sldMk cId="1190110498" sldId="267"/>
        </pc:sldMkLst>
        <pc:spChg chg="add mod">
          <ac:chgData name="Eva Hegnar" userId="c0f00668-ecb3-452a-a438-c5a9f3362453" providerId="ADAL" clId="{994FBD47-FD4A-AA48-8FFA-AB2596C53D6E}" dt="2021-01-19T12:51:57.468" v="2420" actId="21"/>
          <ac:spMkLst>
            <pc:docMk/>
            <pc:sldMk cId="1190110498" sldId="267"/>
            <ac:spMk id="6" creationId="{8F77D7F6-3EC9-884E-9CDD-10BBAF02BFEF}"/>
          </ac:spMkLst>
        </pc:spChg>
        <pc:picChg chg="del mod">
          <ac:chgData name="Eva Hegnar" userId="c0f00668-ecb3-452a-a438-c5a9f3362453" providerId="ADAL" clId="{994FBD47-FD4A-AA48-8FFA-AB2596C53D6E}" dt="2021-01-19T12:51:57.468" v="2420" actId="21"/>
          <ac:picMkLst>
            <pc:docMk/>
            <pc:sldMk cId="1190110498" sldId="267"/>
            <ac:picMk id="5" creationId="{E3942333-94D8-C441-93EE-71927D570D87}"/>
          </ac:picMkLst>
        </pc:picChg>
      </pc:sldChg>
      <pc:sldChg chg="addSp modSp new mod">
        <pc:chgData name="Eva Hegnar" userId="c0f00668-ecb3-452a-a438-c5a9f3362453" providerId="ADAL" clId="{994FBD47-FD4A-AA48-8FFA-AB2596C53D6E}" dt="2021-01-19T18:25:35.936" v="3641" actId="1076"/>
        <pc:sldMkLst>
          <pc:docMk/>
          <pc:sldMk cId="4065801083" sldId="268"/>
        </pc:sldMkLst>
        <pc:spChg chg="mod">
          <ac:chgData name="Eva Hegnar" userId="c0f00668-ecb3-452a-a438-c5a9f3362453" providerId="ADAL" clId="{994FBD47-FD4A-AA48-8FFA-AB2596C53D6E}" dt="2021-01-19T18:21:11.219" v="3604" actId="20577"/>
          <ac:spMkLst>
            <pc:docMk/>
            <pc:sldMk cId="4065801083" sldId="268"/>
            <ac:spMk id="2" creationId="{5F6C0ADC-32F0-A74F-8E87-68228D758D01}"/>
          </ac:spMkLst>
        </pc:spChg>
        <pc:spChg chg="mod">
          <ac:chgData name="Eva Hegnar" userId="c0f00668-ecb3-452a-a438-c5a9f3362453" providerId="ADAL" clId="{994FBD47-FD4A-AA48-8FFA-AB2596C53D6E}" dt="2021-01-19T18:24:05.741" v="3639" actId="113"/>
          <ac:spMkLst>
            <pc:docMk/>
            <pc:sldMk cId="4065801083" sldId="268"/>
            <ac:spMk id="3" creationId="{AAB7E840-A0BC-0F48-A3E0-29581DF046A5}"/>
          </ac:spMkLst>
        </pc:spChg>
        <pc:picChg chg="add mod">
          <ac:chgData name="Eva Hegnar" userId="c0f00668-ecb3-452a-a438-c5a9f3362453" providerId="ADAL" clId="{994FBD47-FD4A-AA48-8FFA-AB2596C53D6E}" dt="2021-01-19T18:25:35.936" v="3641" actId="1076"/>
          <ac:picMkLst>
            <pc:docMk/>
            <pc:sldMk cId="4065801083" sldId="268"/>
            <ac:picMk id="2050" creationId="{533F1065-F035-0A43-91ED-C59FFAE28F57}"/>
          </ac:picMkLst>
        </pc:picChg>
      </pc:sldChg>
      <pc:sldChg chg="addSp modSp new mod setBg">
        <pc:chgData name="Eva Hegnar" userId="c0f00668-ecb3-452a-a438-c5a9f3362453" providerId="ADAL" clId="{994FBD47-FD4A-AA48-8FFA-AB2596C53D6E}" dt="2021-01-19T18:20:41.297" v="3575" actId="27636"/>
        <pc:sldMkLst>
          <pc:docMk/>
          <pc:sldMk cId="3029602848" sldId="269"/>
        </pc:sldMkLst>
        <pc:spChg chg="mod">
          <ac:chgData name="Eva Hegnar" userId="c0f00668-ecb3-452a-a438-c5a9f3362453" providerId="ADAL" clId="{994FBD47-FD4A-AA48-8FFA-AB2596C53D6E}" dt="2021-01-19T18:20:31.888" v="3572" actId="26606"/>
          <ac:spMkLst>
            <pc:docMk/>
            <pc:sldMk cId="3029602848" sldId="269"/>
            <ac:spMk id="2" creationId="{E1F7C9C7-0B5A-DB48-99E7-33B67DA36AF1}"/>
          </ac:spMkLst>
        </pc:spChg>
        <pc:spChg chg="mod">
          <ac:chgData name="Eva Hegnar" userId="c0f00668-ecb3-452a-a438-c5a9f3362453" providerId="ADAL" clId="{994FBD47-FD4A-AA48-8FFA-AB2596C53D6E}" dt="2021-01-19T18:20:41.297" v="3575" actId="27636"/>
          <ac:spMkLst>
            <pc:docMk/>
            <pc:sldMk cId="3029602848" sldId="269"/>
            <ac:spMk id="3" creationId="{035E83C2-B893-EF4B-970E-13F4F97854B8}"/>
          </ac:spMkLst>
        </pc:spChg>
        <pc:spChg chg="add">
          <ac:chgData name="Eva Hegnar" userId="c0f00668-ecb3-452a-a438-c5a9f3362453" providerId="ADAL" clId="{994FBD47-FD4A-AA48-8FFA-AB2596C53D6E}" dt="2021-01-19T18:20:31.888" v="3572" actId="26606"/>
          <ac:spMkLst>
            <pc:docMk/>
            <pc:sldMk cId="3029602848" sldId="269"/>
            <ac:spMk id="71" creationId="{DB66C9CD-6BF4-44CA-8078-0BB819080761}"/>
          </ac:spMkLst>
        </pc:spChg>
        <pc:picChg chg="add mod">
          <ac:chgData name="Eva Hegnar" userId="c0f00668-ecb3-452a-a438-c5a9f3362453" providerId="ADAL" clId="{994FBD47-FD4A-AA48-8FFA-AB2596C53D6E}" dt="2021-01-19T18:20:31.888" v="3572" actId="26606"/>
          <ac:picMkLst>
            <pc:docMk/>
            <pc:sldMk cId="3029602848" sldId="269"/>
            <ac:picMk id="1026" creationId="{5712334A-3E36-7748-8C59-82256B44C326}"/>
          </ac:picMkLst>
        </pc:picChg>
        <pc:cxnChg chg="add">
          <ac:chgData name="Eva Hegnar" userId="c0f00668-ecb3-452a-a438-c5a9f3362453" providerId="ADAL" clId="{994FBD47-FD4A-AA48-8FFA-AB2596C53D6E}" dt="2021-01-19T18:20:31.888" v="3572" actId="26606"/>
          <ac:cxnSpMkLst>
            <pc:docMk/>
            <pc:sldMk cId="3029602848" sldId="269"/>
            <ac:cxnSpMk id="73" creationId="{C05D45D7-984D-4CDD-B1BC-0CF407C72275}"/>
          </ac:cxnSpMkLst>
        </pc:cxnChg>
      </pc:sldChg>
      <pc:sldChg chg="modSp add mod">
        <pc:chgData name="Eva Hegnar" userId="c0f00668-ecb3-452a-a438-c5a9f3362453" providerId="ADAL" clId="{994FBD47-FD4A-AA48-8FFA-AB2596C53D6E}" dt="2021-01-20T08:56:48.707" v="3786" actId="20577"/>
        <pc:sldMkLst>
          <pc:docMk/>
          <pc:sldMk cId="4262434858" sldId="270"/>
        </pc:sldMkLst>
        <pc:spChg chg="mod">
          <ac:chgData name="Eva Hegnar" userId="c0f00668-ecb3-452a-a438-c5a9f3362453" providerId="ADAL" clId="{994FBD47-FD4A-AA48-8FFA-AB2596C53D6E}" dt="2021-01-20T08:56:48.707" v="3786" actId="20577"/>
          <ac:spMkLst>
            <pc:docMk/>
            <pc:sldMk cId="4262434858" sldId="270"/>
            <ac:spMk id="3" creationId="{035E83C2-B893-EF4B-970E-13F4F97854B8}"/>
          </ac:spMkLst>
        </pc:spChg>
      </pc:sldChg>
    </pc:docChg>
  </pc:docChgLst>
  <pc:docChgLst>
    <pc:chgData name="Lars Strömberg" userId="507f2ccc-7df1-4ff9-8118-1103b9a89837" providerId="ADAL" clId="{DB2F67B6-3A8A-1A46-B71C-D0746F0E1EEB}"/>
    <pc:docChg chg="undo custSel addSld modSld addMainMaster delMainMaster">
      <pc:chgData name="Lars Strömberg" userId="507f2ccc-7df1-4ff9-8118-1103b9a89837" providerId="ADAL" clId="{DB2F67B6-3A8A-1A46-B71C-D0746F0E1EEB}" dt="2021-01-18T08:19:25.651" v="537"/>
      <pc:docMkLst>
        <pc:docMk/>
      </pc:docMkLst>
      <pc:sldChg chg="addSp delSp modSp mod setBg modClrScheme chgLayout">
        <pc:chgData name="Lars Strömberg" userId="507f2ccc-7df1-4ff9-8118-1103b9a89837" providerId="ADAL" clId="{DB2F67B6-3A8A-1A46-B71C-D0746F0E1EEB}" dt="2021-01-18T08:19:25.651" v="537"/>
        <pc:sldMkLst>
          <pc:docMk/>
          <pc:sldMk cId="109857222" sldId="256"/>
        </pc:sldMkLst>
        <pc:spChg chg="mod">
          <ac:chgData name="Lars Strömberg" userId="507f2ccc-7df1-4ff9-8118-1103b9a89837" providerId="ADAL" clId="{DB2F67B6-3A8A-1A46-B71C-D0746F0E1EEB}" dt="2021-01-16T07:53:16.121" v="224" actId="26606"/>
          <ac:spMkLst>
            <pc:docMk/>
            <pc:sldMk cId="109857222" sldId="256"/>
            <ac:spMk id="2" creationId="{00000000-0000-0000-0000-000000000000}"/>
          </ac:spMkLst>
        </pc:spChg>
        <pc:spChg chg="mod">
          <ac:chgData name="Lars Strömberg" userId="507f2ccc-7df1-4ff9-8118-1103b9a89837" providerId="ADAL" clId="{DB2F67B6-3A8A-1A46-B71C-D0746F0E1EEB}" dt="2021-01-16T07:53:16.121" v="224" actId="26606"/>
          <ac:spMkLst>
            <pc:docMk/>
            <pc:sldMk cId="109857222" sldId="256"/>
            <ac:spMk id="3" creationId="{00000000-0000-0000-0000-000000000000}"/>
          </ac:spMkLst>
        </pc:spChg>
        <pc:spChg chg="add del">
          <ac:chgData name="Lars Strömberg" userId="507f2ccc-7df1-4ff9-8118-1103b9a89837" providerId="ADAL" clId="{DB2F67B6-3A8A-1A46-B71C-D0746F0E1EEB}" dt="2021-01-16T07:53:16.121" v="224" actId="26606"/>
          <ac:spMkLst>
            <pc:docMk/>
            <pc:sldMk cId="109857222" sldId="256"/>
            <ac:spMk id="9" creationId="{1AEB7F98-32EC-40D3-89EE-C8433023163A}"/>
          </ac:spMkLst>
        </pc:spChg>
        <pc:spChg chg="add">
          <ac:chgData name="Lars Strömberg" userId="507f2ccc-7df1-4ff9-8118-1103b9a89837" providerId="ADAL" clId="{DB2F67B6-3A8A-1A46-B71C-D0746F0E1EEB}" dt="2021-01-16T07:53:16.121" v="224" actId="26606"/>
          <ac:spMkLst>
            <pc:docMk/>
            <pc:sldMk cId="109857222" sldId="256"/>
            <ac:spMk id="16" creationId="{3011B0B3-5679-4759-90B8-3B908C4CBD21}"/>
          </ac:spMkLst>
        </pc:spChg>
        <pc:grpChg chg="add">
          <ac:chgData name="Lars Strömberg" userId="507f2ccc-7df1-4ff9-8118-1103b9a89837" providerId="ADAL" clId="{DB2F67B6-3A8A-1A46-B71C-D0746F0E1EEB}" dt="2021-01-16T07:53:16.121" v="224" actId="26606"/>
          <ac:grpSpMkLst>
            <pc:docMk/>
            <pc:sldMk cId="109857222" sldId="256"/>
            <ac:grpSpMk id="18" creationId="{50F37AA1-A09B-4E28-987B-38E5060E1BAE}"/>
          </ac:grpSpMkLst>
        </pc:grpChg>
        <pc:picChg chg="add mod">
          <ac:chgData name="Lars Strömberg" userId="507f2ccc-7df1-4ff9-8118-1103b9a89837" providerId="ADAL" clId="{DB2F67B6-3A8A-1A46-B71C-D0746F0E1EEB}" dt="2021-01-16T07:53:16.121" v="224" actId="26606"/>
          <ac:picMkLst>
            <pc:docMk/>
            <pc:sldMk cId="109857222" sldId="256"/>
            <ac:picMk id="4" creationId="{A20B648F-C607-4812-B200-E0670E96206F}"/>
          </ac:picMkLst>
        </pc:picChg>
        <pc:picChg chg="add mod">
          <ac:chgData name="Lars Strömberg" userId="507f2ccc-7df1-4ff9-8118-1103b9a89837" providerId="ADAL" clId="{DB2F67B6-3A8A-1A46-B71C-D0746F0E1EEB}" dt="2021-01-18T08:19:25.651" v="537"/>
          <ac:picMkLst>
            <pc:docMk/>
            <pc:sldMk cId="109857222" sldId="256"/>
            <ac:picMk id="29" creationId="{30260A24-D3A2-3448-8B5D-EF803810B58A}"/>
          </ac:picMkLst>
        </pc:picChg>
        <pc:cxnChg chg="add del">
          <ac:chgData name="Lars Strömberg" userId="507f2ccc-7df1-4ff9-8118-1103b9a89837" providerId="ADAL" clId="{DB2F67B6-3A8A-1A46-B71C-D0746F0E1EEB}" dt="2021-01-16T07:53:16.121" v="224" actId="26606"/>
          <ac:cxnSpMkLst>
            <pc:docMk/>
            <pc:sldMk cId="109857222" sldId="256"/>
            <ac:cxnSpMk id="11" creationId="{79A23555-9837-466D-9123-97B89F6CA171}"/>
          </ac:cxnSpMkLst>
        </pc:cxnChg>
      </pc:sldChg>
      <pc:sldChg chg="addSp delSp modSp new mod setBg">
        <pc:chgData name="Lars Strömberg" userId="507f2ccc-7df1-4ff9-8118-1103b9a89837" providerId="ADAL" clId="{DB2F67B6-3A8A-1A46-B71C-D0746F0E1EEB}" dt="2021-01-16T07:50:32.477" v="221" actId="20577"/>
        <pc:sldMkLst>
          <pc:docMk/>
          <pc:sldMk cId="1635706385" sldId="257"/>
        </pc:sldMkLst>
        <pc:spChg chg="mod">
          <ac:chgData name="Lars Strömberg" userId="507f2ccc-7df1-4ff9-8118-1103b9a89837" providerId="ADAL" clId="{DB2F67B6-3A8A-1A46-B71C-D0746F0E1EEB}" dt="2021-01-16T07:50:24.391" v="219" actId="26606"/>
          <ac:spMkLst>
            <pc:docMk/>
            <pc:sldMk cId="1635706385" sldId="257"/>
            <ac:spMk id="2" creationId="{31233697-9BDC-2D46-A305-2D54DA013EC0}"/>
          </ac:spMkLst>
        </pc:spChg>
        <pc:spChg chg="del mod">
          <ac:chgData name="Lars Strömberg" userId="507f2ccc-7df1-4ff9-8118-1103b9a89837" providerId="ADAL" clId="{DB2F67B6-3A8A-1A46-B71C-D0746F0E1EEB}" dt="2021-01-16T07:49:31.525" v="151" actId="3680"/>
          <ac:spMkLst>
            <pc:docMk/>
            <pc:sldMk cId="1635706385" sldId="257"/>
            <ac:spMk id="3" creationId="{5B0D3C87-3364-CA47-8547-9E98B4A5E617}"/>
          </ac:spMkLst>
        </pc:spChg>
        <pc:spChg chg="add">
          <ac:chgData name="Lars Strömberg" userId="507f2ccc-7df1-4ff9-8118-1103b9a89837" providerId="ADAL" clId="{DB2F67B6-3A8A-1A46-B71C-D0746F0E1EEB}" dt="2021-01-16T07:50:24.391" v="219" actId="26606"/>
          <ac:spMkLst>
            <pc:docMk/>
            <pc:sldMk cId="1635706385" sldId="257"/>
            <ac:spMk id="17" creationId="{3011B0B3-5679-4759-90B8-3B908C4CBD21}"/>
          </ac:spMkLst>
        </pc:spChg>
        <pc:spChg chg="add">
          <ac:chgData name="Lars Strömberg" userId="507f2ccc-7df1-4ff9-8118-1103b9a89837" providerId="ADAL" clId="{DB2F67B6-3A8A-1A46-B71C-D0746F0E1EEB}" dt="2021-01-16T07:50:24.391" v="219" actId="26606"/>
          <ac:spMkLst>
            <pc:docMk/>
            <pc:sldMk cId="1635706385" sldId="257"/>
            <ac:spMk id="31" creationId="{1B5DF063-A889-4037-8C0F-D6D424107150}"/>
          </ac:spMkLst>
        </pc:spChg>
        <pc:grpChg chg="add">
          <ac:chgData name="Lars Strömberg" userId="507f2ccc-7df1-4ff9-8118-1103b9a89837" providerId="ADAL" clId="{DB2F67B6-3A8A-1A46-B71C-D0746F0E1EEB}" dt="2021-01-16T07:50:24.391" v="219" actId="26606"/>
          <ac:grpSpMkLst>
            <pc:docMk/>
            <pc:sldMk cId="1635706385" sldId="257"/>
            <ac:grpSpMk id="11" creationId="{9494E066-0146-46E9-BAF1-C33240ABA294}"/>
          </ac:grpSpMkLst>
        </pc:grpChg>
        <pc:grpChg chg="add">
          <ac:chgData name="Lars Strömberg" userId="507f2ccc-7df1-4ff9-8118-1103b9a89837" providerId="ADAL" clId="{DB2F67B6-3A8A-1A46-B71C-D0746F0E1EEB}" dt="2021-01-16T07:50:24.391" v="219" actId="26606"/>
          <ac:grpSpMkLst>
            <pc:docMk/>
            <pc:sldMk cId="1635706385" sldId="257"/>
            <ac:grpSpMk id="19" creationId="{50F37AA1-A09B-4E28-987B-38E5060E1BAE}"/>
          </ac:grpSpMkLst>
        </pc:grpChg>
        <pc:graphicFrameChg chg="add mod ord modGraphic">
          <ac:chgData name="Lars Strömberg" userId="507f2ccc-7df1-4ff9-8118-1103b9a89837" providerId="ADAL" clId="{DB2F67B6-3A8A-1A46-B71C-D0746F0E1EEB}" dt="2021-01-16T07:50:32.477" v="221" actId="20577"/>
          <ac:graphicFrameMkLst>
            <pc:docMk/>
            <pc:sldMk cId="1635706385" sldId="257"/>
            <ac:graphicFrameMk id="4" creationId="{D93F358B-0FEE-DF49-A1B5-95317731ADFE}"/>
          </ac:graphicFrameMkLst>
        </pc:graphicFrameChg>
        <pc:cxnChg chg="add">
          <ac:chgData name="Lars Strömberg" userId="507f2ccc-7df1-4ff9-8118-1103b9a89837" providerId="ADAL" clId="{DB2F67B6-3A8A-1A46-B71C-D0746F0E1EEB}" dt="2021-01-16T07:50:24.391" v="219" actId="26606"/>
          <ac:cxnSpMkLst>
            <pc:docMk/>
            <pc:sldMk cId="1635706385" sldId="257"/>
            <ac:cxnSpMk id="9" creationId="{AE0C0B2A-3FD1-4235-A16E-0ED1E028A93E}"/>
          </ac:cxnSpMkLst>
        </pc:cxnChg>
      </pc:sldChg>
      <pc:sldChg chg="addSp delSp modSp new mod setBg">
        <pc:chgData name="Lars Strömberg" userId="507f2ccc-7df1-4ff9-8118-1103b9a89837" providerId="ADAL" clId="{DB2F67B6-3A8A-1A46-B71C-D0746F0E1EEB}" dt="2021-01-16T07:55:20.053" v="241" actId="26606"/>
        <pc:sldMkLst>
          <pc:docMk/>
          <pc:sldMk cId="2570157336" sldId="258"/>
        </pc:sldMkLst>
        <pc:spChg chg="mod">
          <ac:chgData name="Lars Strömberg" userId="507f2ccc-7df1-4ff9-8118-1103b9a89837" providerId="ADAL" clId="{DB2F67B6-3A8A-1A46-B71C-D0746F0E1EEB}" dt="2021-01-16T07:55:20.053" v="241" actId="26606"/>
          <ac:spMkLst>
            <pc:docMk/>
            <pc:sldMk cId="2570157336" sldId="258"/>
            <ac:spMk id="2" creationId="{B13CFBF3-1C62-0747-B038-95695A82FB48}"/>
          </ac:spMkLst>
        </pc:spChg>
        <pc:spChg chg="mod ord">
          <ac:chgData name="Lars Strömberg" userId="507f2ccc-7df1-4ff9-8118-1103b9a89837" providerId="ADAL" clId="{DB2F67B6-3A8A-1A46-B71C-D0746F0E1EEB}" dt="2021-01-16T07:55:20.053" v="241" actId="26606"/>
          <ac:spMkLst>
            <pc:docMk/>
            <pc:sldMk cId="2570157336" sldId="258"/>
            <ac:spMk id="3" creationId="{74E8DBEC-4B38-4346-BE64-56348DCB4503}"/>
          </ac:spMkLst>
        </pc:spChg>
        <pc:spChg chg="add del">
          <ac:chgData name="Lars Strömberg" userId="507f2ccc-7df1-4ff9-8118-1103b9a89837" providerId="ADAL" clId="{DB2F67B6-3A8A-1A46-B71C-D0746F0E1EEB}" dt="2021-01-16T07:55:20.053" v="241" actId="26606"/>
          <ac:spMkLst>
            <pc:docMk/>
            <pc:sldMk cId="2570157336" sldId="258"/>
            <ac:spMk id="8" creationId="{C5DCFBD7-5612-480F-BED3-7820176A5066}"/>
          </ac:spMkLst>
        </pc:spChg>
        <pc:spChg chg="add del">
          <ac:chgData name="Lars Strömberg" userId="507f2ccc-7df1-4ff9-8118-1103b9a89837" providerId="ADAL" clId="{DB2F67B6-3A8A-1A46-B71C-D0746F0E1EEB}" dt="2021-01-16T07:55:20.040" v="240" actId="26606"/>
          <ac:spMkLst>
            <pc:docMk/>
            <pc:sldMk cId="2570157336" sldId="258"/>
            <ac:spMk id="35" creationId="{DB66C9CD-6BF4-44CA-8078-0BB819080761}"/>
          </ac:spMkLst>
        </pc:spChg>
        <pc:spChg chg="add">
          <ac:chgData name="Lars Strömberg" userId="507f2ccc-7df1-4ff9-8118-1103b9a89837" providerId="ADAL" clId="{DB2F67B6-3A8A-1A46-B71C-D0746F0E1EEB}" dt="2021-01-16T07:55:20.053" v="241" actId="26606"/>
          <ac:spMkLst>
            <pc:docMk/>
            <pc:sldMk cId="2570157336" sldId="258"/>
            <ac:spMk id="38" creationId="{3268346D-5E77-4906-AC8D-57FB88F111CD}"/>
          </ac:spMkLst>
        </pc:spChg>
        <pc:grpChg chg="add del">
          <ac:chgData name="Lars Strömberg" userId="507f2ccc-7df1-4ff9-8118-1103b9a89837" providerId="ADAL" clId="{DB2F67B6-3A8A-1A46-B71C-D0746F0E1EEB}" dt="2021-01-16T07:55:20.053" v="241" actId="26606"/>
          <ac:grpSpMkLst>
            <pc:docMk/>
            <pc:sldMk cId="2570157336" sldId="258"/>
            <ac:grpSpMk id="10" creationId="{E3093493-446B-45A4-9D25-97A096BDF4EA}"/>
          </ac:grpSpMkLst>
        </pc:grpChg>
        <pc:grpChg chg="add del">
          <ac:chgData name="Lars Strömberg" userId="507f2ccc-7df1-4ff9-8118-1103b9a89837" providerId="ADAL" clId="{DB2F67B6-3A8A-1A46-B71C-D0746F0E1EEB}" dt="2021-01-16T07:55:20.053" v="241" actId="26606"/>
          <ac:grpSpMkLst>
            <pc:docMk/>
            <pc:sldMk cId="2570157336" sldId="258"/>
            <ac:grpSpMk id="22" creationId="{355013FF-CA42-4E11-9C84-9B450958B35E}"/>
          </ac:grpSpMkLst>
        </pc:grpChg>
        <pc:picChg chg="add mod">
          <ac:chgData name="Lars Strömberg" userId="507f2ccc-7df1-4ff9-8118-1103b9a89837" providerId="ADAL" clId="{DB2F67B6-3A8A-1A46-B71C-D0746F0E1EEB}" dt="2021-01-16T07:55:20.053" v="241" actId="26606"/>
          <ac:picMkLst>
            <pc:docMk/>
            <pc:sldMk cId="2570157336" sldId="258"/>
            <ac:picMk id="4" creationId="{2DDF31B3-A2F7-5C4B-B43F-DA8430005A6D}"/>
          </ac:picMkLst>
        </pc:picChg>
        <pc:cxnChg chg="add del">
          <ac:chgData name="Lars Strömberg" userId="507f2ccc-7df1-4ff9-8118-1103b9a89837" providerId="ADAL" clId="{DB2F67B6-3A8A-1A46-B71C-D0746F0E1EEB}" dt="2021-01-16T07:55:20.053" v="241" actId="26606"/>
          <ac:cxnSpMkLst>
            <pc:docMk/>
            <pc:sldMk cId="2570157336" sldId="258"/>
            <ac:cxnSpMk id="20" creationId="{A9F703F4-243C-4517-80DA-7AC36B7D9AA1}"/>
          </ac:cxnSpMkLst>
        </pc:cxnChg>
        <pc:cxnChg chg="add">
          <ac:chgData name="Lars Strömberg" userId="507f2ccc-7df1-4ff9-8118-1103b9a89837" providerId="ADAL" clId="{DB2F67B6-3A8A-1A46-B71C-D0746F0E1EEB}" dt="2021-01-16T07:55:20.053" v="241" actId="26606"/>
          <ac:cxnSpMkLst>
            <pc:docMk/>
            <pc:sldMk cId="2570157336" sldId="258"/>
            <ac:cxnSpMk id="37" creationId="{4CBC1FDF-AE13-4731-B38F-2761BDFDBB0E}"/>
          </ac:cxnSpMkLst>
        </pc:cxnChg>
      </pc:sldChg>
      <pc:sldChg chg="addSp delSp modSp new mod">
        <pc:chgData name="Lars Strömberg" userId="507f2ccc-7df1-4ff9-8118-1103b9a89837" providerId="ADAL" clId="{DB2F67B6-3A8A-1A46-B71C-D0746F0E1EEB}" dt="2021-01-16T07:57:19.875" v="262" actId="20577"/>
        <pc:sldMkLst>
          <pc:docMk/>
          <pc:sldMk cId="99370951" sldId="259"/>
        </pc:sldMkLst>
        <pc:spChg chg="mod">
          <ac:chgData name="Lars Strömberg" userId="507f2ccc-7df1-4ff9-8118-1103b9a89837" providerId="ADAL" clId="{DB2F67B6-3A8A-1A46-B71C-D0746F0E1EEB}" dt="2021-01-16T07:57:19.875" v="262" actId="20577"/>
          <ac:spMkLst>
            <pc:docMk/>
            <pc:sldMk cId="99370951" sldId="259"/>
            <ac:spMk id="2" creationId="{CCAA5C8F-6BE5-0643-9F34-D090F8DAA7EA}"/>
          </ac:spMkLst>
        </pc:spChg>
        <pc:spChg chg="del">
          <ac:chgData name="Lars Strömberg" userId="507f2ccc-7df1-4ff9-8118-1103b9a89837" providerId="ADAL" clId="{DB2F67B6-3A8A-1A46-B71C-D0746F0E1EEB}" dt="2021-01-16T07:57:09.339" v="243"/>
          <ac:spMkLst>
            <pc:docMk/>
            <pc:sldMk cId="99370951" sldId="259"/>
            <ac:spMk id="3" creationId="{B83B2702-A756-FB41-BD6C-D3432DC6B6C9}"/>
          </ac:spMkLst>
        </pc:spChg>
        <pc:picChg chg="add mod">
          <ac:chgData name="Lars Strömberg" userId="507f2ccc-7df1-4ff9-8118-1103b9a89837" providerId="ADAL" clId="{DB2F67B6-3A8A-1A46-B71C-D0746F0E1EEB}" dt="2021-01-16T07:57:10.303" v="245" actId="962"/>
          <ac:picMkLst>
            <pc:docMk/>
            <pc:sldMk cId="99370951" sldId="259"/>
            <ac:picMk id="5" creationId="{E3942333-94D8-C441-93EE-71927D570D87}"/>
          </ac:picMkLst>
        </pc:picChg>
      </pc:sldChg>
      <pc:sldChg chg="addSp modSp new mod setBg">
        <pc:chgData name="Lars Strömberg" userId="507f2ccc-7df1-4ff9-8118-1103b9a89837" providerId="ADAL" clId="{DB2F67B6-3A8A-1A46-B71C-D0746F0E1EEB}" dt="2021-01-16T08:01:17.727" v="308" actId="26606"/>
        <pc:sldMkLst>
          <pc:docMk/>
          <pc:sldMk cId="88669815" sldId="260"/>
        </pc:sldMkLst>
        <pc:spChg chg="mod">
          <ac:chgData name="Lars Strömberg" userId="507f2ccc-7df1-4ff9-8118-1103b9a89837" providerId="ADAL" clId="{DB2F67B6-3A8A-1A46-B71C-D0746F0E1EEB}" dt="2021-01-16T08:01:17.727" v="308" actId="26606"/>
          <ac:spMkLst>
            <pc:docMk/>
            <pc:sldMk cId="88669815" sldId="260"/>
            <ac:spMk id="2" creationId="{0E85DF48-1EE5-774B-BB75-F9BD6D26835D}"/>
          </ac:spMkLst>
        </pc:spChg>
        <pc:spChg chg="mod">
          <ac:chgData name="Lars Strömberg" userId="507f2ccc-7df1-4ff9-8118-1103b9a89837" providerId="ADAL" clId="{DB2F67B6-3A8A-1A46-B71C-D0746F0E1EEB}" dt="2021-01-16T08:01:17.727" v="308" actId="26606"/>
          <ac:spMkLst>
            <pc:docMk/>
            <pc:sldMk cId="88669815" sldId="260"/>
            <ac:spMk id="3" creationId="{C8BB74AC-89C1-2D4F-8515-0FE9DF75E365}"/>
          </ac:spMkLst>
        </pc:spChg>
        <pc:spChg chg="add">
          <ac:chgData name="Lars Strömberg" userId="507f2ccc-7df1-4ff9-8118-1103b9a89837" providerId="ADAL" clId="{DB2F67B6-3A8A-1A46-B71C-D0746F0E1EEB}" dt="2021-01-16T08:01:17.727" v="308" actId="26606"/>
          <ac:spMkLst>
            <pc:docMk/>
            <pc:sldMk cId="88669815" sldId="260"/>
            <ac:spMk id="10" creationId="{1AEB7F98-32EC-40D3-89EE-C8433023163A}"/>
          </ac:spMkLst>
        </pc:spChg>
        <pc:picChg chg="add mod">
          <ac:chgData name="Lars Strömberg" userId="507f2ccc-7df1-4ff9-8118-1103b9a89837" providerId="ADAL" clId="{DB2F67B6-3A8A-1A46-B71C-D0746F0E1EEB}" dt="2021-01-16T08:01:17.727" v="308" actId="26606"/>
          <ac:picMkLst>
            <pc:docMk/>
            <pc:sldMk cId="88669815" sldId="260"/>
            <ac:picMk id="5" creationId="{11E999EF-3867-1043-9E8A-326BD618EDBF}"/>
          </ac:picMkLst>
        </pc:picChg>
        <pc:cxnChg chg="add">
          <ac:chgData name="Lars Strömberg" userId="507f2ccc-7df1-4ff9-8118-1103b9a89837" providerId="ADAL" clId="{DB2F67B6-3A8A-1A46-B71C-D0746F0E1EEB}" dt="2021-01-16T08:01:17.727" v="308" actId="26606"/>
          <ac:cxnSpMkLst>
            <pc:docMk/>
            <pc:sldMk cId="88669815" sldId="260"/>
            <ac:cxnSpMk id="12" creationId="{79A23555-9837-466D-9123-97B89F6CA171}"/>
          </ac:cxnSpMkLst>
        </pc:cxnChg>
      </pc:sldChg>
      <pc:sldChg chg="addSp delSp modSp new mod setBg">
        <pc:chgData name="Lars Strömberg" userId="507f2ccc-7df1-4ff9-8118-1103b9a89837" providerId="ADAL" clId="{DB2F67B6-3A8A-1A46-B71C-D0746F0E1EEB}" dt="2021-01-16T08:27:18.788" v="415" actId="1076"/>
        <pc:sldMkLst>
          <pc:docMk/>
          <pc:sldMk cId="4093840932" sldId="261"/>
        </pc:sldMkLst>
        <pc:spChg chg="mod">
          <ac:chgData name="Lars Strömberg" userId="507f2ccc-7df1-4ff9-8118-1103b9a89837" providerId="ADAL" clId="{DB2F67B6-3A8A-1A46-B71C-D0746F0E1EEB}" dt="2021-01-16T08:18:36.836" v="401" actId="20577"/>
          <ac:spMkLst>
            <pc:docMk/>
            <pc:sldMk cId="4093840932" sldId="261"/>
            <ac:spMk id="2" creationId="{11F26EC3-064F-5F48-A605-AD776A598B3B}"/>
          </ac:spMkLst>
        </pc:spChg>
        <pc:spChg chg="mod">
          <ac:chgData name="Lars Strömberg" userId="507f2ccc-7df1-4ff9-8118-1103b9a89837" providerId="ADAL" clId="{DB2F67B6-3A8A-1A46-B71C-D0746F0E1EEB}" dt="2021-01-16T08:27:08.266" v="405" actId="20577"/>
          <ac:spMkLst>
            <pc:docMk/>
            <pc:sldMk cId="4093840932" sldId="261"/>
            <ac:spMk id="3" creationId="{15C677AE-5BBF-3343-9625-2ED5D6904219}"/>
          </ac:spMkLst>
        </pc:spChg>
        <pc:spChg chg="add mod">
          <ac:chgData name="Lars Strömberg" userId="507f2ccc-7df1-4ff9-8118-1103b9a89837" providerId="ADAL" clId="{DB2F67B6-3A8A-1A46-B71C-D0746F0E1EEB}" dt="2021-01-16T08:27:18.788" v="415" actId="1076"/>
          <ac:spMkLst>
            <pc:docMk/>
            <pc:sldMk cId="4093840932" sldId="261"/>
            <ac:spMk id="5" creationId="{F7EECBFB-66C3-4E49-889D-8B726F6EDCD7}"/>
          </ac:spMkLst>
        </pc:spChg>
        <pc:spChg chg="add del">
          <ac:chgData name="Lars Strömberg" userId="507f2ccc-7df1-4ff9-8118-1103b9a89837" providerId="ADAL" clId="{DB2F67B6-3A8A-1A46-B71C-D0746F0E1EEB}" dt="2021-01-16T08:16:38.540" v="400" actId="26606"/>
          <ac:spMkLst>
            <pc:docMk/>
            <pc:sldMk cId="4093840932" sldId="261"/>
            <ac:spMk id="9" creationId="{DB66C9CD-6BF4-44CA-8078-0BB819080761}"/>
          </ac:spMkLst>
        </pc:spChg>
        <pc:spChg chg="add">
          <ac:chgData name="Lars Strömberg" userId="507f2ccc-7df1-4ff9-8118-1103b9a89837" providerId="ADAL" clId="{DB2F67B6-3A8A-1A46-B71C-D0746F0E1EEB}" dt="2021-01-16T08:16:38.540" v="400" actId="26606"/>
          <ac:spMkLst>
            <pc:docMk/>
            <pc:sldMk cId="4093840932" sldId="261"/>
            <ac:spMk id="16" creationId="{DB66C9CD-6BF4-44CA-8078-0BB819080761}"/>
          </ac:spMkLst>
        </pc:spChg>
        <pc:picChg chg="add mod">
          <ac:chgData name="Lars Strömberg" userId="507f2ccc-7df1-4ff9-8118-1103b9a89837" providerId="ADAL" clId="{DB2F67B6-3A8A-1A46-B71C-D0746F0E1EEB}" dt="2021-01-16T08:16:38.540" v="400" actId="26606"/>
          <ac:picMkLst>
            <pc:docMk/>
            <pc:sldMk cId="4093840932" sldId="261"/>
            <ac:picMk id="4" creationId="{012375CC-170C-4442-85EA-F73F6976C304}"/>
          </ac:picMkLst>
        </pc:picChg>
        <pc:cxnChg chg="add del">
          <ac:chgData name="Lars Strömberg" userId="507f2ccc-7df1-4ff9-8118-1103b9a89837" providerId="ADAL" clId="{DB2F67B6-3A8A-1A46-B71C-D0746F0E1EEB}" dt="2021-01-16T08:16:38.540" v="400" actId="26606"/>
          <ac:cxnSpMkLst>
            <pc:docMk/>
            <pc:sldMk cId="4093840932" sldId="261"/>
            <ac:cxnSpMk id="11" creationId="{CC9CF63D-A2A3-4ECF-BC53-4B0D56918FB4}"/>
          </ac:cxnSpMkLst>
        </pc:cxnChg>
      </pc:sldChg>
      <pc:sldChg chg="addSp modSp new mod setBg">
        <pc:chgData name="Lars Strömberg" userId="507f2ccc-7df1-4ff9-8118-1103b9a89837" providerId="ADAL" clId="{DB2F67B6-3A8A-1A46-B71C-D0746F0E1EEB}" dt="2021-01-16T08:28:49.667" v="444" actId="1076"/>
        <pc:sldMkLst>
          <pc:docMk/>
          <pc:sldMk cId="750811017" sldId="262"/>
        </pc:sldMkLst>
        <pc:spChg chg="mod">
          <ac:chgData name="Lars Strömberg" userId="507f2ccc-7df1-4ff9-8118-1103b9a89837" providerId="ADAL" clId="{DB2F67B6-3A8A-1A46-B71C-D0746F0E1EEB}" dt="2021-01-16T08:28:35.131" v="434" actId="26606"/>
          <ac:spMkLst>
            <pc:docMk/>
            <pc:sldMk cId="750811017" sldId="262"/>
            <ac:spMk id="2" creationId="{775C8591-5B8B-9C40-A1D4-FADA42FB4AC1}"/>
          </ac:spMkLst>
        </pc:spChg>
        <pc:spChg chg="mod">
          <ac:chgData name="Lars Strömberg" userId="507f2ccc-7df1-4ff9-8118-1103b9a89837" providerId="ADAL" clId="{DB2F67B6-3A8A-1A46-B71C-D0746F0E1EEB}" dt="2021-01-16T08:28:35.131" v="434" actId="26606"/>
          <ac:spMkLst>
            <pc:docMk/>
            <pc:sldMk cId="750811017" sldId="262"/>
            <ac:spMk id="3" creationId="{404550DC-CBDE-A945-A02F-094ECD10E6C7}"/>
          </ac:spMkLst>
        </pc:spChg>
        <pc:spChg chg="add mod">
          <ac:chgData name="Lars Strömberg" userId="507f2ccc-7df1-4ff9-8118-1103b9a89837" providerId="ADAL" clId="{DB2F67B6-3A8A-1A46-B71C-D0746F0E1EEB}" dt="2021-01-16T08:28:49.667" v="444" actId="1076"/>
          <ac:spMkLst>
            <pc:docMk/>
            <pc:sldMk cId="750811017" sldId="262"/>
            <ac:spMk id="4" creationId="{944FEC14-A4E3-1441-865F-FB77C4C06D61}"/>
          </ac:spMkLst>
        </pc:spChg>
        <pc:spChg chg="add">
          <ac:chgData name="Lars Strömberg" userId="507f2ccc-7df1-4ff9-8118-1103b9a89837" providerId="ADAL" clId="{DB2F67B6-3A8A-1A46-B71C-D0746F0E1EEB}" dt="2021-01-16T08:28:35.131" v="434" actId="26606"/>
          <ac:spMkLst>
            <pc:docMk/>
            <pc:sldMk cId="750811017" sldId="262"/>
            <ac:spMk id="9" creationId="{1AEB7F98-32EC-40D3-89EE-C8433023163A}"/>
          </ac:spMkLst>
        </pc:spChg>
        <pc:picChg chg="add">
          <ac:chgData name="Lars Strömberg" userId="507f2ccc-7df1-4ff9-8118-1103b9a89837" providerId="ADAL" clId="{DB2F67B6-3A8A-1A46-B71C-D0746F0E1EEB}" dt="2021-01-16T08:28:35.131" v="434" actId="26606"/>
          <ac:picMkLst>
            <pc:docMk/>
            <pc:sldMk cId="750811017" sldId="262"/>
            <ac:picMk id="5" creationId="{4434B3BC-EDE4-4FA3-8DCB-B2671D123BA2}"/>
          </ac:picMkLst>
        </pc:picChg>
        <pc:cxnChg chg="add">
          <ac:chgData name="Lars Strömberg" userId="507f2ccc-7df1-4ff9-8118-1103b9a89837" providerId="ADAL" clId="{DB2F67B6-3A8A-1A46-B71C-D0746F0E1EEB}" dt="2021-01-16T08:28:35.131" v="434" actId="26606"/>
          <ac:cxnSpMkLst>
            <pc:docMk/>
            <pc:sldMk cId="750811017" sldId="262"/>
            <ac:cxnSpMk id="11" creationId="{79A23555-9837-466D-9123-97B89F6CA171}"/>
          </ac:cxnSpMkLst>
        </pc:cxnChg>
      </pc:sldChg>
      <pc:sldChg chg="addSp delSp modSp new mod setBg">
        <pc:chgData name="Lars Strömberg" userId="507f2ccc-7df1-4ff9-8118-1103b9a89837" providerId="ADAL" clId="{DB2F67B6-3A8A-1A46-B71C-D0746F0E1EEB}" dt="2021-01-18T08:18:43.779" v="536" actId="26606"/>
        <pc:sldMkLst>
          <pc:docMk/>
          <pc:sldMk cId="1326231259" sldId="263"/>
        </pc:sldMkLst>
        <pc:spChg chg="mod">
          <ac:chgData name="Lars Strömberg" userId="507f2ccc-7df1-4ff9-8118-1103b9a89837" providerId="ADAL" clId="{DB2F67B6-3A8A-1A46-B71C-D0746F0E1EEB}" dt="2021-01-18T08:18:43.779" v="536" actId="26606"/>
          <ac:spMkLst>
            <pc:docMk/>
            <pc:sldMk cId="1326231259" sldId="263"/>
            <ac:spMk id="2" creationId="{F212FF24-2910-544B-8446-24AE3E12764D}"/>
          </ac:spMkLst>
        </pc:spChg>
        <pc:spChg chg="mod ord">
          <ac:chgData name="Lars Strömberg" userId="507f2ccc-7df1-4ff9-8118-1103b9a89837" providerId="ADAL" clId="{DB2F67B6-3A8A-1A46-B71C-D0746F0E1EEB}" dt="2021-01-18T08:18:43.779" v="536" actId="26606"/>
          <ac:spMkLst>
            <pc:docMk/>
            <pc:sldMk cId="1326231259" sldId="263"/>
            <ac:spMk id="3" creationId="{EFB92180-A2D1-FF40-B8BD-85D23B63148A}"/>
          </ac:spMkLst>
        </pc:spChg>
        <pc:spChg chg="add del">
          <ac:chgData name="Lars Strömberg" userId="507f2ccc-7df1-4ff9-8118-1103b9a89837" providerId="ADAL" clId="{DB2F67B6-3A8A-1A46-B71C-D0746F0E1EEB}" dt="2021-01-18T08:18:43.779" v="536" actId="26606"/>
          <ac:spMkLst>
            <pc:docMk/>
            <pc:sldMk cId="1326231259" sldId="263"/>
            <ac:spMk id="16" creationId="{3011B0B3-5679-4759-90B8-3B908C4CBD21}"/>
          </ac:spMkLst>
        </pc:spChg>
        <pc:spChg chg="add">
          <ac:chgData name="Lars Strömberg" userId="507f2ccc-7df1-4ff9-8118-1103b9a89837" providerId="ADAL" clId="{DB2F67B6-3A8A-1A46-B71C-D0746F0E1EEB}" dt="2021-01-18T08:18:43.779" v="536" actId="26606"/>
          <ac:spMkLst>
            <pc:docMk/>
            <pc:sldMk cId="1326231259" sldId="263"/>
            <ac:spMk id="23" creationId="{B65AA36A-D7CC-493C-A0EE-F8AC3564D17D}"/>
          </ac:spMkLst>
        </pc:spChg>
        <pc:grpChg chg="add del">
          <ac:chgData name="Lars Strömberg" userId="507f2ccc-7df1-4ff9-8118-1103b9a89837" providerId="ADAL" clId="{DB2F67B6-3A8A-1A46-B71C-D0746F0E1EEB}" dt="2021-01-18T08:18:43.779" v="536" actId="26606"/>
          <ac:grpSpMkLst>
            <pc:docMk/>
            <pc:sldMk cId="1326231259" sldId="263"/>
            <ac:grpSpMk id="10" creationId="{9494E066-0146-46E9-BAF1-C33240ABA294}"/>
          </ac:grpSpMkLst>
        </pc:grpChg>
        <pc:picChg chg="add mod">
          <ac:chgData name="Lars Strömberg" userId="507f2ccc-7df1-4ff9-8118-1103b9a89837" providerId="ADAL" clId="{DB2F67B6-3A8A-1A46-B71C-D0746F0E1EEB}" dt="2021-01-18T08:18:43.779" v="536" actId="26606"/>
          <ac:picMkLst>
            <pc:docMk/>
            <pc:sldMk cId="1326231259" sldId="263"/>
            <ac:picMk id="5" creationId="{FC88767F-59D3-C441-B0BA-8AE87C6F4D96}"/>
          </ac:picMkLst>
        </pc:picChg>
        <pc:cxnChg chg="add del">
          <ac:chgData name="Lars Strömberg" userId="507f2ccc-7df1-4ff9-8118-1103b9a89837" providerId="ADAL" clId="{DB2F67B6-3A8A-1A46-B71C-D0746F0E1EEB}" dt="2021-01-18T08:18:43.779" v="536" actId="26606"/>
          <ac:cxnSpMkLst>
            <pc:docMk/>
            <pc:sldMk cId="1326231259" sldId="263"/>
            <ac:cxnSpMk id="8" creationId="{AE0C0B2A-3FD1-4235-A16E-0ED1E028A93E}"/>
          </ac:cxnSpMkLst>
        </pc:cxnChg>
        <pc:cxnChg chg="add del">
          <ac:chgData name="Lars Strömberg" userId="507f2ccc-7df1-4ff9-8118-1103b9a89837" providerId="ADAL" clId="{DB2F67B6-3A8A-1A46-B71C-D0746F0E1EEB}" dt="2021-01-18T08:18:43.779" v="536" actId="26606"/>
          <ac:cxnSpMkLst>
            <pc:docMk/>
            <pc:sldMk cId="1326231259" sldId="263"/>
            <ac:cxnSpMk id="18" creationId="{32E97E5C-7A5F-424E-AAE4-654396E90799}"/>
          </ac:cxnSpMkLst>
        </pc:cxnChg>
        <pc:cxnChg chg="add">
          <ac:chgData name="Lars Strömberg" userId="507f2ccc-7df1-4ff9-8118-1103b9a89837" providerId="ADAL" clId="{DB2F67B6-3A8A-1A46-B71C-D0746F0E1EEB}" dt="2021-01-18T08:18:43.779" v="536" actId="26606"/>
          <ac:cxnSpMkLst>
            <pc:docMk/>
            <pc:sldMk cId="1326231259" sldId="263"/>
            <ac:cxnSpMk id="25" creationId="{E1C2E33F-4B1D-4F8B-B721-96313EA29404}"/>
          </ac:cxnSpMkLst>
        </pc:cxnChg>
      </pc:sldChg>
      <pc:sldMasterChg chg="del delSldLayout">
        <pc:chgData name="Lars Strömberg" userId="507f2ccc-7df1-4ff9-8118-1103b9a89837" providerId="ADAL" clId="{DB2F67B6-3A8A-1A46-B71C-D0746F0E1EEB}" dt="2021-01-16T07:45:56.747" v="100" actId="26606"/>
        <pc:sldMasterMkLst>
          <pc:docMk/>
          <pc:sldMasterMk cId="2460954070" sldId="2147483660"/>
        </pc:sldMasterMkLst>
        <pc:sldLayoutChg chg="del">
          <pc:chgData name="Lars Strömberg" userId="507f2ccc-7df1-4ff9-8118-1103b9a89837" providerId="ADAL" clId="{DB2F67B6-3A8A-1A46-B71C-D0746F0E1EEB}" dt="2021-01-16T07:45:56.747" v="100" actId="26606"/>
          <pc:sldLayoutMkLst>
            <pc:docMk/>
            <pc:sldMasterMk cId="2460954070" sldId="2147483660"/>
            <pc:sldLayoutMk cId="2385387890" sldId="2147483661"/>
          </pc:sldLayoutMkLst>
        </pc:sldLayoutChg>
        <pc:sldLayoutChg chg="del">
          <pc:chgData name="Lars Strömberg" userId="507f2ccc-7df1-4ff9-8118-1103b9a89837" providerId="ADAL" clId="{DB2F67B6-3A8A-1A46-B71C-D0746F0E1EEB}" dt="2021-01-16T07:45:56.747" v="100" actId="26606"/>
          <pc:sldLayoutMkLst>
            <pc:docMk/>
            <pc:sldMasterMk cId="2460954070" sldId="2147483660"/>
            <pc:sldLayoutMk cId="949138452" sldId="2147483662"/>
          </pc:sldLayoutMkLst>
        </pc:sldLayoutChg>
        <pc:sldLayoutChg chg="del">
          <pc:chgData name="Lars Strömberg" userId="507f2ccc-7df1-4ff9-8118-1103b9a89837" providerId="ADAL" clId="{DB2F67B6-3A8A-1A46-B71C-D0746F0E1EEB}" dt="2021-01-16T07:45:56.747" v="100" actId="26606"/>
          <pc:sldLayoutMkLst>
            <pc:docMk/>
            <pc:sldMasterMk cId="2460954070" sldId="2147483660"/>
            <pc:sldLayoutMk cId="2591524520" sldId="2147483663"/>
          </pc:sldLayoutMkLst>
        </pc:sldLayoutChg>
        <pc:sldLayoutChg chg="del">
          <pc:chgData name="Lars Strömberg" userId="507f2ccc-7df1-4ff9-8118-1103b9a89837" providerId="ADAL" clId="{DB2F67B6-3A8A-1A46-B71C-D0746F0E1EEB}" dt="2021-01-16T07:45:56.747" v="100" actId="26606"/>
          <pc:sldLayoutMkLst>
            <pc:docMk/>
            <pc:sldMasterMk cId="2460954070" sldId="2147483660"/>
            <pc:sldLayoutMk cId="1203092039" sldId="2147483664"/>
          </pc:sldLayoutMkLst>
        </pc:sldLayoutChg>
        <pc:sldLayoutChg chg="del">
          <pc:chgData name="Lars Strömberg" userId="507f2ccc-7df1-4ff9-8118-1103b9a89837" providerId="ADAL" clId="{DB2F67B6-3A8A-1A46-B71C-D0746F0E1EEB}" dt="2021-01-16T07:45:56.747" v="100" actId="26606"/>
          <pc:sldLayoutMkLst>
            <pc:docMk/>
            <pc:sldMasterMk cId="2460954070" sldId="2147483660"/>
            <pc:sldLayoutMk cId="3733172339" sldId="2147483665"/>
          </pc:sldLayoutMkLst>
        </pc:sldLayoutChg>
        <pc:sldLayoutChg chg="del">
          <pc:chgData name="Lars Strömberg" userId="507f2ccc-7df1-4ff9-8118-1103b9a89837" providerId="ADAL" clId="{DB2F67B6-3A8A-1A46-B71C-D0746F0E1EEB}" dt="2021-01-16T07:45:56.747" v="100" actId="26606"/>
          <pc:sldLayoutMkLst>
            <pc:docMk/>
            <pc:sldMasterMk cId="2460954070" sldId="2147483660"/>
            <pc:sldLayoutMk cId="3210312558" sldId="2147483666"/>
          </pc:sldLayoutMkLst>
        </pc:sldLayoutChg>
        <pc:sldLayoutChg chg="del">
          <pc:chgData name="Lars Strömberg" userId="507f2ccc-7df1-4ff9-8118-1103b9a89837" providerId="ADAL" clId="{DB2F67B6-3A8A-1A46-B71C-D0746F0E1EEB}" dt="2021-01-16T07:45:56.747" v="100" actId="26606"/>
          <pc:sldLayoutMkLst>
            <pc:docMk/>
            <pc:sldMasterMk cId="2460954070" sldId="2147483660"/>
            <pc:sldLayoutMk cId="3146388984" sldId="2147483667"/>
          </pc:sldLayoutMkLst>
        </pc:sldLayoutChg>
        <pc:sldLayoutChg chg="del">
          <pc:chgData name="Lars Strömberg" userId="507f2ccc-7df1-4ff9-8118-1103b9a89837" providerId="ADAL" clId="{DB2F67B6-3A8A-1A46-B71C-D0746F0E1EEB}" dt="2021-01-16T07:45:56.747" v="100" actId="26606"/>
          <pc:sldLayoutMkLst>
            <pc:docMk/>
            <pc:sldMasterMk cId="2460954070" sldId="2147483660"/>
            <pc:sldLayoutMk cId="3171841454" sldId="2147483668"/>
          </pc:sldLayoutMkLst>
        </pc:sldLayoutChg>
        <pc:sldLayoutChg chg="del">
          <pc:chgData name="Lars Strömberg" userId="507f2ccc-7df1-4ff9-8118-1103b9a89837" providerId="ADAL" clId="{DB2F67B6-3A8A-1A46-B71C-D0746F0E1EEB}" dt="2021-01-16T07:45:56.747" v="100" actId="26606"/>
          <pc:sldLayoutMkLst>
            <pc:docMk/>
            <pc:sldMasterMk cId="2460954070" sldId="2147483660"/>
            <pc:sldLayoutMk cId="1718958274" sldId="2147483669"/>
          </pc:sldLayoutMkLst>
        </pc:sldLayoutChg>
        <pc:sldLayoutChg chg="del">
          <pc:chgData name="Lars Strömberg" userId="507f2ccc-7df1-4ff9-8118-1103b9a89837" providerId="ADAL" clId="{DB2F67B6-3A8A-1A46-B71C-D0746F0E1EEB}" dt="2021-01-16T07:45:56.747" v="100" actId="26606"/>
          <pc:sldLayoutMkLst>
            <pc:docMk/>
            <pc:sldMasterMk cId="2460954070" sldId="2147483660"/>
            <pc:sldLayoutMk cId="2202905451" sldId="2147483670"/>
          </pc:sldLayoutMkLst>
        </pc:sldLayoutChg>
        <pc:sldLayoutChg chg="del">
          <pc:chgData name="Lars Strömberg" userId="507f2ccc-7df1-4ff9-8118-1103b9a89837" providerId="ADAL" clId="{DB2F67B6-3A8A-1A46-B71C-D0746F0E1EEB}" dt="2021-01-16T07:45:56.747" v="100" actId="26606"/>
          <pc:sldLayoutMkLst>
            <pc:docMk/>
            <pc:sldMasterMk cId="2460954070" sldId="2147483660"/>
            <pc:sldLayoutMk cId="3479445657" sldId="2147483671"/>
          </pc:sldLayoutMkLst>
        </pc:sldLayoutChg>
      </pc:sldMasterChg>
      <pc:sldMasterChg chg="add addSldLayout">
        <pc:chgData name="Lars Strömberg" userId="507f2ccc-7df1-4ff9-8118-1103b9a89837" providerId="ADAL" clId="{DB2F67B6-3A8A-1A46-B71C-D0746F0E1EEB}" dt="2021-01-16T07:45:56.747" v="100" actId="26606"/>
        <pc:sldMasterMkLst>
          <pc:docMk/>
          <pc:sldMasterMk cId="1123370099" sldId="2147483724"/>
        </pc:sldMasterMkLst>
        <pc:sldLayoutChg chg="add">
          <pc:chgData name="Lars Strömberg" userId="507f2ccc-7df1-4ff9-8118-1103b9a89837" providerId="ADAL" clId="{DB2F67B6-3A8A-1A46-B71C-D0746F0E1EEB}" dt="2021-01-16T07:45:56.747" v="100" actId="26606"/>
          <pc:sldLayoutMkLst>
            <pc:docMk/>
            <pc:sldMasterMk cId="1123370099" sldId="2147483724"/>
            <pc:sldLayoutMk cId="21192430" sldId="2147483713"/>
          </pc:sldLayoutMkLst>
        </pc:sldLayoutChg>
        <pc:sldLayoutChg chg="add">
          <pc:chgData name="Lars Strömberg" userId="507f2ccc-7df1-4ff9-8118-1103b9a89837" providerId="ADAL" clId="{DB2F67B6-3A8A-1A46-B71C-D0746F0E1EEB}" dt="2021-01-16T07:45:56.747" v="100" actId="26606"/>
          <pc:sldLayoutMkLst>
            <pc:docMk/>
            <pc:sldMasterMk cId="1123370099" sldId="2147483724"/>
            <pc:sldLayoutMk cId="2125959326" sldId="2147483714"/>
          </pc:sldLayoutMkLst>
        </pc:sldLayoutChg>
        <pc:sldLayoutChg chg="add">
          <pc:chgData name="Lars Strömberg" userId="507f2ccc-7df1-4ff9-8118-1103b9a89837" providerId="ADAL" clId="{DB2F67B6-3A8A-1A46-B71C-D0746F0E1EEB}" dt="2021-01-16T07:45:56.747" v="100" actId="26606"/>
          <pc:sldLayoutMkLst>
            <pc:docMk/>
            <pc:sldMasterMk cId="1123370099" sldId="2147483724"/>
            <pc:sldLayoutMk cId="978327450" sldId="2147483715"/>
          </pc:sldLayoutMkLst>
        </pc:sldLayoutChg>
        <pc:sldLayoutChg chg="add">
          <pc:chgData name="Lars Strömberg" userId="507f2ccc-7df1-4ff9-8118-1103b9a89837" providerId="ADAL" clId="{DB2F67B6-3A8A-1A46-B71C-D0746F0E1EEB}" dt="2021-01-16T07:45:56.747" v="100" actId="26606"/>
          <pc:sldLayoutMkLst>
            <pc:docMk/>
            <pc:sldMasterMk cId="1123370099" sldId="2147483724"/>
            <pc:sldLayoutMk cId="889337504" sldId="2147483716"/>
          </pc:sldLayoutMkLst>
        </pc:sldLayoutChg>
        <pc:sldLayoutChg chg="add">
          <pc:chgData name="Lars Strömberg" userId="507f2ccc-7df1-4ff9-8118-1103b9a89837" providerId="ADAL" clId="{DB2F67B6-3A8A-1A46-B71C-D0746F0E1EEB}" dt="2021-01-16T07:45:56.747" v="100" actId="26606"/>
          <pc:sldLayoutMkLst>
            <pc:docMk/>
            <pc:sldMasterMk cId="1123370099" sldId="2147483724"/>
            <pc:sldLayoutMk cId="1037035903" sldId="2147483717"/>
          </pc:sldLayoutMkLst>
        </pc:sldLayoutChg>
        <pc:sldLayoutChg chg="add">
          <pc:chgData name="Lars Strömberg" userId="507f2ccc-7df1-4ff9-8118-1103b9a89837" providerId="ADAL" clId="{DB2F67B6-3A8A-1A46-B71C-D0746F0E1EEB}" dt="2021-01-16T07:45:56.747" v="100" actId="26606"/>
          <pc:sldLayoutMkLst>
            <pc:docMk/>
            <pc:sldMasterMk cId="1123370099" sldId="2147483724"/>
            <pc:sldLayoutMk cId="3569169095" sldId="2147483718"/>
          </pc:sldLayoutMkLst>
        </pc:sldLayoutChg>
        <pc:sldLayoutChg chg="add">
          <pc:chgData name="Lars Strömberg" userId="507f2ccc-7df1-4ff9-8118-1103b9a89837" providerId="ADAL" clId="{DB2F67B6-3A8A-1A46-B71C-D0746F0E1EEB}" dt="2021-01-16T07:45:56.747" v="100" actId="26606"/>
          <pc:sldLayoutMkLst>
            <pc:docMk/>
            <pc:sldMasterMk cId="1123370099" sldId="2147483724"/>
            <pc:sldLayoutMk cId="2893234074" sldId="2147483719"/>
          </pc:sldLayoutMkLst>
        </pc:sldLayoutChg>
        <pc:sldLayoutChg chg="add">
          <pc:chgData name="Lars Strömberg" userId="507f2ccc-7df1-4ff9-8118-1103b9a89837" providerId="ADAL" clId="{DB2F67B6-3A8A-1A46-B71C-D0746F0E1EEB}" dt="2021-01-16T07:45:56.747" v="100" actId="26606"/>
          <pc:sldLayoutMkLst>
            <pc:docMk/>
            <pc:sldMasterMk cId="1123370099" sldId="2147483724"/>
            <pc:sldLayoutMk cId="3772043491" sldId="2147483720"/>
          </pc:sldLayoutMkLst>
        </pc:sldLayoutChg>
        <pc:sldLayoutChg chg="add">
          <pc:chgData name="Lars Strömberg" userId="507f2ccc-7df1-4ff9-8118-1103b9a89837" providerId="ADAL" clId="{DB2F67B6-3A8A-1A46-B71C-D0746F0E1EEB}" dt="2021-01-16T07:45:56.747" v="100" actId="26606"/>
          <pc:sldLayoutMkLst>
            <pc:docMk/>
            <pc:sldMasterMk cId="1123370099" sldId="2147483724"/>
            <pc:sldLayoutMk cId="3680388882" sldId="2147483721"/>
          </pc:sldLayoutMkLst>
        </pc:sldLayoutChg>
        <pc:sldLayoutChg chg="add">
          <pc:chgData name="Lars Strömberg" userId="507f2ccc-7df1-4ff9-8118-1103b9a89837" providerId="ADAL" clId="{DB2F67B6-3A8A-1A46-B71C-D0746F0E1EEB}" dt="2021-01-16T07:45:56.747" v="100" actId="26606"/>
          <pc:sldLayoutMkLst>
            <pc:docMk/>
            <pc:sldMasterMk cId="1123370099" sldId="2147483724"/>
            <pc:sldLayoutMk cId="3013882808" sldId="2147483722"/>
          </pc:sldLayoutMkLst>
        </pc:sldLayoutChg>
        <pc:sldLayoutChg chg="add">
          <pc:chgData name="Lars Strömberg" userId="507f2ccc-7df1-4ff9-8118-1103b9a89837" providerId="ADAL" clId="{DB2F67B6-3A8A-1A46-B71C-D0746F0E1EEB}" dt="2021-01-16T07:45:56.747" v="100" actId="26606"/>
          <pc:sldLayoutMkLst>
            <pc:docMk/>
            <pc:sldMasterMk cId="1123370099" sldId="2147483724"/>
            <pc:sldLayoutMk cId="2758011996" sldId="214748372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1/21/2021</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192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1/21/2021</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013882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1/21/2021</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680388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1/21/2021</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125959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1/21/2021</a:t>
            </a:fld>
            <a:endParaRPr lang="en-US"/>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327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1/21/2021</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889337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1/21/2021</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037035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1/21/2021</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758011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1/21/2021</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569169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1/21/2021</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3234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1/21/2021</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2043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1/21/2021</a:t>
            </a:fld>
            <a:endParaRPr lang="en-US"/>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a:p>
        </p:txBody>
      </p:sp>
    </p:spTree>
    <p:extLst>
      <p:ext uri="{BB962C8B-B14F-4D97-AF65-F5344CB8AC3E}">
        <p14:creationId xmlns:p14="http://schemas.microsoft.com/office/powerpoint/2010/main" val="112337009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23" r:id="rId6"/>
    <p:sldLayoutId id="2147483718" r:id="rId7"/>
    <p:sldLayoutId id="2147483719" r:id="rId8"/>
    <p:sldLayoutId id="2147483720" r:id="rId9"/>
    <p:sldLayoutId id="2147483722" r:id="rId10"/>
    <p:sldLayoutId id="2147483721"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06"/>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90000" y="395289"/>
            <a:ext cx="4075200" cy="2226688"/>
          </a:xfrm>
        </p:spPr>
        <p:txBody>
          <a:bodyPr vert="horz" lIns="91440" tIns="45720" rIns="91440" bIns="45720" rtlCol="0" anchorCtr="0">
            <a:normAutofit/>
          </a:bodyPr>
          <a:lstStyle/>
          <a:p>
            <a:r>
              <a:rPr lang="en-US" kern="1200" cap="none" spc="0" baseline="0">
                <a:latin typeface="+mj-lt"/>
                <a:ea typeface="+mj-ea"/>
                <a:cs typeface="+mj-cs"/>
              </a:rPr>
              <a:t>Classification</a:t>
            </a:r>
          </a:p>
        </p:txBody>
      </p:sp>
      <p:sp>
        <p:nvSpPr>
          <p:cNvPr id="3" name="Subtitle 2"/>
          <p:cNvSpPr>
            <a:spLocks noGrp="1"/>
          </p:cNvSpPr>
          <p:nvPr>
            <p:ph type="subTitle" idx="1"/>
          </p:nvPr>
        </p:nvSpPr>
        <p:spPr>
          <a:xfrm>
            <a:off x="990000" y="4248000"/>
            <a:ext cx="4075200" cy="2070001"/>
          </a:xfrm>
        </p:spPr>
        <p:txBody>
          <a:bodyPr vert="horz" lIns="91440" tIns="45720" rIns="91440" bIns="45720" rtlCol="0">
            <a:normAutofit/>
          </a:bodyPr>
          <a:lstStyle/>
          <a:p>
            <a:r>
              <a:rPr lang="en-US"/>
              <a:t>Predicting</a:t>
            </a:r>
          </a:p>
        </p:txBody>
      </p:sp>
      <p:grpSp>
        <p:nvGrpSpPr>
          <p:cNvPr id="18" name="Group 17">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19" name="Rectangle 18">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1" name="Group 20">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6"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2" name="Group 21">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3"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pic>
        <p:nvPicPr>
          <p:cNvPr id="4" name="Picture 3">
            <a:extLst>
              <a:ext uri="{FF2B5EF4-FFF2-40B4-BE49-F238E27FC236}">
                <a16:creationId xmlns:a16="http://schemas.microsoft.com/office/drawing/2014/main" id="{A20B648F-C607-4812-B200-E0670E96206F}"/>
              </a:ext>
            </a:extLst>
          </p:cNvPr>
          <p:cNvPicPr>
            <a:picLocks noChangeAspect="1"/>
          </p:cNvPicPr>
          <p:nvPr/>
        </p:nvPicPr>
        <p:blipFill rotWithShape="1">
          <a:blip r:embed="rId2"/>
          <a:srcRect l="2416" r="8468"/>
          <a:stretch/>
        </p:blipFill>
        <p:spPr>
          <a:xfrm>
            <a:off x="6080462" y="6306"/>
            <a:ext cx="6111538" cy="6858000"/>
          </a:xfrm>
          <a:prstGeom prst="rect">
            <a:avLst/>
          </a:prstGeom>
        </p:spPr>
      </p:pic>
      <p:pic>
        <p:nvPicPr>
          <p:cNvPr id="29" name="Picture 28" descr="A picture containing logo&#10;&#10;Description automatically generated">
            <a:extLst>
              <a:ext uri="{FF2B5EF4-FFF2-40B4-BE49-F238E27FC236}">
                <a16:creationId xmlns:a16="http://schemas.microsoft.com/office/drawing/2014/main" id="{30260A24-D3A2-3448-8B5D-EF803810B58A}"/>
              </a:ext>
            </a:extLst>
          </p:cNvPr>
          <p:cNvPicPr>
            <a:picLocks noChangeAspect="1"/>
          </p:cNvPicPr>
          <p:nvPr/>
        </p:nvPicPr>
        <p:blipFill>
          <a:blip r:embed="rId3"/>
          <a:stretch>
            <a:fillRect/>
          </a:stretch>
        </p:blipFill>
        <p:spPr>
          <a:xfrm>
            <a:off x="9765535" y="6184900"/>
            <a:ext cx="2425700" cy="67310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E1F7C9C7-0B5A-DB48-99E7-33B67DA36AF1}"/>
              </a:ext>
            </a:extLst>
          </p:cNvPr>
          <p:cNvSpPr>
            <a:spLocks noGrp="1"/>
          </p:cNvSpPr>
          <p:nvPr>
            <p:ph type="title"/>
          </p:nvPr>
        </p:nvSpPr>
        <p:spPr>
          <a:xfrm>
            <a:off x="989400" y="395289"/>
            <a:ext cx="6328800" cy="1112836"/>
          </a:xfrm>
        </p:spPr>
        <p:txBody>
          <a:bodyPr>
            <a:normAutofit/>
          </a:bodyPr>
          <a:lstStyle/>
          <a:p>
            <a:pPr algn="ctr"/>
            <a:r>
              <a:rPr lang="sv-SE" err="1"/>
              <a:t>Imbalanced</a:t>
            </a:r>
            <a:r>
              <a:rPr lang="sv-SE"/>
              <a:t> data</a:t>
            </a:r>
          </a:p>
        </p:txBody>
      </p:sp>
      <p:sp>
        <p:nvSpPr>
          <p:cNvPr id="3" name="Platshållare för innehåll 2">
            <a:extLst>
              <a:ext uri="{FF2B5EF4-FFF2-40B4-BE49-F238E27FC236}">
                <a16:creationId xmlns:a16="http://schemas.microsoft.com/office/drawing/2014/main" id="{035E83C2-B893-EF4B-970E-13F4F97854B8}"/>
              </a:ext>
            </a:extLst>
          </p:cNvPr>
          <p:cNvSpPr>
            <a:spLocks noGrp="1"/>
          </p:cNvSpPr>
          <p:nvPr>
            <p:ph idx="1"/>
          </p:nvPr>
        </p:nvSpPr>
        <p:spPr>
          <a:xfrm>
            <a:off x="989400" y="1864800"/>
            <a:ext cx="6328800" cy="4821749"/>
          </a:xfrm>
        </p:spPr>
        <p:txBody>
          <a:bodyPr>
            <a:normAutofit fontScale="70000" lnSpcReduction="20000"/>
          </a:bodyPr>
          <a:lstStyle/>
          <a:p>
            <a:pPr fontAlgn="base">
              <a:lnSpc>
                <a:spcPct val="140000"/>
              </a:lnSpc>
            </a:pPr>
            <a:r>
              <a:rPr lang="sv-SE"/>
              <a:t>Klassificerings innebär att man förutsäger en ”</a:t>
            </a:r>
            <a:r>
              <a:rPr lang="sv-SE" err="1"/>
              <a:t>class</a:t>
            </a:r>
            <a:r>
              <a:rPr lang="sv-SE"/>
              <a:t> </a:t>
            </a:r>
            <a:r>
              <a:rPr lang="sv-SE" err="1"/>
              <a:t>label</a:t>
            </a:r>
            <a:r>
              <a:rPr lang="sv-SE"/>
              <a:t>” etikett för en given observation. </a:t>
            </a:r>
          </a:p>
          <a:p>
            <a:pPr fontAlgn="base">
              <a:lnSpc>
                <a:spcPct val="140000"/>
              </a:lnSpc>
            </a:pPr>
            <a:r>
              <a:rPr lang="sv-SE"/>
              <a:t>Ett obalanserat klassificeringsproblem är där det finns mycket färre datapunkter i en av klasserna. Det kan variera från en liten till en allvarlig obalans. </a:t>
            </a:r>
            <a:r>
              <a:rPr lang="sv-SE" i="1"/>
              <a:t>Ex det finns ett datapunkt i minoritetsklassen för hundratals, tusentals eller miljoner exempel i majoritetsklassen</a:t>
            </a:r>
          </a:p>
          <a:p>
            <a:pPr fontAlgn="base">
              <a:lnSpc>
                <a:spcPct val="140000"/>
              </a:lnSpc>
            </a:pPr>
            <a:r>
              <a:rPr lang="sv-SE" err="1"/>
              <a:t>Imbalanced</a:t>
            </a:r>
            <a:r>
              <a:rPr lang="sv-SE"/>
              <a:t> data utgör en utmaning för prediktiv modellering eftersom de flesta maskininlärningsalgoritmerna som används för klassificering utformades med antagandet om lika många datapunkter i varje klass. </a:t>
            </a:r>
            <a:endParaRPr lang="sv-SE" sz="1400"/>
          </a:p>
          <a:p>
            <a:pPr fontAlgn="base">
              <a:lnSpc>
                <a:spcPct val="140000"/>
              </a:lnSpc>
            </a:pPr>
            <a:r>
              <a:rPr lang="sv-SE"/>
              <a:t>Detta resulterar i modeller som har dålig prediktiv prestanda, särskilt för minoritetsklassen. Detta är ett problem eftersom minoritetsklassen vanligtvis är viktigare och därför är problemet känsligare för klassificeringsfel för minoritetsklassen än majoritetsklassen.</a:t>
            </a:r>
            <a:endParaRPr lang="sv-SE" sz="1100"/>
          </a:p>
        </p:txBody>
      </p:sp>
      <p:cxnSp>
        <p:nvCxnSpPr>
          <p:cNvPr id="73" name="Straight Connector 72">
            <a:extLst>
              <a:ext uri="{FF2B5EF4-FFF2-40B4-BE49-F238E27FC236}">
                <a16:creationId xmlns:a16="http://schemas.microsoft.com/office/drawing/2014/main" id="{C05D45D7-984D-4CDD-B1BC-0CF407C72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2485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1026" name="Picture 2" descr="How to Handle Imbalanced Data in Classification Problems | by Hoang Minh |  Medium">
            <a:extLst>
              <a:ext uri="{FF2B5EF4-FFF2-40B4-BE49-F238E27FC236}">
                <a16:creationId xmlns:a16="http://schemas.microsoft.com/office/drawing/2014/main" id="{5712334A-3E36-7748-8C59-82256B44C32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883650" y="2740619"/>
            <a:ext cx="2767362" cy="1376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434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F4137A3-2FEF-C147-890D-479708BC94EE}"/>
              </a:ext>
            </a:extLst>
          </p:cNvPr>
          <p:cNvSpPr>
            <a:spLocks noGrp="1"/>
          </p:cNvSpPr>
          <p:nvPr>
            <p:ph type="title"/>
          </p:nvPr>
        </p:nvSpPr>
        <p:spPr/>
        <p:txBody>
          <a:bodyPr/>
          <a:lstStyle/>
          <a:p>
            <a:r>
              <a:rPr lang="sv-SE" err="1"/>
              <a:t>Stratified</a:t>
            </a:r>
            <a:r>
              <a:rPr lang="sv-SE"/>
              <a:t> </a:t>
            </a:r>
            <a:r>
              <a:rPr lang="sv-SE" err="1"/>
              <a:t>Train</a:t>
            </a:r>
            <a:r>
              <a:rPr lang="sv-SE"/>
              <a:t>-Test Splits – </a:t>
            </a:r>
            <a:r>
              <a:rPr lang="sv-SE" err="1"/>
              <a:t>Imbalanced</a:t>
            </a:r>
            <a:r>
              <a:rPr lang="sv-SE"/>
              <a:t> data</a:t>
            </a:r>
          </a:p>
        </p:txBody>
      </p:sp>
      <p:sp>
        <p:nvSpPr>
          <p:cNvPr id="3" name="Platshållare för innehåll 2">
            <a:extLst>
              <a:ext uri="{FF2B5EF4-FFF2-40B4-BE49-F238E27FC236}">
                <a16:creationId xmlns:a16="http://schemas.microsoft.com/office/drawing/2014/main" id="{343C71EE-2B59-EB47-8639-B3881DF74F64}"/>
              </a:ext>
            </a:extLst>
          </p:cNvPr>
          <p:cNvSpPr>
            <a:spLocks noGrp="1"/>
          </p:cNvSpPr>
          <p:nvPr>
            <p:ph idx="1"/>
          </p:nvPr>
        </p:nvSpPr>
        <p:spPr/>
        <p:txBody>
          <a:bodyPr>
            <a:normAutofit fontScale="77500" lnSpcReduction="20000"/>
          </a:bodyPr>
          <a:lstStyle/>
          <a:p>
            <a:r>
              <a:rPr lang="sv-SE"/>
              <a:t>Gäller endast klassificering.</a:t>
            </a:r>
          </a:p>
          <a:p>
            <a:r>
              <a:rPr lang="sv-SE"/>
              <a:t>Vissa </a:t>
            </a:r>
            <a:r>
              <a:rPr lang="sv-SE" err="1"/>
              <a:t>dataset</a:t>
            </a:r>
            <a:r>
              <a:rPr lang="sv-SE"/>
              <a:t> med </a:t>
            </a:r>
            <a:r>
              <a:rPr lang="sv-SE" b="1"/>
              <a:t>kategorisk </a:t>
            </a:r>
            <a:r>
              <a:rPr lang="sv-SE" b="1" err="1"/>
              <a:t>target</a:t>
            </a:r>
            <a:r>
              <a:rPr lang="sv-SE" b="1"/>
              <a:t> </a:t>
            </a:r>
            <a:r>
              <a:rPr lang="sv-SE"/>
              <a:t>har ett obalanserad (</a:t>
            </a:r>
            <a:r>
              <a:rPr lang="sv-SE" err="1"/>
              <a:t>imbalanced</a:t>
            </a:r>
            <a:r>
              <a:rPr lang="sv-SE"/>
              <a:t>) antal värden i </a:t>
            </a:r>
            <a:r>
              <a:rPr lang="sv-SE" err="1"/>
              <a:t>target</a:t>
            </a:r>
            <a:r>
              <a:rPr lang="sv-SE"/>
              <a:t> klassen.</a:t>
            </a:r>
          </a:p>
          <a:p>
            <a:r>
              <a:rPr lang="sv-SE" i="1"/>
              <a:t>Ex det finns 1000 datapunkter med registrerad cancer (1) och 10.000 där det inte är cancer (0)</a:t>
            </a:r>
            <a:r>
              <a:rPr lang="sv-SE"/>
              <a:t>. </a:t>
            </a:r>
          </a:p>
          <a:p>
            <a:r>
              <a:rPr lang="sv-SE"/>
              <a:t>Önskvärt att dela upp datamängden i träning- och </a:t>
            </a:r>
            <a:r>
              <a:rPr lang="sv-SE" err="1"/>
              <a:t>testset</a:t>
            </a:r>
            <a:r>
              <a:rPr lang="sv-SE"/>
              <a:t> på ett sätt som </a:t>
            </a:r>
            <a:r>
              <a:rPr lang="sv-SE" b="1"/>
              <a:t>bevarar samma proportioner av fall </a:t>
            </a:r>
            <a:r>
              <a:rPr lang="sv-SE"/>
              <a:t>av varje klass som observerats i den ursprungliga datamängden. </a:t>
            </a:r>
          </a:p>
          <a:p>
            <a:r>
              <a:rPr lang="sv-SE"/>
              <a:t>Detta kallas </a:t>
            </a:r>
            <a:r>
              <a:rPr lang="sv-SE" err="1"/>
              <a:t>stratified</a:t>
            </a:r>
            <a:r>
              <a:rPr lang="sv-SE"/>
              <a:t> </a:t>
            </a:r>
            <a:r>
              <a:rPr lang="sv-SE" err="1"/>
              <a:t>train</a:t>
            </a:r>
            <a:r>
              <a:rPr lang="sv-SE"/>
              <a:t>-test splits. </a:t>
            </a:r>
          </a:p>
          <a:p>
            <a:r>
              <a:rPr lang="sv-SE"/>
              <a:t>Vi kan uppnå detta genom att ställa in "</a:t>
            </a:r>
            <a:r>
              <a:rPr lang="sv-SE" err="1"/>
              <a:t>stratify</a:t>
            </a:r>
            <a:r>
              <a:rPr lang="sv-SE"/>
              <a:t>" -argumentet till y-komponenten i originalet </a:t>
            </a:r>
            <a:r>
              <a:rPr lang="sv-SE" i="1" err="1"/>
              <a:t>Python</a:t>
            </a:r>
            <a:r>
              <a:rPr lang="sv-SE" i="1"/>
              <a:t>: i </a:t>
            </a:r>
            <a:r>
              <a:rPr lang="sv-SE" i="1" err="1"/>
              <a:t>train_test_split</a:t>
            </a:r>
            <a:r>
              <a:rPr lang="sv-SE" i="1"/>
              <a:t>() modulen sätt </a:t>
            </a:r>
            <a:r>
              <a:rPr lang="sv-SE" i="1" err="1"/>
              <a:t>stratify</a:t>
            </a:r>
            <a:r>
              <a:rPr lang="sv-SE" i="1"/>
              <a:t>=y</a:t>
            </a:r>
          </a:p>
        </p:txBody>
      </p:sp>
    </p:spTree>
    <p:extLst>
      <p:ext uri="{BB962C8B-B14F-4D97-AF65-F5344CB8AC3E}">
        <p14:creationId xmlns:p14="http://schemas.microsoft.com/office/powerpoint/2010/main" val="457127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F26EC3-064F-5F48-A605-AD776A598B3B}"/>
              </a:ext>
            </a:extLst>
          </p:cNvPr>
          <p:cNvSpPr>
            <a:spLocks noGrp="1"/>
          </p:cNvSpPr>
          <p:nvPr>
            <p:ph type="title"/>
          </p:nvPr>
        </p:nvSpPr>
        <p:spPr>
          <a:xfrm>
            <a:off x="990000" y="423382"/>
            <a:ext cx="4078800" cy="1569660"/>
          </a:xfrm>
        </p:spPr>
        <p:txBody>
          <a:bodyPr wrap="square" anchor="b">
            <a:normAutofit/>
          </a:bodyPr>
          <a:lstStyle/>
          <a:p>
            <a:pPr algn="ctr"/>
            <a:r>
              <a:rPr lang="en-US"/>
              <a:t>Predicting Bankruptcy</a:t>
            </a:r>
          </a:p>
        </p:txBody>
      </p:sp>
      <p:sp>
        <p:nvSpPr>
          <p:cNvPr id="3" name="Content Placeholder 2">
            <a:extLst>
              <a:ext uri="{FF2B5EF4-FFF2-40B4-BE49-F238E27FC236}">
                <a16:creationId xmlns:a16="http://schemas.microsoft.com/office/drawing/2014/main" id="{15C677AE-5BBF-3343-9625-2ED5D6904219}"/>
              </a:ext>
            </a:extLst>
          </p:cNvPr>
          <p:cNvSpPr>
            <a:spLocks noGrp="1"/>
          </p:cNvSpPr>
          <p:nvPr>
            <p:ph idx="1"/>
          </p:nvPr>
        </p:nvSpPr>
        <p:spPr>
          <a:xfrm>
            <a:off x="990000" y="2361601"/>
            <a:ext cx="4078800" cy="3416900"/>
          </a:xfrm>
        </p:spPr>
        <p:txBody>
          <a:bodyPr>
            <a:noAutofit/>
          </a:bodyPr>
          <a:lstStyle/>
          <a:p>
            <a:pPr>
              <a:lnSpc>
                <a:spcPct val="140000"/>
              </a:lnSpc>
            </a:pPr>
            <a:r>
              <a:rPr lang="en-US" sz="1300"/>
              <a:t>The dataset is about bankruptcy prediction of Polish companies</a:t>
            </a:r>
          </a:p>
          <a:p>
            <a:pPr>
              <a:lnSpc>
                <a:spcPct val="140000"/>
              </a:lnSpc>
            </a:pPr>
            <a:r>
              <a:rPr lang="en-US" sz="1300"/>
              <a:t>Basing on the collected data five classification cases were distinguished, that depends on the forecasting period:</a:t>
            </a:r>
          </a:p>
          <a:p>
            <a:pPr marL="531450" lvl="1" indent="-171450">
              <a:lnSpc>
                <a:spcPct val="140000"/>
              </a:lnSpc>
              <a:buFont typeface="Arial" panose="020B0604020202020204" pitchFamily="34" charset="0"/>
              <a:buChar char="•"/>
            </a:pPr>
            <a:r>
              <a:rPr lang="en-US" sz="1300"/>
              <a:t>1stYear</a:t>
            </a:r>
          </a:p>
          <a:p>
            <a:pPr marL="531450" lvl="1" indent="-171450">
              <a:lnSpc>
                <a:spcPct val="140000"/>
              </a:lnSpc>
              <a:buFont typeface="Arial" panose="020B0604020202020204" pitchFamily="34" charset="0"/>
              <a:buChar char="•"/>
            </a:pPr>
            <a:r>
              <a:rPr lang="en-US" sz="1300"/>
              <a:t>2ndYear</a:t>
            </a:r>
          </a:p>
          <a:p>
            <a:pPr marL="531450" lvl="1" indent="-171450">
              <a:lnSpc>
                <a:spcPct val="140000"/>
              </a:lnSpc>
              <a:buFont typeface="Arial" panose="020B0604020202020204" pitchFamily="34" charset="0"/>
              <a:buChar char="•"/>
            </a:pPr>
            <a:r>
              <a:rPr lang="en-US" sz="1300"/>
              <a:t>3rdYear</a:t>
            </a:r>
          </a:p>
          <a:p>
            <a:pPr marL="531450" lvl="1" indent="-171450">
              <a:lnSpc>
                <a:spcPct val="140000"/>
              </a:lnSpc>
              <a:buFont typeface="Arial" panose="020B0604020202020204" pitchFamily="34" charset="0"/>
              <a:buChar char="•"/>
            </a:pPr>
            <a:r>
              <a:rPr lang="en-US" sz="1300"/>
              <a:t>4thYear</a:t>
            </a:r>
          </a:p>
          <a:p>
            <a:pPr marL="531450" lvl="1" indent="-171450">
              <a:lnSpc>
                <a:spcPct val="140000"/>
              </a:lnSpc>
              <a:buFont typeface="Arial" panose="020B0604020202020204" pitchFamily="34" charset="0"/>
              <a:buChar char="•"/>
            </a:pPr>
            <a:r>
              <a:rPr lang="en-US" sz="1300"/>
              <a:t>5thYear</a:t>
            </a:r>
          </a:p>
        </p:txBody>
      </p:sp>
      <p:pic>
        <p:nvPicPr>
          <p:cNvPr id="4" name="Picture 3">
            <a:extLst>
              <a:ext uri="{FF2B5EF4-FFF2-40B4-BE49-F238E27FC236}">
                <a16:creationId xmlns:a16="http://schemas.microsoft.com/office/drawing/2014/main" id="{012375CC-170C-4442-85EA-F73F6976C304}"/>
              </a:ext>
            </a:extLst>
          </p:cNvPr>
          <p:cNvPicPr>
            <a:picLocks noChangeAspect="1"/>
          </p:cNvPicPr>
          <p:nvPr/>
        </p:nvPicPr>
        <p:blipFill rotWithShape="1">
          <a:blip r:embed="rId2"/>
          <a:srcRect l="14803" r="17110"/>
          <a:stretch/>
        </p:blipFill>
        <p:spPr>
          <a:xfrm>
            <a:off x="6096001" y="540033"/>
            <a:ext cx="5555012" cy="5775279"/>
          </a:xfrm>
          <a:prstGeom prst="rect">
            <a:avLst/>
          </a:prstGeom>
        </p:spPr>
      </p:pic>
      <p:sp>
        <p:nvSpPr>
          <p:cNvPr id="5" name="TextBox 4">
            <a:extLst>
              <a:ext uri="{FF2B5EF4-FFF2-40B4-BE49-F238E27FC236}">
                <a16:creationId xmlns:a16="http://schemas.microsoft.com/office/drawing/2014/main" id="{F7EECBFB-66C3-4E49-889D-8B726F6EDCD7}"/>
              </a:ext>
            </a:extLst>
          </p:cNvPr>
          <p:cNvSpPr txBox="1"/>
          <p:nvPr/>
        </p:nvSpPr>
        <p:spPr>
          <a:xfrm>
            <a:off x="2452325" y="5812319"/>
            <a:ext cx="1191352" cy="369332"/>
          </a:xfrm>
          <a:prstGeom prst="rect">
            <a:avLst/>
          </a:prstGeom>
          <a:noFill/>
        </p:spPr>
        <p:txBody>
          <a:bodyPr wrap="none" rtlCol="0">
            <a:spAutoFit/>
          </a:bodyPr>
          <a:lstStyle/>
          <a:p>
            <a:r>
              <a:rPr lang="en-US"/>
              <a:t>Hands on</a:t>
            </a:r>
          </a:p>
        </p:txBody>
      </p:sp>
    </p:spTree>
    <p:extLst>
      <p:ext uri="{BB962C8B-B14F-4D97-AF65-F5344CB8AC3E}">
        <p14:creationId xmlns:p14="http://schemas.microsoft.com/office/powerpoint/2010/main" val="4093840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F6C0ADC-32F0-A74F-8E87-68228D758D01}"/>
              </a:ext>
            </a:extLst>
          </p:cNvPr>
          <p:cNvSpPr>
            <a:spLocks noGrp="1"/>
          </p:cNvSpPr>
          <p:nvPr>
            <p:ph type="title"/>
          </p:nvPr>
        </p:nvSpPr>
        <p:spPr/>
        <p:txBody>
          <a:bodyPr/>
          <a:lstStyle/>
          <a:p>
            <a:r>
              <a:rPr lang="sv-SE"/>
              <a:t>Undersampling and </a:t>
            </a:r>
            <a:r>
              <a:rPr lang="sv-SE" err="1"/>
              <a:t>oversampling</a:t>
            </a:r>
            <a:r>
              <a:rPr lang="sv-SE"/>
              <a:t> - </a:t>
            </a:r>
            <a:r>
              <a:rPr lang="sv-SE" err="1"/>
              <a:t>Imbalanced</a:t>
            </a:r>
            <a:r>
              <a:rPr lang="sv-SE"/>
              <a:t> data</a:t>
            </a:r>
          </a:p>
        </p:txBody>
      </p:sp>
      <p:sp>
        <p:nvSpPr>
          <p:cNvPr id="3" name="Platshållare för innehåll 2">
            <a:extLst>
              <a:ext uri="{FF2B5EF4-FFF2-40B4-BE49-F238E27FC236}">
                <a16:creationId xmlns:a16="http://schemas.microsoft.com/office/drawing/2014/main" id="{AAB7E840-A0BC-0F48-A3E0-29581DF046A5}"/>
              </a:ext>
            </a:extLst>
          </p:cNvPr>
          <p:cNvSpPr>
            <a:spLocks noGrp="1"/>
          </p:cNvSpPr>
          <p:nvPr>
            <p:ph idx="1"/>
          </p:nvPr>
        </p:nvSpPr>
        <p:spPr/>
        <p:txBody>
          <a:bodyPr/>
          <a:lstStyle/>
          <a:p>
            <a:pPr marL="0" indent="0">
              <a:buNone/>
            </a:pPr>
            <a:r>
              <a:rPr lang="sv-SE" err="1"/>
              <a:t>Random</a:t>
            </a:r>
            <a:r>
              <a:rPr lang="sv-SE"/>
              <a:t> </a:t>
            </a:r>
            <a:r>
              <a:rPr lang="sv-SE" err="1"/>
              <a:t>resampling</a:t>
            </a:r>
            <a:r>
              <a:rPr lang="sv-SE"/>
              <a:t>:</a:t>
            </a:r>
          </a:p>
          <a:p>
            <a:r>
              <a:rPr lang="sv-SE" b="1" err="1"/>
              <a:t>Oversampling</a:t>
            </a:r>
            <a:r>
              <a:rPr lang="sv-SE" b="1"/>
              <a:t> </a:t>
            </a:r>
            <a:r>
              <a:rPr lang="sv-SE"/>
              <a:t>— </a:t>
            </a:r>
            <a:r>
              <a:rPr lang="sv-SE" err="1"/>
              <a:t>Duplicating</a:t>
            </a:r>
            <a:r>
              <a:rPr lang="sv-SE"/>
              <a:t> </a:t>
            </a:r>
            <a:r>
              <a:rPr lang="sv-SE" err="1"/>
              <a:t>samples</a:t>
            </a:r>
            <a:r>
              <a:rPr lang="sv-SE"/>
              <a:t> from the </a:t>
            </a:r>
            <a:r>
              <a:rPr lang="sv-SE" err="1"/>
              <a:t>minority</a:t>
            </a:r>
            <a:r>
              <a:rPr lang="sv-SE"/>
              <a:t> </a:t>
            </a:r>
            <a:r>
              <a:rPr lang="sv-SE" err="1"/>
              <a:t>class</a:t>
            </a:r>
            <a:endParaRPr lang="sv-SE"/>
          </a:p>
          <a:p>
            <a:r>
              <a:rPr lang="sv-SE" b="1"/>
              <a:t>Undersampling</a:t>
            </a:r>
            <a:r>
              <a:rPr lang="sv-SE"/>
              <a:t> — </a:t>
            </a:r>
            <a:r>
              <a:rPr lang="sv-SE" err="1"/>
              <a:t>Deleting</a:t>
            </a:r>
            <a:r>
              <a:rPr lang="sv-SE"/>
              <a:t> </a:t>
            </a:r>
            <a:r>
              <a:rPr lang="sv-SE" err="1"/>
              <a:t>samples</a:t>
            </a:r>
            <a:r>
              <a:rPr lang="sv-SE"/>
              <a:t> from the </a:t>
            </a:r>
            <a:r>
              <a:rPr lang="sv-SE" err="1"/>
              <a:t>majority</a:t>
            </a:r>
            <a:r>
              <a:rPr lang="sv-SE"/>
              <a:t> </a:t>
            </a:r>
            <a:r>
              <a:rPr lang="sv-SE" err="1"/>
              <a:t>class</a:t>
            </a:r>
            <a:r>
              <a:rPr lang="sv-SE"/>
              <a:t>.</a:t>
            </a:r>
            <a:br>
              <a:rPr lang="sv-SE"/>
            </a:br>
            <a:endParaRPr lang="sv-SE"/>
          </a:p>
        </p:txBody>
      </p:sp>
      <p:pic>
        <p:nvPicPr>
          <p:cNvPr id="2050" name="Picture 2" descr="Image for post">
            <a:extLst>
              <a:ext uri="{FF2B5EF4-FFF2-40B4-BE49-F238E27FC236}">
                <a16:creationId xmlns:a16="http://schemas.microsoft.com/office/drawing/2014/main" id="{533F1065-F035-0A43-91ED-C59FFAE28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6397" y="3627436"/>
            <a:ext cx="4599206" cy="283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801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5C8591-5B8B-9C40-A1D4-FADA42FB4AC1}"/>
              </a:ext>
            </a:extLst>
          </p:cNvPr>
          <p:cNvSpPr>
            <a:spLocks noGrp="1"/>
          </p:cNvSpPr>
          <p:nvPr>
            <p:ph type="title"/>
          </p:nvPr>
        </p:nvSpPr>
        <p:spPr>
          <a:xfrm>
            <a:off x="539750" y="536575"/>
            <a:ext cx="3892550" cy="1453003"/>
          </a:xfrm>
        </p:spPr>
        <p:txBody>
          <a:bodyPr wrap="square" anchor="b">
            <a:normAutofit/>
          </a:bodyPr>
          <a:lstStyle/>
          <a:p>
            <a:pPr algn="ctr"/>
            <a:r>
              <a:rPr lang="en-US"/>
              <a:t>Spam Classifier</a:t>
            </a:r>
          </a:p>
        </p:txBody>
      </p:sp>
      <p:cxnSp>
        <p:nvCxnSpPr>
          <p:cNvPr id="11" name="Straight Connector 10">
            <a:extLst>
              <a:ext uri="{FF2B5EF4-FFF2-40B4-BE49-F238E27FC236}">
                <a16:creationId xmlns:a16="http://schemas.microsoft.com/office/drawing/2014/main" id="{79A23555-9837-466D-9123-97B89F6CA1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60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04550DC-CBDE-A945-A02F-094ECD10E6C7}"/>
              </a:ext>
            </a:extLst>
          </p:cNvPr>
          <p:cNvSpPr>
            <a:spLocks noGrp="1"/>
          </p:cNvSpPr>
          <p:nvPr>
            <p:ph idx="1"/>
          </p:nvPr>
        </p:nvSpPr>
        <p:spPr>
          <a:xfrm>
            <a:off x="990000" y="2877018"/>
            <a:ext cx="2970000" cy="2901482"/>
          </a:xfrm>
        </p:spPr>
        <p:txBody>
          <a:bodyPr>
            <a:normAutofit/>
          </a:bodyPr>
          <a:lstStyle/>
          <a:p>
            <a:r>
              <a:rPr lang="en-GB"/>
              <a:t>Data set containing 5,572 Text Messages and their corresponding label (target): Spam or not spam</a:t>
            </a:r>
            <a:endParaRPr lang="en-US"/>
          </a:p>
        </p:txBody>
      </p:sp>
      <p:pic>
        <p:nvPicPr>
          <p:cNvPr id="5" name="Picture 4">
            <a:extLst>
              <a:ext uri="{FF2B5EF4-FFF2-40B4-BE49-F238E27FC236}">
                <a16:creationId xmlns:a16="http://schemas.microsoft.com/office/drawing/2014/main" id="{4434B3BC-EDE4-4FA3-8DCB-B2671D123BA2}"/>
              </a:ext>
            </a:extLst>
          </p:cNvPr>
          <p:cNvPicPr>
            <a:picLocks noChangeAspect="1"/>
          </p:cNvPicPr>
          <p:nvPr/>
        </p:nvPicPr>
        <p:blipFill rotWithShape="1">
          <a:blip r:embed="rId2"/>
          <a:srcRect r="21128"/>
          <a:stretch/>
        </p:blipFill>
        <p:spPr>
          <a:xfrm>
            <a:off x="4979987" y="10"/>
            <a:ext cx="7212013" cy="6857990"/>
          </a:xfrm>
          <a:prstGeom prst="rect">
            <a:avLst/>
          </a:prstGeom>
        </p:spPr>
      </p:pic>
      <p:sp>
        <p:nvSpPr>
          <p:cNvPr id="4" name="TextBox 3">
            <a:extLst>
              <a:ext uri="{FF2B5EF4-FFF2-40B4-BE49-F238E27FC236}">
                <a16:creationId xmlns:a16="http://schemas.microsoft.com/office/drawing/2014/main" id="{944FEC14-A4E3-1441-865F-FB77C4C06D61}"/>
              </a:ext>
            </a:extLst>
          </p:cNvPr>
          <p:cNvSpPr txBox="1"/>
          <p:nvPr/>
        </p:nvSpPr>
        <p:spPr>
          <a:xfrm>
            <a:off x="1620349" y="5858037"/>
            <a:ext cx="1191352" cy="369332"/>
          </a:xfrm>
          <a:prstGeom prst="rect">
            <a:avLst/>
          </a:prstGeom>
          <a:noFill/>
        </p:spPr>
        <p:txBody>
          <a:bodyPr wrap="none" rtlCol="0">
            <a:spAutoFit/>
          </a:bodyPr>
          <a:lstStyle/>
          <a:p>
            <a:r>
              <a:rPr lang="en-US"/>
              <a:t>Hands on</a:t>
            </a:r>
          </a:p>
        </p:txBody>
      </p:sp>
    </p:spTree>
    <p:extLst>
      <p:ext uri="{BB962C8B-B14F-4D97-AF65-F5344CB8AC3E}">
        <p14:creationId xmlns:p14="http://schemas.microsoft.com/office/powerpoint/2010/main" val="750811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65AA36A-D7CC-493C-A0EE-F8AC3564D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12FF24-2910-544B-8446-24AE3E12764D}"/>
              </a:ext>
            </a:extLst>
          </p:cNvPr>
          <p:cNvSpPr>
            <a:spLocks noGrp="1"/>
          </p:cNvSpPr>
          <p:nvPr>
            <p:ph type="title"/>
          </p:nvPr>
        </p:nvSpPr>
        <p:spPr>
          <a:xfrm>
            <a:off x="7766050" y="395289"/>
            <a:ext cx="3886200" cy="1594290"/>
          </a:xfrm>
        </p:spPr>
        <p:txBody>
          <a:bodyPr vert="horz" wrap="square" lIns="91440" tIns="45720" rIns="91440" bIns="45720" rtlCol="0" anchor="b" anchorCtr="0">
            <a:normAutofit/>
          </a:bodyPr>
          <a:lstStyle/>
          <a:p>
            <a:pPr algn="ctr"/>
            <a:r>
              <a:rPr lang="en-US"/>
              <a:t>Övning</a:t>
            </a:r>
          </a:p>
        </p:txBody>
      </p:sp>
      <p:pic>
        <p:nvPicPr>
          <p:cNvPr id="5" name="Picture 4" descr="Person surfing in rolling wave">
            <a:extLst>
              <a:ext uri="{FF2B5EF4-FFF2-40B4-BE49-F238E27FC236}">
                <a16:creationId xmlns:a16="http://schemas.microsoft.com/office/drawing/2014/main" id="{FC88767F-59D3-C441-B0BA-8AE87C6F4D96}"/>
              </a:ext>
            </a:extLst>
          </p:cNvPr>
          <p:cNvPicPr>
            <a:picLocks noChangeAspect="1"/>
          </p:cNvPicPr>
          <p:nvPr/>
        </p:nvPicPr>
        <p:blipFill rotWithShape="1">
          <a:blip r:embed="rId2">
            <a:extLst>
              <a:ext uri="{28A0092B-C50C-407E-A947-70E740481C1C}">
                <a14:useLocalDpi xmlns:a14="http://schemas.microsoft.com/office/drawing/2010/main" val="0"/>
              </a:ext>
            </a:extLst>
          </a:blip>
          <a:srcRect l="29805" r="-1" b="-1"/>
          <a:stretch/>
        </p:blipFill>
        <p:spPr>
          <a:xfrm>
            <a:off x="20" y="10"/>
            <a:ext cx="7211993" cy="6857990"/>
          </a:xfrm>
          <a:prstGeom prst="rect">
            <a:avLst/>
          </a:prstGeom>
        </p:spPr>
      </p:pic>
      <p:cxnSp>
        <p:nvCxnSpPr>
          <p:cNvPr id="25" name="Straight Connector 24">
            <a:extLst>
              <a:ext uri="{FF2B5EF4-FFF2-40B4-BE49-F238E27FC236}">
                <a16:creationId xmlns:a16="http://schemas.microsoft.com/office/drawing/2014/main" id="{E1C2E33F-4B1D-4F8B-B721-96313EA294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915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FB92180-A2D1-FF40-B8BD-85D23B63148A}"/>
              </a:ext>
            </a:extLst>
          </p:cNvPr>
          <p:cNvSpPr>
            <a:spLocks noGrp="1"/>
          </p:cNvSpPr>
          <p:nvPr>
            <p:ph idx="1"/>
          </p:nvPr>
        </p:nvSpPr>
        <p:spPr>
          <a:xfrm>
            <a:off x="8172006" y="2877018"/>
            <a:ext cx="3060000" cy="2938561"/>
          </a:xfrm>
        </p:spPr>
        <p:txBody>
          <a:bodyPr vert="horz" lIns="91440" tIns="45720" rIns="91440" bIns="45720" rtlCol="0">
            <a:normAutofit/>
          </a:bodyPr>
          <a:lstStyle/>
          <a:p>
            <a:pPr marL="0" indent="0">
              <a:buNone/>
            </a:pPr>
            <a:r>
              <a:rPr lang="en-US"/>
              <a:t>Testa runt med modellerna och parametrarana samt se hur det påverkar resultatet-</a:t>
            </a:r>
          </a:p>
        </p:txBody>
      </p:sp>
    </p:spTree>
    <p:extLst>
      <p:ext uri="{BB962C8B-B14F-4D97-AF65-F5344CB8AC3E}">
        <p14:creationId xmlns:p14="http://schemas.microsoft.com/office/powerpoint/2010/main" val="1326231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4">
            <a:extLst>
              <a:ext uri="{FF2B5EF4-FFF2-40B4-BE49-F238E27FC236}">
                <a16:creationId xmlns:a16="http://schemas.microsoft.com/office/drawing/2014/main" id="{3268346D-5E77-4906-AC8D-57FB88F11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3CFBF3-1C62-0747-B038-95695A82FB48}"/>
              </a:ext>
            </a:extLst>
          </p:cNvPr>
          <p:cNvSpPr>
            <a:spLocks noGrp="1"/>
          </p:cNvSpPr>
          <p:nvPr>
            <p:ph type="title"/>
          </p:nvPr>
        </p:nvSpPr>
        <p:spPr>
          <a:xfrm>
            <a:off x="7112369" y="395297"/>
            <a:ext cx="4078800" cy="1594282"/>
          </a:xfrm>
        </p:spPr>
        <p:txBody>
          <a:bodyPr wrap="square" anchor="b">
            <a:normAutofit/>
          </a:bodyPr>
          <a:lstStyle/>
          <a:p>
            <a:pPr algn="ctr"/>
            <a:r>
              <a:rPr lang="en-US" err="1"/>
              <a:t>Dagens</a:t>
            </a:r>
            <a:r>
              <a:rPr lang="en-US"/>
              <a:t> </a:t>
            </a:r>
            <a:r>
              <a:rPr lang="en-US" err="1"/>
              <a:t>lektion</a:t>
            </a:r>
            <a:endParaRPr lang="en-US"/>
          </a:p>
        </p:txBody>
      </p:sp>
      <p:pic>
        <p:nvPicPr>
          <p:cNvPr id="4" name="Picture 3" descr="Businessman text messaging">
            <a:extLst>
              <a:ext uri="{FF2B5EF4-FFF2-40B4-BE49-F238E27FC236}">
                <a16:creationId xmlns:a16="http://schemas.microsoft.com/office/drawing/2014/main" id="{2DDF31B3-A2F7-5C4B-B43F-DA8430005A6D}"/>
              </a:ext>
            </a:extLst>
          </p:cNvPr>
          <p:cNvPicPr>
            <a:picLocks noChangeAspect="1"/>
          </p:cNvPicPr>
          <p:nvPr/>
        </p:nvPicPr>
        <p:blipFill rotWithShape="1">
          <a:blip r:embed="rId2">
            <a:extLst>
              <a:ext uri="{28A0092B-C50C-407E-A947-70E740481C1C}">
                <a14:useLocalDpi xmlns:a14="http://schemas.microsoft.com/office/drawing/2010/main" val="0"/>
              </a:ext>
            </a:extLst>
          </a:blip>
          <a:srcRect l="23423" r="17092" b="-1"/>
          <a:stretch/>
        </p:blipFill>
        <p:spPr>
          <a:xfrm>
            <a:off x="20" y="10"/>
            <a:ext cx="6111518" cy="6857990"/>
          </a:xfrm>
          <a:prstGeom prst="rect">
            <a:avLst/>
          </a:prstGeom>
        </p:spPr>
      </p:pic>
      <p:cxnSp>
        <p:nvCxnSpPr>
          <p:cNvPr id="37" name="Straight Connector 36">
            <a:extLst>
              <a:ext uri="{FF2B5EF4-FFF2-40B4-BE49-F238E27FC236}">
                <a16:creationId xmlns:a16="http://schemas.microsoft.com/office/drawing/2014/main" id="{4CBC1FDF-AE13-4731-B38F-2761BDFDBB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4E8DBEC-4B38-4346-BE64-56348DCB4503}"/>
              </a:ext>
            </a:extLst>
          </p:cNvPr>
          <p:cNvSpPr>
            <a:spLocks noGrp="1"/>
          </p:cNvSpPr>
          <p:nvPr>
            <p:ph idx="1"/>
          </p:nvPr>
        </p:nvSpPr>
        <p:spPr>
          <a:xfrm>
            <a:off x="7112369" y="2877018"/>
            <a:ext cx="4078800" cy="2901482"/>
          </a:xfrm>
        </p:spPr>
        <p:txBody>
          <a:bodyPr>
            <a:normAutofit/>
          </a:bodyPr>
          <a:lstStyle/>
          <a:p>
            <a:r>
              <a:rPr lang="en-US"/>
              <a:t>Credit Card Default</a:t>
            </a:r>
          </a:p>
          <a:p>
            <a:r>
              <a:rPr lang="en-US"/>
              <a:t>Dummy </a:t>
            </a:r>
            <a:r>
              <a:rPr lang="en-US" err="1"/>
              <a:t>variabler</a:t>
            </a:r>
            <a:endParaRPr lang="en-US"/>
          </a:p>
          <a:p>
            <a:r>
              <a:rPr lang="en-US"/>
              <a:t>Imbalanced data	</a:t>
            </a:r>
          </a:p>
          <a:p>
            <a:r>
              <a:rPr lang="en-US"/>
              <a:t>Bankruptcy</a:t>
            </a:r>
          </a:p>
          <a:p>
            <a:r>
              <a:rPr lang="en-US"/>
              <a:t>Spam classifiers</a:t>
            </a:r>
          </a:p>
          <a:p>
            <a:endParaRPr lang="en-US"/>
          </a:p>
        </p:txBody>
      </p:sp>
    </p:spTree>
    <p:extLst>
      <p:ext uri="{BB962C8B-B14F-4D97-AF65-F5344CB8AC3E}">
        <p14:creationId xmlns:p14="http://schemas.microsoft.com/office/powerpoint/2010/main" val="2570157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2C0C308-7C91-8546-ACB2-75620B37F968}"/>
              </a:ext>
            </a:extLst>
          </p:cNvPr>
          <p:cNvSpPr>
            <a:spLocks noGrp="1"/>
          </p:cNvSpPr>
          <p:nvPr>
            <p:ph type="title"/>
          </p:nvPr>
        </p:nvSpPr>
        <p:spPr/>
        <p:txBody>
          <a:bodyPr/>
          <a:lstStyle/>
          <a:p>
            <a:r>
              <a:rPr lang="sv-SE"/>
              <a:t>Kategoriska features</a:t>
            </a:r>
          </a:p>
        </p:txBody>
      </p:sp>
      <p:sp>
        <p:nvSpPr>
          <p:cNvPr id="3" name="Platshållare för innehåll 2">
            <a:extLst>
              <a:ext uri="{FF2B5EF4-FFF2-40B4-BE49-F238E27FC236}">
                <a16:creationId xmlns:a16="http://schemas.microsoft.com/office/drawing/2014/main" id="{BAF867A7-7638-9345-9B9F-110913BFB23B}"/>
              </a:ext>
            </a:extLst>
          </p:cNvPr>
          <p:cNvSpPr>
            <a:spLocks noGrp="1"/>
          </p:cNvSpPr>
          <p:nvPr>
            <p:ph idx="1"/>
          </p:nvPr>
        </p:nvSpPr>
        <p:spPr/>
        <p:txBody>
          <a:bodyPr>
            <a:normAutofit fontScale="85000" lnSpcReduction="10000"/>
          </a:bodyPr>
          <a:lstStyle/>
          <a:p>
            <a:r>
              <a:rPr lang="sv-SE"/>
              <a:t>De flesta </a:t>
            </a:r>
            <a:r>
              <a:rPr lang="sv-SE" err="1"/>
              <a:t>machine</a:t>
            </a:r>
            <a:r>
              <a:rPr lang="sv-SE"/>
              <a:t> </a:t>
            </a:r>
            <a:r>
              <a:rPr lang="sv-SE" err="1"/>
              <a:t>learning</a:t>
            </a:r>
            <a:r>
              <a:rPr lang="sv-SE"/>
              <a:t> algoritmerna kan inte inte hantera </a:t>
            </a:r>
            <a:r>
              <a:rPr lang="sv-SE" b="1"/>
              <a:t>kategoriska input features</a:t>
            </a:r>
            <a:r>
              <a:rPr lang="sv-SE"/>
              <a:t> och måste konverteras till numeriska värden (</a:t>
            </a:r>
            <a:r>
              <a:rPr lang="sv-SE" err="1"/>
              <a:t>scikit-learn</a:t>
            </a:r>
            <a:r>
              <a:rPr lang="sv-SE"/>
              <a:t> kräver numerisk data)</a:t>
            </a:r>
          </a:p>
          <a:p>
            <a:r>
              <a:rPr lang="sv-SE" i="1"/>
              <a:t>Exempel kategorisk feature är veckodagar: måndag, tisdag, …, söndag</a:t>
            </a:r>
          </a:p>
          <a:p>
            <a:r>
              <a:rPr lang="sv-SE"/>
              <a:t>Finnes undantag så som </a:t>
            </a:r>
            <a:r>
              <a:rPr lang="sv-SE" b="1" err="1"/>
              <a:t>classification</a:t>
            </a:r>
            <a:r>
              <a:rPr lang="sv-SE" b="1"/>
              <a:t> </a:t>
            </a:r>
            <a:r>
              <a:rPr lang="sv-SE" b="1" err="1"/>
              <a:t>tree</a:t>
            </a:r>
            <a:r>
              <a:rPr lang="sv-SE" b="1"/>
              <a:t> </a:t>
            </a:r>
            <a:r>
              <a:rPr lang="sv-SE"/>
              <a:t>som hanterar kategoriska features </a:t>
            </a:r>
            <a:endParaRPr lang="sv-SE" b="1"/>
          </a:p>
          <a:p>
            <a:r>
              <a:rPr lang="sv-SE"/>
              <a:t>Två typer kategoriska features:</a:t>
            </a:r>
          </a:p>
          <a:p>
            <a:r>
              <a:rPr lang="sv-SE" b="1"/>
              <a:t>Nominal</a:t>
            </a:r>
            <a:r>
              <a:rPr lang="sv-SE"/>
              <a:t> – variabler som inte är relaterade till varandra i någon ordning som </a:t>
            </a:r>
            <a:r>
              <a:rPr lang="sv-SE" i="1"/>
              <a:t>färg</a:t>
            </a:r>
            <a:r>
              <a:rPr lang="sv-SE"/>
              <a:t> </a:t>
            </a:r>
            <a:r>
              <a:rPr lang="sv-SE" i="1"/>
              <a:t>(röd, grön, blå)</a:t>
            </a:r>
          </a:p>
          <a:p>
            <a:r>
              <a:rPr lang="sv-SE" b="1" err="1"/>
              <a:t>Ordinal</a:t>
            </a:r>
            <a:r>
              <a:rPr lang="sv-SE"/>
              <a:t> -  variabler med en viss ordning emellan dem som </a:t>
            </a:r>
            <a:r>
              <a:rPr lang="sv-SE" i="1"/>
              <a:t>betyg (U, G, VG)</a:t>
            </a:r>
            <a:r>
              <a:rPr lang="sv-SE"/>
              <a:t>.</a:t>
            </a:r>
            <a:endParaRPr lang="sv-SE" b="1" i="1"/>
          </a:p>
        </p:txBody>
      </p:sp>
    </p:spTree>
    <p:extLst>
      <p:ext uri="{BB962C8B-B14F-4D97-AF65-F5344CB8AC3E}">
        <p14:creationId xmlns:p14="http://schemas.microsoft.com/office/powerpoint/2010/main" val="3456784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830C9C1-ED51-1D42-91D8-CF7AB5C199E4}"/>
              </a:ext>
            </a:extLst>
          </p:cNvPr>
          <p:cNvSpPr>
            <a:spLocks noGrp="1"/>
          </p:cNvSpPr>
          <p:nvPr>
            <p:ph type="title"/>
          </p:nvPr>
        </p:nvSpPr>
        <p:spPr/>
        <p:txBody>
          <a:bodyPr/>
          <a:lstStyle/>
          <a:p>
            <a:r>
              <a:rPr lang="sv-SE"/>
              <a:t>Kategoriska features</a:t>
            </a:r>
          </a:p>
        </p:txBody>
      </p:sp>
      <p:sp>
        <p:nvSpPr>
          <p:cNvPr id="3" name="Platshållare för innehåll 2">
            <a:extLst>
              <a:ext uri="{FF2B5EF4-FFF2-40B4-BE49-F238E27FC236}">
                <a16:creationId xmlns:a16="http://schemas.microsoft.com/office/drawing/2014/main" id="{22C52681-45B7-074D-B889-8DE85B72CE88}"/>
              </a:ext>
            </a:extLst>
          </p:cNvPr>
          <p:cNvSpPr>
            <a:spLocks noGrp="1"/>
          </p:cNvSpPr>
          <p:nvPr>
            <p:ph idx="1"/>
          </p:nvPr>
        </p:nvSpPr>
        <p:spPr/>
        <p:txBody>
          <a:bodyPr/>
          <a:lstStyle/>
          <a:p>
            <a:r>
              <a:rPr lang="sv-SE"/>
              <a:t>Ett numerisk värde kan också delas in i en </a:t>
            </a:r>
            <a:r>
              <a:rPr lang="sv-SE" err="1"/>
              <a:t>ordinal</a:t>
            </a:r>
            <a:r>
              <a:rPr lang="sv-SE"/>
              <a:t> variabel, kallad </a:t>
            </a:r>
            <a:r>
              <a:rPr lang="sv-SE" b="1" err="1"/>
              <a:t>disktretisering</a:t>
            </a:r>
            <a:r>
              <a:rPr lang="sv-SE" b="1"/>
              <a:t>.</a:t>
            </a:r>
            <a:r>
              <a:rPr lang="sv-SE"/>
              <a:t> </a:t>
            </a:r>
            <a:r>
              <a:rPr lang="sv-SE" i="1"/>
              <a:t>Ex numerisk värde mellan 1 och 9 delas in i tre 1-3, 4-6, 7-9.</a:t>
            </a:r>
          </a:p>
          <a:p>
            <a:r>
              <a:rPr lang="sv-SE"/>
              <a:t>Tre metoder för att konvertera kategorisk data:</a:t>
            </a:r>
          </a:p>
          <a:p>
            <a:pPr marL="817200" lvl="1" indent="-457200">
              <a:buFont typeface="+mj-lt"/>
              <a:buAutoNum type="arabicPeriod"/>
            </a:pPr>
            <a:r>
              <a:rPr lang="sv-SE" err="1"/>
              <a:t>Ordinal</a:t>
            </a:r>
            <a:r>
              <a:rPr lang="sv-SE"/>
              <a:t> </a:t>
            </a:r>
            <a:r>
              <a:rPr lang="sv-SE" err="1"/>
              <a:t>Encoding</a:t>
            </a:r>
            <a:endParaRPr lang="sv-SE"/>
          </a:p>
          <a:p>
            <a:pPr marL="817200" lvl="1" indent="-457200">
              <a:buFont typeface="+mj-lt"/>
              <a:buAutoNum type="arabicPeriod"/>
            </a:pPr>
            <a:r>
              <a:rPr lang="sv-SE" err="1"/>
              <a:t>One</a:t>
            </a:r>
            <a:r>
              <a:rPr lang="sv-SE"/>
              <a:t>-Hot </a:t>
            </a:r>
            <a:r>
              <a:rPr lang="sv-SE" err="1"/>
              <a:t>Encoding</a:t>
            </a:r>
            <a:endParaRPr lang="sv-SE"/>
          </a:p>
          <a:p>
            <a:pPr marL="817200" lvl="1" indent="-457200">
              <a:buFont typeface="+mj-lt"/>
              <a:buAutoNum type="arabicPeriod"/>
            </a:pPr>
            <a:r>
              <a:rPr lang="sv-SE"/>
              <a:t>Dummy </a:t>
            </a:r>
            <a:r>
              <a:rPr lang="sv-SE" err="1"/>
              <a:t>Variable</a:t>
            </a:r>
            <a:r>
              <a:rPr lang="sv-SE"/>
              <a:t> </a:t>
            </a:r>
            <a:r>
              <a:rPr lang="sv-SE" err="1"/>
              <a:t>Encoding</a:t>
            </a:r>
            <a:endParaRPr lang="sv-SE"/>
          </a:p>
        </p:txBody>
      </p:sp>
    </p:spTree>
    <p:extLst>
      <p:ext uri="{BB962C8B-B14F-4D97-AF65-F5344CB8AC3E}">
        <p14:creationId xmlns:p14="http://schemas.microsoft.com/office/powerpoint/2010/main" val="841450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35">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233697-9BDC-2D46-A305-2D54DA013EC0}"/>
              </a:ext>
            </a:extLst>
          </p:cNvPr>
          <p:cNvSpPr>
            <a:spLocks noGrp="1"/>
          </p:cNvSpPr>
          <p:nvPr>
            <p:ph type="title"/>
          </p:nvPr>
        </p:nvSpPr>
        <p:spPr>
          <a:xfrm>
            <a:off x="990000" y="536575"/>
            <a:ext cx="4078800" cy="1453003"/>
          </a:xfrm>
        </p:spPr>
        <p:txBody>
          <a:bodyPr vert="horz" wrap="square" lIns="91440" tIns="45720" rIns="91440" bIns="45720" rtlCol="0" anchor="b" anchorCtr="0">
            <a:normAutofit/>
          </a:bodyPr>
          <a:lstStyle/>
          <a:p>
            <a:pPr algn="ctr"/>
            <a:r>
              <a:rPr lang="en-US" kern="1200" cap="none" spc="0" baseline="0">
                <a:solidFill>
                  <a:schemeClr val="tx1"/>
                </a:solidFill>
                <a:latin typeface="+mj-lt"/>
                <a:ea typeface="+mj-ea"/>
                <a:cs typeface="+mj-cs"/>
              </a:rPr>
              <a:t>Ordinal Encoding</a:t>
            </a:r>
          </a:p>
        </p:txBody>
      </p:sp>
      <p:cxnSp>
        <p:nvCxnSpPr>
          <p:cNvPr id="44" name="Straight Connector 37">
            <a:extLst>
              <a:ext uri="{FF2B5EF4-FFF2-40B4-BE49-F238E27FC236}">
                <a16:creationId xmlns:a16="http://schemas.microsoft.com/office/drawing/2014/main" id="{76D745DA-D03E-47A2-9936-01C39D51A4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7594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extruta 2">
            <a:extLst>
              <a:ext uri="{FF2B5EF4-FFF2-40B4-BE49-F238E27FC236}">
                <a16:creationId xmlns:a16="http://schemas.microsoft.com/office/drawing/2014/main" id="{0952999E-57CE-3144-BA4A-B9566A107EDF}"/>
              </a:ext>
            </a:extLst>
          </p:cNvPr>
          <p:cNvSpPr txBox="1"/>
          <p:nvPr/>
        </p:nvSpPr>
        <p:spPr>
          <a:xfrm>
            <a:off x="990000" y="2428148"/>
            <a:ext cx="4078800" cy="3788922"/>
          </a:xfrm>
          <a:prstGeom prst="rect">
            <a:avLst/>
          </a:prstGeom>
        </p:spPr>
        <p:txBody>
          <a:bodyPr vert="horz" lIns="91440" tIns="45720" rIns="91440" bIns="45720" rtlCol="0">
            <a:noAutofit/>
          </a:bodyPr>
          <a:lstStyle/>
          <a:p>
            <a:pPr marL="285750" indent="-285750">
              <a:lnSpc>
                <a:spcPct val="140000"/>
              </a:lnSpc>
              <a:spcAft>
                <a:spcPts val="600"/>
              </a:spcAft>
              <a:buFont typeface="Arial" panose="020B0604020202020204" pitchFamily="34" charset="0"/>
              <a:buChar char="•"/>
            </a:pPr>
            <a:r>
              <a:rPr lang="en-US" sz="1700" spc="50" err="1">
                <a:solidFill>
                  <a:schemeClr val="tx1">
                    <a:alpha val="60000"/>
                  </a:schemeClr>
                </a:solidFill>
              </a:rPr>
              <a:t>När</a:t>
            </a:r>
            <a:r>
              <a:rPr lang="en-US" sz="1700" spc="50">
                <a:solidFill>
                  <a:schemeClr val="tx1">
                    <a:alpha val="60000"/>
                  </a:schemeClr>
                </a:solidFill>
              </a:rPr>
              <a:t> det </a:t>
            </a:r>
            <a:r>
              <a:rPr lang="en-US" sz="1700" spc="50" err="1">
                <a:solidFill>
                  <a:schemeClr val="tx1">
                    <a:alpha val="60000"/>
                  </a:schemeClr>
                </a:solidFill>
              </a:rPr>
              <a:t>finns</a:t>
            </a:r>
            <a:r>
              <a:rPr lang="en-US" sz="1700" spc="50">
                <a:solidFill>
                  <a:schemeClr val="tx1">
                    <a:alpha val="60000"/>
                  </a:schemeClr>
                </a:solidFill>
              </a:rPr>
              <a:t> </a:t>
            </a:r>
            <a:r>
              <a:rPr lang="en-US" sz="1700" spc="50" err="1">
                <a:solidFill>
                  <a:schemeClr val="tx1">
                    <a:alpha val="60000"/>
                  </a:schemeClr>
                </a:solidFill>
              </a:rPr>
              <a:t>en</a:t>
            </a:r>
            <a:r>
              <a:rPr lang="en-US" sz="1700" spc="50">
                <a:solidFill>
                  <a:schemeClr val="tx1">
                    <a:alpha val="60000"/>
                  </a:schemeClr>
                </a:solidFill>
              </a:rPr>
              <a:t> </a:t>
            </a:r>
            <a:r>
              <a:rPr lang="en-US" sz="1700" spc="50" err="1">
                <a:solidFill>
                  <a:schemeClr val="tx1">
                    <a:alpha val="60000"/>
                  </a:schemeClr>
                </a:solidFill>
              </a:rPr>
              <a:t>naturlig</a:t>
            </a:r>
            <a:r>
              <a:rPr lang="en-US" sz="1700" spc="50">
                <a:solidFill>
                  <a:schemeClr val="tx1">
                    <a:alpha val="60000"/>
                  </a:schemeClr>
                </a:solidFill>
              </a:rPr>
              <a:t> </a:t>
            </a:r>
            <a:r>
              <a:rPr lang="en-US" sz="1700" spc="50" err="1">
                <a:solidFill>
                  <a:schemeClr val="tx1">
                    <a:alpha val="60000"/>
                  </a:schemeClr>
                </a:solidFill>
              </a:rPr>
              <a:t>ordning</a:t>
            </a:r>
            <a:r>
              <a:rPr lang="en-US" sz="1700" spc="50">
                <a:solidFill>
                  <a:schemeClr val="tx1">
                    <a:alpha val="60000"/>
                  </a:schemeClr>
                </a:solidFill>
              </a:rPr>
              <a:t> </a:t>
            </a:r>
            <a:r>
              <a:rPr lang="en-US" sz="1700" spc="50" err="1">
                <a:solidFill>
                  <a:schemeClr val="tx1">
                    <a:alpha val="60000"/>
                  </a:schemeClr>
                </a:solidFill>
              </a:rPr>
              <a:t>mellan</a:t>
            </a:r>
            <a:r>
              <a:rPr lang="en-US" sz="1700" spc="50">
                <a:solidFill>
                  <a:schemeClr val="tx1">
                    <a:alpha val="60000"/>
                  </a:schemeClr>
                </a:solidFill>
              </a:rPr>
              <a:t> </a:t>
            </a:r>
            <a:r>
              <a:rPr lang="en-US" sz="1700" spc="50" err="1">
                <a:solidFill>
                  <a:schemeClr val="tx1">
                    <a:alpha val="60000"/>
                  </a:schemeClr>
                </a:solidFill>
              </a:rPr>
              <a:t>variablerna</a:t>
            </a:r>
            <a:endParaRPr lang="en-US" sz="1700" spc="50">
              <a:solidFill>
                <a:schemeClr val="tx1">
                  <a:alpha val="60000"/>
                </a:schemeClr>
              </a:solidFill>
            </a:endParaRPr>
          </a:p>
          <a:p>
            <a:pPr marL="285750" indent="-285750">
              <a:lnSpc>
                <a:spcPct val="140000"/>
              </a:lnSpc>
              <a:spcAft>
                <a:spcPts val="600"/>
              </a:spcAft>
              <a:buFont typeface="Arial" panose="020B0604020202020204" pitchFamily="34" charset="0"/>
              <a:buChar char="•"/>
            </a:pPr>
            <a:r>
              <a:rPr lang="en-US" sz="1700" spc="50">
                <a:solidFill>
                  <a:schemeClr val="tx1">
                    <a:alpha val="60000"/>
                  </a:schemeClr>
                </a:solidFill>
              </a:rPr>
              <a:t>Var </a:t>
            </a:r>
            <a:r>
              <a:rPr lang="en-US" sz="1700" spc="50" err="1">
                <a:solidFill>
                  <a:schemeClr val="tx1">
                    <a:alpha val="60000"/>
                  </a:schemeClr>
                </a:solidFill>
              </a:rPr>
              <a:t>aktsam</a:t>
            </a:r>
            <a:r>
              <a:rPr lang="en-US" sz="1700" spc="50">
                <a:solidFill>
                  <a:schemeClr val="tx1">
                    <a:alpha val="60000"/>
                  </a:schemeClr>
                </a:solidFill>
              </a:rPr>
              <a:t> med </a:t>
            </a:r>
            <a:r>
              <a:rPr lang="en-US" sz="1700" spc="50" err="1">
                <a:solidFill>
                  <a:schemeClr val="tx1">
                    <a:alpha val="60000"/>
                  </a:schemeClr>
                </a:solidFill>
              </a:rPr>
              <a:t>att</a:t>
            </a:r>
            <a:r>
              <a:rPr lang="en-US" sz="1700" spc="50">
                <a:solidFill>
                  <a:schemeClr val="tx1">
                    <a:alpha val="60000"/>
                  </a:schemeClr>
                </a:solidFill>
              </a:rPr>
              <a:t> </a:t>
            </a:r>
            <a:r>
              <a:rPr lang="en-US" sz="1700" spc="50" err="1">
                <a:solidFill>
                  <a:schemeClr val="tx1">
                    <a:alpha val="60000"/>
                  </a:schemeClr>
                </a:solidFill>
              </a:rPr>
              <a:t>använda</a:t>
            </a:r>
            <a:r>
              <a:rPr lang="en-US" sz="1700" spc="50">
                <a:solidFill>
                  <a:schemeClr val="tx1">
                    <a:alpha val="60000"/>
                  </a:schemeClr>
                </a:solidFill>
              </a:rPr>
              <a:t> ordinal </a:t>
            </a:r>
            <a:r>
              <a:rPr lang="en-US" sz="1700" spc="50" err="1">
                <a:solidFill>
                  <a:schemeClr val="tx1">
                    <a:alpha val="60000"/>
                  </a:schemeClr>
                </a:solidFill>
              </a:rPr>
              <a:t>ifall</a:t>
            </a:r>
            <a:r>
              <a:rPr lang="en-US" sz="1700" spc="50">
                <a:solidFill>
                  <a:schemeClr val="tx1">
                    <a:alpha val="60000"/>
                  </a:schemeClr>
                </a:solidFill>
              </a:rPr>
              <a:t> </a:t>
            </a:r>
            <a:r>
              <a:rPr lang="en-US" sz="1700" spc="50" err="1">
                <a:solidFill>
                  <a:schemeClr val="tx1">
                    <a:alpha val="60000"/>
                  </a:schemeClr>
                </a:solidFill>
              </a:rPr>
              <a:t>ett</a:t>
            </a:r>
            <a:r>
              <a:rPr lang="en-US" sz="1700" spc="50">
                <a:solidFill>
                  <a:schemeClr val="tx1">
                    <a:alpha val="60000"/>
                  </a:schemeClr>
                </a:solidFill>
              </a:rPr>
              <a:t> </a:t>
            </a:r>
            <a:r>
              <a:rPr lang="en-US" sz="1700" spc="50" err="1">
                <a:solidFill>
                  <a:schemeClr val="tx1">
                    <a:alpha val="60000"/>
                  </a:schemeClr>
                </a:solidFill>
              </a:rPr>
              <a:t>sådant</a:t>
            </a:r>
            <a:r>
              <a:rPr lang="en-US" sz="1700" spc="50">
                <a:solidFill>
                  <a:schemeClr val="tx1">
                    <a:alpha val="60000"/>
                  </a:schemeClr>
                </a:solidFill>
              </a:rPr>
              <a:t> </a:t>
            </a:r>
            <a:r>
              <a:rPr lang="en-US" sz="1700" spc="50" err="1">
                <a:solidFill>
                  <a:schemeClr val="tx1">
                    <a:alpha val="60000"/>
                  </a:schemeClr>
                </a:solidFill>
              </a:rPr>
              <a:t>förhållanden</a:t>
            </a:r>
            <a:r>
              <a:rPr lang="en-US" sz="1700" spc="50">
                <a:solidFill>
                  <a:schemeClr val="tx1">
                    <a:alpha val="60000"/>
                  </a:schemeClr>
                </a:solidFill>
              </a:rPr>
              <a:t> </a:t>
            </a:r>
            <a:r>
              <a:rPr lang="en-US" sz="1700" spc="50" err="1">
                <a:solidFill>
                  <a:schemeClr val="tx1">
                    <a:alpha val="60000"/>
                  </a:schemeClr>
                </a:solidFill>
              </a:rPr>
              <a:t>inte</a:t>
            </a:r>
            <a:r>
              <a:rPr lang="en-US" sz="1700" spc="50">
                <a:solidFill>
                  <a:schemeClr val="tx1">
                    <a:alpha val="60000"/>
                  </a:schemeClr>
                </a:solidFill>
              </a:rPr>
              <a:t> </a:t>
            </a:r>
            <a:r>
              <a:rPr lang="en-US" sz="1700" spc="50" err="1">
                <a:solidFill>
                  <a:schemeClr val="tx1">
                    <a:alpha val="60000"/>
                  </a:schemeClr>
                </a:solidFill>
              </a:rPr>
              <a:t>finns</a:t>
            </a:r>
            <a:r>
              <a:rPr lang="en-US" sz="1700" spc="50">
                <a:solidFill>
                  <a:schemeClr val="tx1">
                    <a:alpha val="60000"/>
                  </a:schemeClr>
                </a:solidFill>
              </a:rPr>
              <a:t>! Det </a:t>
            </a:r>
            <a:r>
              <a:rPr lang="en-US" sz="1700" spc="50" err="1">
                <a:solidFill>
                  <a:schemeClr val="tx1">
                    <a:alpha val="60000"/>
                  </a:schemeClr>
                </a:solidFill>
              </a:rPr>
              <a:t>kan</a:t>
            </a:r>
            <a:r>
              <a:rPr lang="en-US" sz="1700" spc="50">
                <a:solidFill>
                  <a:schemeClr val="tx1">
                    <a:alpha val="60000"/>
                  </a:schemeClr>
                </a:solidFill>
              </a:rPr>
              <a:t> </a:t>
            </a:r>
            <a:r>
              <a:rPr lang="en-US" sz="1700" spc="50" err="1">
                <a:solidFill>
                  <a:schemeClr val="tx1">
                    <a:alpha val="60000"/>
                  </a:schemeClr>
                </a:solidFill>
              </a:rPr>
              <a:t>ge</a:t>
            </a:r>
            <a:r>
              <a:rPr lang="en-US" sz="1700" spc="50">
                <a:solidFill>
                  <a:schemeClr val="tx1">
                    <a:alpha val="60000"/>
                  </a:schemeClr>
                </a:solidFill>
              </a:rPr>
              <a:t> </a:t>
            </a:r>
            <a:r>
              <a:rPr lang="en-US" sz="1700" spc="50" err="1">
                <a:solidFill>
                  <a:schemeClr val="tx1">
                    <a:alpha val="60000"/>
                  </a:schemeClr>
                </a:solidFill>
              </a:rPr>
              <a:t>fel</a:t>
            </a:r>
            <a:r>
              <a:rPr lang="en-US" sz="1700" spc="50">
                <a:solidFill>
                  <a:schemeClr val="tx1">
                    <a:alpha val="60000"/>
                  </a:schemeClr>
                </a:solidFill>
              </a:rPr>
              <a:t> </a:t>
            </a:r>
            <a:r>
              <a:rPr lang="en-US" sz="1700" spc="50" err="1">
                <a:solidFill>
                  <a:schemeClr val="tx1">
                    <a:alpha val="60000"/>
                  </a:schemeClr>
                </a:solidFill>
              </a:rPr>
              <a:t>prediktion</a:t>
            </a:r>
            <a:r>
              <a:rPr lang="en-US" sz="1700" spc="50">
                <a:solidFill>
                  <a:schemeClr val="tx1">
                    <a:alpha val="60000"/>
                  </a:schemeClr>
                </a:solidFill>
              </a:rPr>
              <a:t>. </a:t>
            </a:r>
            <a:r>
              <a:rPr lang="en-US" sz="1700" spc="50" err="1">
                <a:solidFill>
                  <a:schemeClr val="tx1">
                    <a:alpha val="60000"/>
                  </a:schemeClr>
                </a:solidFill>
              </a:rPr>
              <a:t>Exemplet</a:t>
            </a:r>
            <a:r>
              <a:rPr lang="en-US" sz="1700" spc="50">
                <a:solidFill>
                  <a:schemeClr val="tx1">
                    <a:alpha val="60000"/>
                  </a:schemeClr>
                </a:solidFill>
              </a:rPr>
              <a:t> </a:t>
            </a:r>
            <a:r>
              <a:rPr lang="en-US" sz="1700" spc="50" err="1">
                <a:solidFill>
                  <a:schemeClr val="tx1">
                    <a:alpha val="60000"/>
                  </a:schemeClr>
                </a:solidFill>
              </a:rPr>
              <a:t>bredvid</a:t>
            </a:r>
            <a:r>
              <a:rPr lang="en-US" sz="1700" spc="50">
                <a:solidFill>
                  <a:schemeClr val="tx1">
                    <a:alpha val="60000"/>
                  </a:schemeClr>
                </a:solidFill>
              </a:rPr>
              <a:t> </a:t>
            </a:r>
            <a:r>
              <a:rPr lang="en-US" sz="1700" spc="50" err="1">
                <a:solidFill>
                  <a:schemeClr val="tx1">
                    <a:alpha val="60000"/>
                  </a:schemeClr>
                </a:solidFill>
              </a:rPr>
              <a:t>är</a:t>
            </a:r>
            <a:r>
              <a:rPr lang="en-US" sz="1700" spc="50">
                <a:solidFill>
                  <a:schemeClr val="tx1">
                    <a:alpha val="60000"/>
                  </a:schemeClr>
                </a:solidFill>
              </a:rPr>
              <a:t> </a:t>
            </a:r>
            <a:r>
              <a:rPr lang="en-US" sz="1700" spc="50" err="1">
                <a:solidFill>
                  <a:schemeClr val="tx1">
                    <a:alpha val="60000"/>
                  </a:schemeClr>
                </a:solidFill>
              </a:rPr>
              <a:t>ett</a:t>
            </a:r>
            <a:r>
              <a:rPr lang="en-US" sz="1700" spc="50">
                <a:solidFill>
                  <a:schemeClr val="tx1">
                    <a:alpha val="60000"/>
                  </a:schemeClr>
                </a:solidFill>
              </a:rPr>
              <a:t> </a:t>
            </a:r>
            <a:r>
              <a:rPr lang="en-US" sz="1700" spc="50" err="1">
                <a:solidFill>
                  <a:schemeClr val="tx1">
                    <a:alpha val="60000"/>
                  </a:schemeClr>
                </a:solidFill>
              </a:rPr>
              <a:t>sådant</a:t>
            </a:r>
            <a:r>
              <a:rPr lang="en-US" sz="1700" spc="50">
                <a:solidFill>
                  <a:schemeClr val="tx1">
                    <a:alpha val="60000"/>
                  </a:schemeClr>
                </a:solidFill>
              </a:rPr>
              <a:t>. </a:t>
            </a:r>
          </a:p>
        </p:txBody>
      </p:sp>
      <p:sp>
        <p:nvSpPr>
          <p:cNvPr id="45" name="Rectangle 39">
            <a:extLst>
              <a:ext uri="{FF2B5EF4-FFF2-40B4-BE49-F238E27FC236}">
                <a16:creationId xmlns:a16="http://schemas.microsoft.com/office/drawing/2014/main" id="{E95A6F56-5B66-4656-B01E-938834D6A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graphicFrame>
        <p:nvGraphicFramePr>
          <p:cNvPr id="4" name="Table 4">
            <a:extLst>
              <a:ext uri="{FF2B5EF4-FFF2-40B4-BE49-F238E27FC236}">
                <a16:creationId xmlns:a16="http://schemas.microsoft.com/office/drawing/2014/main" id="{D93F358B-0FEE-DF49-A1B5-95317731ADFE}"/>
              </a:ext>
            </a:extLst>
          </p:cNvPr>
          <p:cNvGraphicFramePr>
            <a:graphicFrameLocks noGrp="1"/>
          </p:cNvGraphicFramePr>
          <p:nvPr>
            <p:ph idx="1"/>
            <p:extLst>
              <p:ext uri="{D42A27DB-BD31-4B8C-83A1-F6EECF244321}">
                <p14:modId xmlns:p14="http://schemas.microsoft.com/office/powerpoint/2010/main" val="3533953406"/>
              </p:ext>
            </p:extLst>
          </p:nvPr>
        </p:nvGraphicFramePr>
        <p:xfrm>
          <a:off x="6651127" y="1329018"/>
          <a:ext cx="4999885" cy="4197312"/>
        </p:xfrm>
        <a:graphic>
          <a:graphicData uri="http://schemas.openxmlformats.org/drawingml/2006/table">
            <a:tbl>
              <a:tblPr firstRow="1" bandRow="1">
                <a:solidFill>
                  <a:schemeClr val="bg1">
                    <a:lumMod val="95000"/>
                  </a:schemeClr>
                </a:solidFill>
                <a:tableStyleId>{5C22544A-7EE6-4342-B048-85BDC9FD1C3A}</a:tableStyleId>
              </a:tblPr>
              <a:tblGrid>
                <a:gridCol w="2559805">
                  <a:extLst>
                    <a:ext uri="{9D8B030D-6E8A-4147-A177-3AD203B41FA5}">
                      <a16:colId xmlns:a16="http://schemas.microsoft.com/office/drawing/2014/main" val="1897735479"/>
                    </a:ext>
                  </a:extLst>
                </a:gridCol>
                <a:gridCol w="2440080">
                  <a:extLst>
                    <a:ext uri="{9D8B030D-6E8A-4147-A177-3AD203B41FA5}">
                      <a16:colId xmlns:a16="http://schemas.microsoft.com/office/drawing/2014/main" val="456877379"/>
                    </a:ext>
                  </a:extLst>
                </a:gridCol>
              </a:tblGrid>
              <a:tr h="869017">
                <a:tc>
                  <a:txBody>
                    <a:bodyPr/>
                    <a:lstStyle/>
                    <a:p>
                      <a:r>
                        <a:rPr lang="en-US" sz="3300" b="1" cap="none" spc="0">
                          <a:solidFill>
                            <a:schemeClr val="tx1"/>
                          </a:solidFill>
                        </a:rPr>
                        <a:t>Education</a:t>
                      </a:r>
                    </a:p>
                  </a:txBody>
                  <a:tcPr marL="132015" marR="188593" marT="37718" marB="282890"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r>
                        <a:rPr lang="en-US" sz="3300" b="1" cap="none" spc="0">
                          <a:solidFill>
                            <a:schemeClr val="tx1"/>
                          </a:solidFill>
                        </a:rPr>
                        <a:t>Encoding</a:t>
                      </a:r>
                    </a:p>
                  </a:txBody>
                  <a:tcPr marL="132015" marR="188593" marT="37718" marB="282890"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1699639173"/>
                  </a:ext>
                </a:extLst>
              </a:tr>
              <a:tr h="1115309">
                <a:tc>
                  <a:txBody>
                    <a:bodyPr/>
                    <a:lstStyle/>
                    <a:p>
                      <a:r>
                        <a:rPr lang="en-US" sz="2500" cap="none" spc="0">
                          <a:solidFill>
                            <a:schemeClr val="tx1"/>
                          </a:solidFill>
                        </a:rPr>
                        <a:t>Graduate School</a:t>
                      </a:r>
                    </a:p>
                  </a:txBody>
                  <a:tcPr marL="132015" marR="188593" marT="37718" marB="282890">
                    <a:lnL w="12700" cap="flat" cmpd="sng" algn="ctr">
                      <a:solidFill>
                        <a:schemeClr val="tx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r>
                        <a:rPr lang="en-US" sz="2500" cap="none" spc="0">
                          <a:solidFill>
                            <a:schemeClr val="tx1"/>
                          </a:solidFill>
                        </a:rPr>
                        <a:t>1</a:t>
                      </a:r>
                    </a:p>
                  </a:txBody>
                  <a:tcPr marL="132015" marR="188593" marT="37718" marB="282890">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4178620993"/>
                  </a:ext>
                </a:extLst>
              </a:tr>
              <a:tr h="737662">
                <a:tc>
                  <a:txBody>
                    <a:bodyPr/>
                    <a:lstStyle/>
                    <a:p>
                      <a:r>
                        <a:rPr lang="en-US" sz="2500" cap="none" spc="0">
                          <a:solidFill>
                            <a:schemeClr val="tx1"/>
                          </a:solidFill>
                        </a:rPr>
                        <a:t>University</a:t>
                      </a:r>
                    </a:p>
                  </a:txBody>
                  <a:tcPr marL="132015" marR="188593" marT="37718" marB="282890">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2500" cap="none" spc="0">
                          <a:solidFill>
                            <a:schemeClr val="tx1"/>
                          </a:solidFill>
                        </a:rPr>
                        <a:t>2</a:t>
                      </a:r>
                    </a:p>
                  </a:txBody>
                  <a:tcPr marL="132015" marR="188593" marT="37718" marB="282890">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3374440670"/>
                  </a:ext>
                </a:extLst>
              </a:tr>
              <a:tr h="737662">
                <a:tc>
                  <a:txBody>
                    <a:bodyPr/>
                    <a:lstStyle/>
                    <a:p>
                      <a:r>
                        <a:rPr lang="en-US" sz="2500" cap="none" spc="0">
                          <a:solidFill>
                            <a:schemeClr val="tx1"/>
                          </a:solidFill>
                        </a:rPr>
                        <a:t>High School</a:t>
                      </a:r>
                    </a:p>
                  </a:txBody>
                  <a:tcPr marL="132015" marR="188593" marT="37718" marB="282890">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2500" cap="none" spc="0">
                          <a:solidFill>
                            <a:schemeClr val="tx1"/>
                          </a:solidFill>
                        </a:rPr>
                        <a:t>3</a:t>
                      </a:r>
                    </a:p>
                  </a:txBody>
                  <a:tcPr marL="132015" marR="188593" marT="37718" marB="282890">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107481411"/>
                  </a:ext>
                </a:extLst>
              </a:tr>
              <a:tr h="737662">
                <a:tc>
                  <a:txBody>
                    <a:bodyPr/>
                    <a:lstStyle/>
                    <a:p>
                      <a:r>
                        <a:rPr lang="en-US" sz="2500" cap="none" spc="0">
                          <a:solidFill>
                            <a:schemeClr val="tx1"/>
                          </a:solidFill>
                        </a:rPr>
                        <a:t>Others</a:t>
                      </a:r>
                    </a:p>
                  </a:txBody>
                  <a:tcPr marL="132015" marR="188593" marT="37718" marB="282890">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2500" cap="none" spc="0">
                          <a:solidFill>
                            <a:schemeClr val="tx1"/>
                          </a:solidFill>
                        </a:rPr>
                        <a:t>4</a:t>
                      </a:r>
                    </a:p>
                  </a:txBody>
                  <a:tcPr marL="132015" marR="188593" marT="37718" marB="282890">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1461346696"/>
                  </a:ext>
                </a:extLst>
              </a:tr>
            </a:tbl>
          </a:graphicData>
        </a:graphic>
      </p:graphicFrame>
    </p:spTree>
    <p:extLst>
      <p:ext uri="{BB962C8B-B14F-4D97-AF65-F5344CB8AC3E}">
        <p14:creationId xmlns:p14="http://schemas.microsoft.com/office/powerpoint/2010/main" val="1635706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E306BA49-707F-A446-ACBC-833675A93271}"/>
              </a:ext>
            </a:extLst>
          </p:cNvPr>
          <p:cNvSpPr>
            <a:spLocks noGrp="1"/>
          </p:cNvSpPr>
          <p:nvPr>
            <p:ph type="title"/>
          </p:nvPr>
        </p:nvSpPr>
        <p:spPr>
          <a:xfrm>
            <a:off x="990000" y="540000"/>
            <a:ext cx="3528000" cy="2303213"/>
          </a:xfrm>
        </p:spPr>
        <p:txBody>
          <a:bodyPr anchor="ctr">
            <a:normAutofit/>
          </a:bodyPr>
          <a:lstStyle/>
          <a:p>
            <a:pPr algn="ctr"/>
            <a:r>
              <a:rPr lang="sv-SE" err="1"/>
              <a:t>One</a:t>
            </a:r>
            <a:r>
              <a:rPr lang="sv-SE"/>
              <a:t>-Hot </a:t>
            </a:r>
            <a:r>
              <a:rPr lang="sv-SE" err="1"/>
              <a:t>Encoding</a:t>
            </a:r>
            <a:r>
              <a:rPr lang="sv-SE"/>
              <a:t> </a:t>
            </a:r>
          </a:p>
        </p:txBody>
      </p:sp>
      <p:cxnSp>
        <p:nvCxnSpPr>
          <p:cNvPr id="12" name="Straight Connector 11">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Platshållare för innehåll 2">
            <a:extLst>
              <a:ext uri="{FF2B5EF4-FFF2-40B4-BE49-F238E27FC236}">
                <a16:creationId xmlns:a16="http://schemas.microsoft.com/office/drawing/2014/main" id="{BB9FBD1F-F4DC-D347-ADF2-E6F36F619EAE}"/>
              </a:ext>
            </a:extLst>
          </p:cNvPr>
          <p:cNvSpPr>
            <a:spLocks noGrp="1"/>
          </p:cNvSpPr>
          <p:nvPr>
            <p:ph idx="1"/>
          </p:nvPr>
        </p:nvSpPr>
        <p:spPr>
          <a:xfrm>
            <a:off x="5534645" y="873562"/>
            <a:ext cx="6107460" cy="2484000"/>
          </a:xfrm>
        </p:spPr>
        <p:txBody>
          <a:bodyPr anchor="ctr">
            <a:normAutofit/>
          </a:bodyPr>
          <a:lstStyle/>
          <a:p>
            <a:pPr>
              <a:lnSpc>
                <a:spcPct val="140000"/>
              </a:lnSpc>
            </a:pPr>
            <a:r>
              <a:rPr lang="sv-SE"/>
              <a:t>För nominala variabler där det inte är någon numerisk relation mellan variablerna.</a:t>
            </a:r>
          </a:p>
          <a:p>
            <a:pPr>
              <a:lnSpc>
                <a:spcPct val="140000"/>
              </a:lnSpc>
            </a:pPr>
            <a:r>
              <a:rPr lang="sv-SE"/>
              <a:t>Variabeln ersätts med en unik binär variabel.</a:t>
            </a:r>
          </a:p>
          <a:p>
            <a:pPr>
              <a:lnSpc>
                <a:spcPct val="140000"/>
              </a:lnSpc>
            </a:pPr>
            <a:r>
              <a:rPr lang="en-US" err="1"/>
              <a:t>En</a:t>
            </a:r>
            <a:r>
              <a:rPr lang="en-US"/>
              <a:t> </a:t>
            </a:r>
            <a:r>
              <a:rPr lang="en-US" err="1"/>
              <a:t>binär</a:t>
            </a:r>
            <a:r>
              <a:rPr lang="en-US"/>
              <a:t> </a:t>
            </a:r>
            <a:r>
              <a:rPr lang="en-US" err="1"/>
              <a:t>variabel</a:t>
            </a:r>
            <a:r>
              <a:rPr lang="en-US"/>
              <a:t> tar </a:t>
            </a:r>
            <a:r>
              <a:rPr lang="en-US" err="1"/>
              <a:t>värdet</a:t>
            </a:r>
            <a:r>
              <a:rPr lang="en-US"/>
              <a:t> 1 </a:t>
            </a:r>
            <a:r>
              <a:rPr lang="en-US" err="1"/>
              <a:t>eller</a:t>
            </a:r>
            <a:r>
              <a:rPr lang="en-US"/>
              <a:t> 0 </a:t>
            </a:r>
            <a:r>
              <a:rPr lang="en-US" err="1"/>
              <a:t>där</a:t>
            </a:r>
            <a:r>
              <a:rPr lang="en-US"/>
              <a:t> </a:t>
            </a:r>
            <a:r>
              <a:rPr lang="en-US" err="1"/>
              <a:t>värdet</a:t>
            </a:r>
            <a:r>
              <a:rPr lang="en-US"/>
              <a:t> </a:t>
            </a:r>
            <a:r>
              <a:rPr lang="en-US" err="1"/>
              <a:t>indikerar</a:t>
            </a:r>
            <a:r>
              <a:rPr lang="en-US"/>
              <a:t> om </a:t>
            </a:r>
            <a:r>
              <a:rPr lang="en-US" err="1"/>
              <a:t>något</a:t>
            </a:r>
            <a:r>
              <a:rPr lang="en-US"/>
              <a:t> </a:t>
            </a:r>
            <a:r>
              <a:rPr lang="en-US" err="1"/>
              <a:t>finns</a:t>
            </a:r>
            <a:r>
              <a:rPr lang="en-US"/>
              <a:t> </a:t>
            </a:r>
            <a:r>
              <a:rPr lang="en-US" err="1"/>
              <a:t>eller</a:t>
            </a:r>
            <a:r>
              <a:rPr lang="en-US"/>
              <a:t> </a:t>
            </a:r>
            <a:r>
              <a:rPr lang="en-US" err="1"/>
              <a:t>inte</a:t>
            </a:r>
            <a:endParaRPr lang="en-US"/>
          </a:p>
          <a:p>
            <a:pPr>
              <a:lnSpc>
                <a:spcPct val="140000"/>
              </a:lnSpc>
            </a:pPr>
            <a:endParaRPr lang="sv-SE"/>
          </a:p>
        </p:txBody>
      </p:sp>
      <p:sp useBgFill="1">
        <p:nvSpPr>
          <p:cNvPr id="14" name="Rectangle 13">
            <a:extLst>
              <a:ext uri="{FF2B5EF4-FFF2-40B4-BE49-F238E27FC236}">
                <a16:creationId xmlns:a16="http://schemas.microsoft.com/office/drawing/2014/main" id="{6FB613AD-00EA-4831-B6D3-32608400E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1"/>
            <a:ext cx="12192000" cy="3428999"/>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Bildobjekt 4">
            <a:extLst>
              <a:ext uri="{FF2B5EF4-FFF2-40B4-BE49-F238E27FC236}">
                <a16:creationId xmlns:a16="http://schemas.microsoft.com/office/drawing/2014/main" id="{9629BF8F-679A-9240-9CE2-DF4465382C01}"/>
              </a:ext>
            </a:extLst>
          </p:cNvPr>
          <p:cNvPicPr>
            <a:picLocks noChangeAspect="1"/>
          </p:cNvPicPr>
          <p:nvPr/>
        </p:nvPicPr>
        <p:blipFill>
          <a:blip r:embed="rId2"/>
          <a:stretch>
            <a:fillRect/>
          </a:stretch>
        </p:blipFill>
        <p:spPr>
          <a:xfrm>
            <a:off x="987383" y="4016374"/>
            <a:ext cx="10217586" cy="2298955"/>
          </a:xfrm>
          <a:prstGeom prst="rect">
            <a:avLst/>
          </a:prstGeom>
        </p:spPr>
      </p:pic>
    </p:spTree>
    <p:extLst>
      <p:ext uri="{BB962C8B-B14F-4D97-AF65-F5344CB8AC3E}">
        <p14:creationId xmlns:p14="http://schemas.microsoft.com/office/powerpoint/2010/main" val="1526221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5" name="Rectangle 28">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AA5C8F-6BE5-0643-9F34-D090F8DAA7EA}"/>
              </a:ext>
            </a:extLst>
          </p:cNvPr>
          <p:cNvSpPr>
            <a:spLocks noGrp="1"/>
          </p:cNvSpPr>
          <p:nvPr>
            <p:ph type="title"/>
          </p:nvPr>
        </p:nvSpPr>
        <p:spPr>
          <a:xfrm>
            <a:off x="990000" y="945926"/>
            <a:ext cx="3531600" cy="4832574"/>
          </a:xfrm>
        </p:spPr>
        <p:txBody>
          <a:bodyPr vert="horz" lIns="91440" tIns="45720" rIns="91440" bIns="45720" rtlCol="0" anchor="t" anchorCtr="0">
            <a:normAutofit/>
          </a:bodyPr>
          <a:lstStyle/>
          <a:p>
            <a:r>
              <a:rPr lang="en-US" kern="1200" cap="none" spc="0" baseline="0">
                <a:latin typeface="+mj-lt"/>
                <a:ea typeface="+mj-ea"/>
                <a:cs typeface="+mj-cs"/>
              </a:rPr>
              <a:t>Dummy variabel</a:t>
            </a:r>
          </a:p>
        </p:txBody>
      </p:sp>
      <p:sp>
        <p:nvSpPr>
          <p:cNvPr id="6" name="Platshållare för innehåll 5">
            <a:extLst>
              <a:ext uri="{FF2B5EF4-FFF2-40B4-BE49-F238E27FC236}">
                <a16:creationId xmlns:a16="http://schemas.microsoft.com/office/drawing/2014/main" id="{CC9F7DBC-BC76-5F45-84B0-B05F713C876A}"/>
              </a:ext>
            </a:extLst>
          </p:cNvPr>
          <p:cNvSpPr>
            <a:spLocks noGrp="1"/>
          </p:cNvSpPr>
          <p:nvPr>
            <p:ph idx="1"/>
          </p:nvPr>
        </p:nvSpPr>
        <p:spPr>
          <a:xfrm>
            <a:off x="5087457" y="945926"/>
            <a:ext cx="6114543" cy="6493397"/>
          </a:xfrm>
        </p:spPr>
        <p:txBody>
          <a:bodyPr vert="horz" lIns="91440" tIns="45720" rIns="91440" bIns="45720" rtlCol="0">
            <a:noAutofit/>
          </a:bodyPr>
          <a:lstStyle/>
          <a:p>
            <a:pPr marL="342900" indent="-342900">
              <a:lnSpc>
                <a:spcPct val="140000"/>
              </a:lnSpc>
              <a:spcAft>
                <a:spcPts val="600"/>
              </a:spcAft>
              <a:buFont typeface="Arial" panose="020B0604020202020204" pitchFamily="34" charset="0"/>
              <a:buChar char="•"/>
            </a:pPr>
            <a:r>
              <a:rPr lang="en-US" sz="1500"/>
              <a:t>Problem med One-Hot Encoding </a:t>
            </a:r>
            <a:r>
              <a:rPr lang="en-US" sz="1500" err="1"/>
              <a:t>är</a:t>
            </a:r>
            <a:r>
              <a:rPr lang="en-US" sz="1500"/>
              <a:t> </a:t>
            </a:r>
            <a:r>
              <a:rPr lang="en-US" sz="1500" err="1"/>
              <a:t>att</a:t>
            </a:r>
            <a:r>
              <a:rPr lang="en-US" sz="1500"/>
              <a:t> det </a:t>
            </a:r>
            <a:r>
              <a:rPr lang="en-US" sz="1500" err="1"/>
              <a:t>skapar</a:t>
            </a:r>
            <a:r>
              <a:rPr lang="en-US" sz="1500"/>
              <a:t> </a:t>
            </a:r>
            <a:r>
              <a:rPr lang="en-US" sz="1500" err="1"/>
              <a:t>redundans</a:t>
            </a:r>
            <a:endParaRPr lang="en-US" sz="1500"/>
          </a:p>
          <a:p>
            <a:pPr marL="342900" indent="-342900">
              <a:lnSpc>
                <a:spcPct val="140000"/>
              </a:lnSpc>
              <a:spcAft>
                <a:spcPts val="600"/>
              </a:spcAft>
              <a:buFont typeface="Arial" panose="020B0604020202020204" pitchFamily="34" charset="0"/>
              <a:buChar char="•"/>
            </a:pPr>
            <a:r>
              <a:rPr lang="en-US" sz="1500"/>
              <a:t>Om vi till </a:t>
            </a:r>
            <a:r>
              <a:rPr lang="en-US" sz="1500" err="1"/>
              <a:t>exempel</a:t>
            </a:r>
            <a:r>
              <a:rPr lang="en-US" sz="1500"/>
              <a:t> vet </a:t>
            </a:r>
            <a:r>
              <a:rPr lang="en-US" sz="1500" err="1"/>
              <a:t>att</a:t>
            </a:r>
            <a:r>
              <a:rPr lang="en-US" sz="1500"/>
              <a:t> [1, 0, 0] </a:t>
            </a:r>
            <a:r>
              <a:rPr lang="en-US" sz="1500" err="1"/>
              <a:t>representerar</a:t>
            </a:r>
            <a:r>
              <a:rPr lang="en-US" sz="1500"/>
              <a:t> "</a:t>
            </a:r>
            <a:r>
              <a:rPr lang="en-US" sz="1500" err="1"/>
              <a:t>blå</a:t>
            </a:r>
            <a:r>
              <a:rPr lang="en-US" sz="1500"/>
              <a:t>" </a:t>
            </a:r>
            <a:r>
              <a:rPr lang="en-US" sz="1500" err="1"/>
              <a:t>och</a:t>
            </a:r>
            <a:r>
              <a:rPr lang="en-US" sz="1500"/>
              <a:t> [0, 1, 0] </a:t>
            </a:r>
            <a:r>
              <a:rPr lang="en-US" sz="1500" err="1"/>
              <a:t>representerar</a:t>
            </a:r>
            <a:r>
              <a:rPr lang="en-US" sz="1500"/>
              <a:t> "</a:t>
            </a:r>
            <a:r>
              <a:rPr lang="en-US" sz="1500" err="1"/>
              <a:t>grön</a:t>
            </a:r>
            <a:r>
              <a:rPr lang="en-US" sz="1500"/>
              <a:t>" </a:t>
            </a:r>
            <a:r>
              <a:rPr lang="en-US" sz="1500" err="1"/>
              <a:t>behöver</a:t>
            </a:r>
            <a:r>
              <a:rPr lang="en-US" sz="1500"/>
              <a:t> vi </a:t>
            </a:r>
            <a:r>
              <a:rPr lang="en-US" sz="1500" err="1"/>
              <a:t>inte</a:t>
            </a:r>
            <a:r>
              <a:rPr lang="en-US" sz="1500"/>
              <a:t> </a:t>
            </a:r>
            <a:r>
              <a:rPr lang="en-US" sz="1500" err="1"/>
              <a:t>en</a:t>
            </a:r>
            <a:r>
              <a:rPr lang="en-US" sz="1500"/>
              <a:t> </a:t>
            </a:r>
            <a:r>
              <a:rPr lang="en-US" sz="1500" err="1"/>
              <a:t>annan</a:t>
            </a:r>
            <a:r>
              <a:rPr lang="en-US" sz="1500"/>
              <a:t> </a:t>
            </a:r>
            <a:r>
              <a:rPr lang="en-US" sz="1500" err="1"/>
              <a:t>binär</a:t>
            </a:r>
            <a:r>
              <a:rPr lang="en-US" sz="1500"/>
              <a:t> </a:t>
            </a:r>
            <a:r>
              <a:rPr lang="en-US" sz="1500" err="1"/>
              <a:t>variabel</a:t>
            </a:r>
            <a:r>
              <a:rPr lang="en-US" sz="1500"/>
              <a:t> </a:t>
            </a:r>
            <a:r>
              <a:rPr lang="en-US" sz="1500" err="1"/>
              <a:t>för</a:t>
            </a:r>
            <a:r>
              <a:rPr lang="en-US" sz="1500"/>
              <a:t> </a:t>
            </a:r>
            <a:r>
              <a:rPr lang="en-US" sz="1500" err="1"/>
              <a:t>att</a:t>
            </a:r>
            <a:r>
              <a:rPr lang="en-US" sz="1500"/>
              <a:t> </a:t>
            </a:r>
            <a:r>
              <a:rPr lang="en-US" sz="1500" err="1"/>
              <a:t>representera</a:t>
            </a:r>
            <a:r>
              <a:rPr lang="en-US" sz="1500"/>
              <a:t> "</a:t>
            </a:r>
            <a:r>
              <a:rPr lang="en-US" sz="1500" err="1"/>
              <a:t>röd</a:t>
            </a:r>
            <a:r>
              <a:rPr lang="en-US" sz="1500"/>
              <a:t>", </a:t>
            </a:r>
            <a:r>
              <a:rPr lang="en-US" sz="1500" err="1"/>
              <a:t>istället</a:t>
            </a:r>
            <a:r>
              <a:rPr lang="en-US" sz="1500"/>
              <a:t> </a:t>
            </a:r>
            <a:r>
              <a:rPr lang="en-US" sz="1500" err="1"/>
              <a:t>kan</a:t>
            </a:r>
            <a:r>
              <a:rPr lang="en-US" sz="1500"/>
              <a:t> vi </a:t>
            </a:r>
            <a:r>
              <a:rPr lang="en-US" sz="1500" err="1"/>
              <a:t>använda</a:t>
            </a:r>
            <a:r>
              <a:rPr lang="en-US" sz="1500"/>
              <a:t> 0-värden </a:t>
            </a:r>
            <a:r>
              <a:rPr lang="en-US" sz="1500" err="1"/>
              <a:t>för</a:t>
            </a:r>
            <a:r>
              <a:rPr lang="en-US" sz="1500"/>
              <a:t> </a:t>
            </a:r>
            <a:r>
              <a:rPr lang="en-US" sz="1500" err="1"/>
              <a:t>både</a:t>
            </a:r>
            <a:r>
              <a:rPr lang="en-US" sz="1500"/>
              <a:t> "</a:t>
            </a:r>
            <a:r>
              <a:rPr lang="en-US" sz="1500" err="1"/>
              <a:t>blå</a:t>
            </a:r>
            <a:r>
              <a:rPr lang="en-US" sz="1500"/>
              <a:t>" </a:t>
            </a:r>
            <a:r>
              <a:rPr lang="en-US" sz="1500" err="1"/>
              <a:t>och</a:t>
            </a:r>
            <a:r>
              <a:rPr lang="en-US" sz="1500"/>
              <a:t> "</a:t>
            </a:r>
            <a:r>
              <a:rPr lang="en-US" sz="1500" err="1"/>
              <a:t>grön</a:t>
            </a:r>
            <a:r>
              <a:rPr lang="en-US" sz="1500"/>
              <a:t>" </a:t>
            </a:r>
            <a:r>
              <a:rPr lang="en-US" sz="1500" err="1"/>
              <a:t>ensam</a:t>
            </a:r>
            <a:r>
              <a:rPr lang="en-US" sz="1500"/>
              <a:t>, </a:t>
            </a:r>
            <a:r>
              <a:rPr lang="en-US" sz="1500" err="1"/>
              <a:t>t.ex</a:t>
            </a:r>
            <a:r>
              <a:rPr lang="en-US" sz="1500"/>
              <a:t>. [0, 0].</a:t>
            </a:r>
          </a:p>
          <a:p>
            <a:pPr marL="342900" indent="-342900">
              <a:lnSpc>
                <a:spcPct val="140000"/>
              </a:lnSpc>
              <a:spcAft>
                <a:spcPts val="600"/>
              </a:spcAft>
              <a:buFont typeface="Arial" panose="020B0604020202020204" pitchFamily="34" charset="0"/>
              <a:buChar char="•"/>
            </a:pPr>
            <a:r>
              <a:rPr lang="sv-SE" sz="1500"/>
              <a:t>När du ändrar en kategorivariabel till dummy variabler kommer du att ha en färre dummyvariabel än du hade kategorier. Det beror på att den sista kategorin redan indikeras genom att ha ett 0 på alla andra dummyvariabler.</a:t>
            </a:r>
          </a:p>
          <a:p>
            <a:pPr marL="342900" indent="-342900">
              <a:lnSpc>
                <a:spcPct val="140000"/>
              </a:lnSpc>
              <a:spcAft>
                <a:spcPts val="600"/>
              </a:spcAft>
              <a:buFont typeface="Arial" panose="020B0604020202020204" pitchFamily="34" charset="0"/>
              <a:buChar char="•"/>
            </a:pPr>
            <a:r>
              <a:rPr lang="sv-SE" sz="1500"/>
              <a:t>Dummy variabel</a:t>
            </a:r>
            <a:r>
              <a:rPr lang="en-US" sz="1500"/>
              <a:t> </a:t>
            </a:r>
            <a:r>
              <a:rPr lang="en-US" sz="1500" err="1"/>
              <a:t>ändrar</a:t>
            </a:r>
            <a:r>
              <a:rPr lang="en-US" sz="1500"/>
              <a:t> K-</a:t>
            </a:r>
            <a:r>
              <a:rPr lang="en-US" sz="1500" err="1"/>
              <a:t>kategorier</a:t>
            </a:r>
            <a:r>
              <a:rPr lang="en-US" sz="1500"/>
              <a:t> till K-1 </a:t>
            </a:r>
            <a:r>
              <a:rPr lang="en-US" sz="1500" err="1"/>
              <a:t>binära</a:t>
            </a:r>
            <a:r>
              <a:rPr lang="en-US" sz="1500"/>
              <a:t> </a:t>
            </a:r>
            <a:r>
              <a:rPr lang="en-US" sz="1500" err="1"/>
              <a:t>variabler</a:t>
            </a:r>
            <a:r>
              <a:rPr lang="en-US" sz="1500"/>
              <a:t>.</a:t>
            </a:r>
          </a:p>
          <a:p>
            <a:pPr marL="342900" indent="-342900">
              <a:lnSpc>
                <a:spcPct val="140000"/>
              </a:lnSpc>
              <a:spcAft>
                <a:spcPts val="600"/>
              </a:spcAft>
              <a:buFont typeface="Arial" panose="020B0604020202020204" pitchFamily="34" charset="0"/>
              <a:buChar char="•"/>
            </a:pPr>
            <a:r>
              <a:rPr lang="sv-SE" sz="1500"/>
              <a:t>Inkluderad sista kategorin läggs det bara till överflödig information, vilket resulterar i </a:t>
            </a:r>
            <a:r>
              <a:rPr lang="sv-SE" sz="1500" err="1"/>
              <a:t>multicollinearity</a:t>
            </a:r>
            <a:r>
              <a:rPr lang="sv-SE" sz="1500"/>
              <a:t> som kan före till </a:t>
            </a:r>
            <a:r>
              <a:rPr lang="sv-SE" sz="1500" err="1"/>
              <a:t>overfitting</a:t>
            </a:r>
            <a:endParaRPr lang="sv-SE" sz="1500"/>
          </a:p>
        </p:txBody>
      </p:sp>
      <p:pic>
        <p:nvPicPr>
          <p:cNvPr id="26" name="Content Placeholder 4" descr="Chart&#10;&#10;Description automatically generated with medium confidence">
            <a:extLst>
              <a:ext uri="{FF2B5EF4-FFF2-40B4-BE49-F238E27FC236}">
                <a16:creationId xmlns:a16="http://schemas.microsoft.com/office/drawing/2014/main" id="{9174A9A1-FA03-444A-B75C-6CF4432406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316" y="2637153"/>
            <a:ext cx="4340576" cy="1877297"/>
          </a:xfrm>
          <a:prstGeom prst="rect">
            <a:avLst/>
          </a:prstGeom>
        </p:spPr>
      </p:pic>
    </p:spTree>
    <p:extLst>
      <p:ext uri="{BB962C8B-B14F-4D97-AF65-F5344CB8AC3E}">
        <p14:creationId xmlns:p14="http://schemas.microsoft.com/office/powerpoint/2010/main" val="99370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85DF48-1EE5-774B-BB75-F9BD6D26835D}"/>
              </a:ext>
            </a:extLst>
          </p:cNvPr>
          <p:cNvSpPr>
            <a:spLocks noGrp="1"/>
          </p:cNvSpPr>
          <p:nvPr>
            <p:ph type="title"/>
          </p:nvPr>
        </p:nvSpPr>
        <p:spPr>
          <a:xfrm>
            <a:off x="539750" y="536575"/>
            <a:ext cx="3892550" cy="1453003"/>
          </a:xfrm>
        </p:spPr>
        <p:txBody>
          <a:bodyPr wrap="square" anchor="b">
            <a:normAutofit/>
          </a:bodyPr>
          <a:lstStyle/>
          <a:p>
            <a:pPr algn="ctr"/>
            <a:r>
              <a:rPr lang="en-US"/>
              <a:t>Predicting Credit Card Default</a:t>
            </a:r>
          </a:p>
        </p:txBody>
      </p:sp>
      <p:cxnSp>
        <p:nvCxnSpPr>
          <p:cNvPr id="12" name="Straight Connector 11">
            <a:extLst>
              <a:ext uri="{FF2B5EF4-FFF2-40B4-BE49-F238E27FC236}">
                <a16:creationId xmlns:a16="http://schemas.microsoft.com/office/drawing/2014/main" id="{79A23555-9837-466D-9123-97B89F6CA1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60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8BB74AC-89C1-2D4F-8515-0FE9DF75E365}"/>
              </a:ext>
            </a:extLst>
          </p:cNvPr>
          <p:cNvSpPr>
            <a:spLocks noGrp="1"/>
          </p:cNvSpPr>
          <p:nvPr>
            <p:ph idx="1"/>
          </p:nvPr>
        </p:nvSpPr>
        <p:spPr>
          <a:xfrm>
            <a:off x="990000" y="2877018"/>
            <a:ext cx="3442300" cy="2901482"/>
          </a:xfrm>
        </p:spPr>
        <p:txBody>
          <a:bodyPr>
            <a:normAutofit lnSpcReduction="10000"/>
          </a:bodyPr>
          <a:lstStyle/>
          <a:p>
            <a:r>
              <a:rPr lang="en-US"/>
              <a:t>Default (</a:t>
            </a:r>
            <a:r>
              <a:rPr lang="en-US" err="1"/>
              <a:t>positiv</a:t>
            </a:r>
            <a:r>
              <a:rPr lang="en-US"/>
              <a:t> </a:t>
            </a:r>
            <a:r>
              <a:rPr lang="en-US" err="1"/>
              <a:t>klass</a:t>
            </a:r>
            <a:r>
              <a:rPr lang="en-US"/>
              <a:t>) </a:t>
            </a:r>
            <a:r>
              <a:rPr lang="en-US" err="1"/>
              <a:t>är</a:t>
            </a:r>
            <a:r>
              <a:rPr lang="en-US"/>
              <a:t> </a:t>
            </a:r>
            <a:r>
              <a:rPr lang="en-US" err="1"/>
              <a:t>att</a:t>
            </a:r>
            <a:r>
              <a:rPr lang="en-US"/>
              <a:t> man </a:t>
            </a:r>
            <a:r>
              <a:rPr lang="en-US" err="1"/>
              <a:t>inte</a:t>
            </a:r>
            <a:r>
              <a:rPr lang="en-US"/>
              <a:t> </a:t>
            </a:r>
            <a:r>
              <a:rPr lang="en-US" err="1"/>
              <a:t>betalar</a:t>
            </a:r>
            <a:r>
              <a:rPr lang="en-US"/>
              <a:t> </a:t>
            </a:r>
            <a:r>
              <a:rPr lang="en-US" err="1"/>
              <a:t>krediträkningen</a:t>
            </a:r>
            <a:endParaRPr lang="en-US"/>
          </a:p>
          <a:p>
            <a:r>
              <a:rPr lang="en-US" err="1"/>
              <a:t>Varje</a:t>
            </a:r>
            <a:r>
              <a:rPr lang="en-US"/>
              <a:t> rad </a:t>
            </a:r>
            <a:r>
              <a:rPr lang="en-US" err="1"/>
              <a:t>är</a:t>
            </a:r>
            <a:r>
              <a:rPr lang="en-US"/>
              <a:t> </a:t>
            </a:r>
            <a:r>
              <a:rPr lang="en-US" err="1"/>
              <a:t>en</a:t>
            </a:r>
            <a:r>
              <a:rPr lang="en-US"/>
              <a:t> </a:t>
            </a:r>
            <a:r>
              <a:rPr lang="en-US" err="1"/>
              <a:t>kund</a:t>
            </a:r>
            <a:r>
              <a:rPr lang="en-US"/>
              <a:t> </a:t>
            </a:r>
          </a:p>
          <a:p>
            <a:r>
              <a:rPr lang="en-US"/>
              <a:t>Hands on </a:t>
            </a:r>
            <a:r>
              <a:rPr lang="en-US" err="1"/>
              <a:t>genomgång</a:t>
            </a:r>
            <a:r>
              <a:rPr lang="en-US"/>
              <a:t> Python</a:t>
            </a:r>
          </a:p>
        </p:txBody>
      </p:sp>
      <p:pic>
        <p:nvPicPr>
          <p:cNvPr id="5" name="Picture 4" descr="Pile of credit cards">
            <a:extLst>
              <a:ext uri="{FF2B5EF4-FFF2-40B4-BE49-F238E27FC236}">
                <a16:creationId xmlns:a16="http://schemas.microsoft.com/office/drawing/2014/main" id="{11E999EF-3867-1043-9E8A-326BD618EDBF}"/>
              </a:ext>
            </a:extLst>
          </p:cNvPr>
          <p:cNvPicPr>
            <a:picLocks noChangeAspect="1"/>
          </p:cNvPicPr>
          <p:nvPr/>
        </p:nvPicPr>
        <p:blipFill rotWithShape="1">
          <a:blip r:embed="rId2">
            <a:extLst>
              <a:ext uri="{28A0092B-C50C-407E-A947-70E740481C1C}">
                <a14:useLocalDpi xmlns:a14="http://schemas.microsoft.com/office/drawing/2010/main" val="0"/>
              </a:ext>
            </a:extLst>
          </a:blip>
          <a:srcRect l="8500" r="21304" b="-1"/>
          <a:stretch/>
        </p:blipFill>
        <p:spPr>
          <a:xfrm>
            <a:off x="4979987" y="10"/>
            <a:ext cx="7212013" cy="6857990"/>
          </a:xfrm>
          <a:prstGeom prst="rect">
            <a:avLst/>
          </a:prstGeom>
        </p:spPr>
      </p:pic>
    </p:spTree>
    <p:extLst>
      <p:ext uri="{BB962C8B-B14F-4D97-AF65-F5344CB8AC3E}">
        <p14:creationId xmlns:p14="http://schemas.microsoft.com/office/powerpoint/2010/main" val="88669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E1F7C9C7-0B5A-DB48-99E7-33B67DA36AF1}"/>
              </a:ext>
            </a:extLst>
          </p:cNvPr>
          <p:cNvSpPr>
            <a:spLocks noGrp="1"/>
          </p:cNvSpPr>
          <p:nvPr>
            <p:ph type="title"/>
          </p:nvPr>
        </p:nvSpPr>
        <p:spPr>
          <a:xfrm>
            <a:off x="989400" y="395289"/>
            <a:ext cx="6328800" cy="1112836"/>
          </a:xfrm>
        </p:spPr>
        <p:txBody>
          <a:bodyPr>
            <a:normAutofit/>
          </a:bodyPr>
          <a:lstStyle/>
          <a:p>
            <a:pPr algn="ctr"/>
            <a:r>
              <a:rPr lang="sv-SE" err="1"/>
              <a:t>Imbalanced</a:t>
            </a:r>
            <a:r>
              <a:rPr lang="sv-SE"/>
              <a:t> data</a:t>
            </a:r>
          </a:p>
        </p:txBody>
      </p:sp>
      <p:sp>
        <p:nvSpPr>
          <p:cNvPr id="3" name="Platshållare för innehåll 2">
            <a:extLst>
              <a:ext uri="{FF2B5EF4-FFF2-40B4-BE49-F238E27FC236}">
                <a16:creationId xmlns:a16="http://schemas.microsoft.com/office/drawing/2014/main" id="{035E83C2-B893-EF4B-970E-13F4F97854B8}"/>
              </a:ext>
            </a:extLst>
          </p:cNvPr>
          <p:cNvSpPr>
            <a:spLocks noGrp="1"/>
          </p:cNvSpPr>
          <p:nvPr>
            <p:ph idx="1"/>
          </p:nvPr>
        </p:nvSpPr>
        <p:spPr>
          <a:xfrm>
            <a:off x="989400" y="1864800"/>
            <a:ext cx="6328800" cy="4821749"/>
          </a:xfrm>
        </p:spPr>
        <p:txBody>
          <a:bodyPr>
            <a:normAutofit lnSpcReduction="10000"/>
          </a:bodyPr>
          <a:lstStyle/>
          <a:p>
            <a:pPr fontAlgn="base">
              <a:lnSpc>
                <a:spcPct val="140000"/>
              </a:lnSpc>
            </a:pPr>
            <a:r>
              <a:rPr lang="sv-SE" sz="1300" err="1"/>
              <a:t>Classification</a:t>
            </a:r>
            <a:r>
              <a:rPr lang="sv-SE" sz="1300"/>
              <a:t> </a:t>
            </a:r>
            <a:r>
              <a:rPr lang="sv-SE" sz="1300" err="1"/>
              <a:t>predictive</a:t>
            </a:r>
            <a:r>
              <a:rPr lang="sv-SE" sz="1300"/>
              <a:t> </a:t>
            </a:r>
            <a:r>
              <a:rPr lang="sv-SE" sz="1300" err="1"/>
              <a:t>modeling</a:t>
            </a:r>
            <a:r>
              <a:rPr lang="sv-SE" sz="1300"/>
              <a:t> </a:t>
            </a:r>
            <a:r>
              <a:rPr lang="sv-SE" sz="1300" err="1"/>
              <a:t>involves</a:t>
            </a:r>
            <a:r>
              <a:rPr lang="sv-SE" sz="1300"/>
              <a:t> </a:t>
            </a:r>
            <a:r>
              <a:rPr lang="sv-SE" sz="1300" err="1"/>
              <a:t>predicting</a:t>
            </a:r>
            <a:r>
              <a:rPr lang="sv-SE" sz="1300"/>
              <a:t> a </a:t>
            </a:r>
            <a:r>
              <a:rPr lang="sv-SE" sz="1300" err="1"/>
              <a:t>class</a:t>
            </a:r>
            <a:r>
              <a:rPr lang="sv-SE" sz="1300"/>
              <a:t> </a:t>
            </a:r>
            <a:r>
              <a:rPr lang="sv-SE" sz="1300" err="1"/>
              <a:t>label</a:t>
            </a:r>
            <a:r>
              <a:rPr lang="sv-SE" sz="1300"/>
              <a:t> for a given observation.</a:t>
            </a:r>
          </a:p>
          <a:p>
            <a:pPr fontAlgn="base">
              <a:lnSpc>
                <a:spcPct val="140000"/>
              </a:lnSpc>
            </a:pPr>
            <a:r>
              <a:rPr lang="sv-SE" sz="1300"/>
              <a:t>An </a:t>
            </a:r>
            <a:r>
              <a:rPr lang="sv-SE" sz="1300" err="1"/>
              <a:t>imbalanced</a:t>
            </a:r>
            <a:r>
              <a:rPr lang="sv-SE" sz="1300"/>
              <a:t> </a:t>
            </a:r>
            <a:r>
              <a:rPr lang="sv-SE" sz="1300" err="1"/>
              <a:t>classification</a:t>
            </a:r>
            <a:r>
              <a:rPr lang="sv-SE" sz="1300"/>
              <a:t> problem is </a:t>
            </a:r>
            <a:r>
              <a:rPr lang="sv-SE" sz="1300" err="1"/>
              <a:t>where</a:t>
            </a:r>
            <a:r>
              <a:rPr lang="sv-SE" sz="1300"/>
              <a:t> </a:t>
            </a:r>
            <a:r>
              <a:rPr lang="sv-SE" sz="1300" err="1"/>
              <a:t>there</a:t>
            </a:r>
            <a:r>
              <a:rPr lang="sv-SE" sz="1300"/>
              <a:t> is a </a:t>
            </a:r>
            <a:r>
              <a:rPr lang="sv-SE" sz="1300" err="1"/>
              <a:t>lot</a:t>
            </a:r>
            <a:r>
              <a:rPr lang="sv-SE" sz="1300"/>
              <a:t> </a:t>
            </a:r>
            <a:r>
              <a:rPr lang="sv-SE" sz="1300" err="1"/>
              <a:t>fewer</a:t>
            </a:r>
            <a:r>
              <a:rPr lang="sv-SE" sz="1300"/>
              <a:t> </a:t>
            </a:r>
            <a:r>
              <a:rPr lang="sv-SE" sz="1300" err="1"/>
              <a:t>samples</a:t>
            </a:r>
            <a:r>
              <a:rPr lang="sv-SE" sz="1300"/>
              <a:t> in </a:t>
            </a:r>
            <a:r>
              <a:rPr lang="sv-SE" sz="1300" err="1"/>
              <a:t>one</a:t>
            </a:r>
            <a:r>
              <a:rPr lang="sv-SE" sz="1300"/>
              <a:t> </a:t>
            </a:r>
            <a:r>
              <a:rPr lang="sv-SE" sz="1300" err="1"/>
              <a:t>of</a:t>
            </a:r>
            <a:r>
              <a:rPr lang="sv-SE" sz="1300"/>
              <a:t> the </a:t>
            </a:r>
            <a:r>
              <a:rPr lang="sv-SE" sz="1300" err="1"/>
              <a:t>classes</a:t>
            </a:r>
            <a:r>
              <a:rPr lang="sv-SE" sz="1300"/>
              <a:t>. It </a:t>
            </a:r>
            <a:r>
              <a:rPr lang="sv-SE" sz="1300" err="1"/>
              <a:t>can</a:t>
            </a:r>
            <a:r>
              <a:rPr lang="sv-SE" sz="1300"/>
              <a:t> </a:t>
            </a:r>
            <a:r>
              <a:rPr lang="sv-SE" sz="1300" err="1"/>
              <a:t>vary</a:t>
            </a:r>
            <a:r>
              <a:rPr lang="sv-SE" sz="1300"/>
              <a:t> from a </a:t>
            </a:r>
            <a:r>
              <a:rPr lang="sv-SE" sz="1300" err="1"/>
              <a:t>slight</a:t>
            </a:r>
            <a:r>
              <a:rPr lang="sv-SE" sz="1300"/>
              <a:t> to a </a:t>
            </a:r>
            <a:r>
              <a:rPr lang="sv-SE" sz="1300" err="1"/>
              <a:t>severe</a:t>
            </a:r>
            <a:r>
              <a:rPr lang="sv-SE" sz="1300"/>
              <a:t> </a:t>
            </a:r>
            <a:r>
              <a:rPr lang="sv-SE" sz="1300" err="1"/>
              <a:t>imbalance</a:t>
            </a:r>
            <a:r>
              <a:rPr lang="sv-SE" sz="1300"/>
              <a:t> </a:t>
            </a:r>
            <a:r>
              <a:rPr lang="sv-SE" sz="1300" err="1"/>
              <a:t>where</a:t>
            </a:r>
            <a:r>
              <a:rPr lang="sv-SE" sz="1300"/>
              <a:t> </a:t>
            </a:r>
            <a:r>
              <a:rPr lang="sv-SE" sz="1300" err="1"/>
              <a:t>there</a:t>
            </a:r>
            <a:r>
              <a:rPr lang="sv-SE" sz="1300"/>
              <a:t> is </a:t>
            </a:r>
            <a:r>
              <a:rPr lang="sv-SE" sz="1300" err="1"/>
              <a:t>one</a:t>
            </a:r>
            <a:r>
              <a:rPr lang="sv-SE" sz="1300"/>
              <a:t> </a:t>
            </a:r>
            <a:r>
              <a:rPr lang="sv-SE" sz="1300" err="1"/>
              <a:t>example</a:t>
            </a:r>
            <a:r>
              <a:rPr lang="sv-SE" sz="1300"/>
              <a:t> in the </a:t>
            </a:r>
            <a:r>
              <a:rPr lang="sv-SE" sz="1300" err="1"/>
              <a:t>minority</a:t>
            </a:r>
            <a:r>
              <a:rPr lang="sv-SE" sz="1300"/>
              <a:t> </a:t>
            </a:r>
            <a:r>
              <a:rPr lang="sv-SE" sz="1300" err="1"/>
              <a:t>class</a:t>
            </a:r>
            <a:r>
              <a:rPr lang="sv-SE" sz="1300"/>
              <a:t> for </a:t>
            </a:r>
            <a:r>
              <a:rPr lang="sv-SE" sz="1300" err="1"/>
              <a:t>hundreds</a:t>
            </a:r>
            <a:r>
              <a:rPr lang="sv-SE" sz="1300"/>
              <a:t>, </a:t>
            </a:r>
            <a:r>
              <a:rPr lang="sv-SE" sz="1300" err="1"/>
              <a:t>thousands</a:t>
            </a:r>
            <a:r>
              <a:rPr lang="sv-SE" sz="1300"/>
              <a:t>, or millions </a:t>
            </a:r>
            <a:r>
              <a:rPr lang="sv-SE" sz="1300" err="1"/>
              <a:t>of</a:t>
            </a:r>
            <a:r>
              <a:rPr lang="sv-SE" sz="1300"/>
              <a:t> </a:t>
            </a:r>
            <a:r>
              <a:rPr lang="sv-SE" sz="1300" err="1"/>
              <a:t>examples</a:t>
            </a:r>
            <a:r>
              <a:rPr lang="sv-SE" sz="1300"/>
              <a:t> in the </a:t>
            </a:r>
            <a:r>
              <a:rPr lang="sv-SE" sz="1300" err="1"/>
              <a:t>majority</a:t>
            </a:r>
            <a:r>
              <a:rPr lang="sv-SE" sz="1300"/>
              <a:t> </a:t>
            </a:r>
            <a:r>
              <a:rPr lang="sv-SE" sz="1300" err="1"/>
              <a:t>class</a:t>
            </a:r>
            <a:r>
              <a:rPr lang="sv-SE" sz="1300"/>
              <a:t>.</a:t>
            </a:r>
          </a:p>
          <a:p>
            <a:pPr fontAlgn="base">
              <a:lnSpc>
                <a:spcPct val="140000"/>
              </a:lnSpc>
            </a:pPr>
            <a:r>
              <a:rPr lang="sv-SE" sz="1300" err="1"/>
              <a:t>Imbalanced</a:t>
            </a:r>
            <a:r>
              <a:rPr lang="sv-SE" sz="1300"/>
              <a:t> </a:t>
            </a:r>
            <a:r>
              <a:rPr lang="sv-SE" sz="1300" err="1"/>
              <a:t>classifications</a:t>
            </a:r>
            <a:r>
              <a:rPr lang="sv-SE" sz="1300"/>
              <a:t> pose a </a:t>
            </a:r>
            <a:r>
              <a:rPr lang="sv-SE" sz="1300" err="1"/>
              <a:t>challenge</a:t>
            </a:r>
            <a:r>
              <a:rPr lang="sv-SE" sz="1300"/>
              <a:t> for </a:t>
            </a:r>
            <a:r>
              <a:rPr lang="sv-SE" sz="1300" err="1"/>
              <a:t>predictive</a:t>
            </a:r>
            <a:r>
              <a:rPr lang="sv-SE" sz="1300"/>
              <a:t> </a:t>
            </a:r>
            <a:r>
              <a:rPr lang="sv-SE" sz="1300" err="1"/>
              <a:t>modeling</a:t>
            </a:r>
            <a:r>
              <a:rPr lang="sv-SE" sz="1300"/>
              <a:t> as </a:t>
            </a:r>
            <a:r>
              <a:rPr lang="sv-SE" sz="1300" err="1"/>
              <a:t>most</a:t>
            </a:r>
            <a:r>
              <a:rPr lang="sv-SE" sz="1300"/>
              <a:t> </a:t>
            </a:r>
            <a:r>
              <a:rPr lang="sv-SE" sz="1300" err="1"/>
              <a:t>of</a:t>
            </a:r>
            <a:r>
              <a:rPr lang="sv-SE" sz="1300"/>
              <a:t> the </a:t>
            </a:r>
            <a:r>
              <a:rPr lang="sv-SE" sz="1300" err="1"/>
              <a:t>machine</a:t>
            </a:r>
            <a:r>
              <a:rPr lang="sv-SE" sz="1300"/>
              <a:t> </a:t>
            </a:r>
            <a:r>
              <a:rPr lang="sv-SE" sz="1300" err="1"/>
              <a:t>learning</a:t>
            </a:r>
            <a:r>
              <a:rPr lang="sv-SE" sz="1300"/>
              <a:t> </a:t>
            </a:r>
            <a:r>
              <a:rPr lang="sv-SE" sz="1300" err="1"/>
              <a:t>algorithms</a:t>
            </a:r>
            <a:r>
              <a:rPr lang="sv-SE" sz="1300"/>
              <a:t> </a:t>
            </a:r>
            <a:r>
              <a:rPr lang="sv-SE" sz="1300" err="1"/>
              <a:t>used</a:t>
            </a:r>
            <a:r>
              <a:rPr lang="sv-SE" sz="1300"/>
              <a:t> for </a:t>
            </a:r>
            <a:r>
              <a:rPr lang="sv-SE" sz="1300" err="1"/>
              <a:t>classification</a:t>
            </a:r>
            <a:r>
              <a:rPr lang="sv-SE" sz="1300"/>
              <a:t> </a:t>
            </a:r>
            <a:r>
              <a:rPr lang="sv-SE" sz="1300" err="1"/>
              <a:t>were</a:t>
            </a:r>
            <a:r>
              <a:rPr lang="sv-SE" sz="1300"/>
              <a:t> </a:t>
            </a:r>
            <a:r>
              <a:rPr lang="sv-SE" sz="1300" err="1"/>
              <a:t>designed</a:t>
            </a:r>
            <a:r>
              <a:rPr lang="sv-SE" sz="1300"/>
              <a:t> </a:t>
            </a:r>
            <a:r>
              <a:rPr lang="sv-SE" sz="1300" err="1"/>
              <a:t>around</a:t>
            </a:r>
            <a:r>
              <a:rPr lang="sv-SE" sz="1300"/>
              <a:t> the </a:t>
            </a:r>
            <a:r>
              <a:rPr lang="sv-SE" sz="1300" err="1"/>
              <a:t>assumption</a:t>
            </a:r>
            <a:r>
              <a:rPr lang="sv-SE" sz="1300"/>
              <a:t> </a:t>
            </a:r>
            <a:r>
              <a:rPr lang="sv-SE" sz="1300" err="1"/>
              <a:t>of</a:t>
            </a:r>
            <a:r>
              <a:rPr lang="sv-SE" sz="1300"/>
              <a:t> an </a:t>
            </a:r>
            <a:r>
              <a:rPr lang="sv-SE" sz="1300" err="1"/>
              <a:t>equal</a:t>
            </a:r>
            <a:r>
              <a:rPr lang="sv-SE" sz="1300"/>
              <a:t> </a:t>
            </a:r>
            <a:r>
              <a:rPr lang="sv-SE" sz="1300" err="1"/>
              <a:t>number</a:t>
            </a:r>
            <a:r>
              <a:rPr lang="sv-SE" sz="1300"/>
              <a:t> </a:t>
            </a:r>
            <a:r>
              <a:rPr lang="sv-SE" sz="1300" err="1"/>
              <a:t>of</a:t>
            </a:r>
            <a:r>
              <a:rPr lang="sv-SE" sz="1300"/>
              <a:t> </a:t>
            </a:r>
            <a:r>
              <a:rPr lang="sv-SE" sz="1300" err="1"/>
              <a:t>examples</a:t>
            </a:r>
            <a:r>
              <a:rPr lang="sv-SE" sz="1300"/>
              <a:t> for </a:t>
            </a:r>
            <a:r>
              <a:rPr lang="sv-SE" sz="1300" err="1"/>
              <a:t>each</a:t>
            </a:r>
            <a:r>
              <a:rPr lang="sv-SE" sz="1300"/>
              <a:t> </a:t>
            </a:r>
            <a:r>
              <a:rPr lang="sv-SE" sz="1300" err="1"/>
              <a:t>class</a:t>
            </a:r>
            <a:r>
              <a:rPr lang="sv-SE" sz="1300"/>
              <a:t>. </a:t>
            </a:r>
          </a:p>
          <a:p>
            <a:pPr fontAlgn="base">
              <a:lnSpc>
                <a:spcPct val="140000"/>
              </a:lnSpc>
            </a:pPr>
            <a:r>
              <a:rPr lang="sv-SE" sz="1300" err="1"/>
              <a:t>This</a:t>
            </a:r>
            <a:r>
              <a:rPr lang="sv-SE" sz="1300"/>
              <a:t> </a:t>
            </a:r>
            <a:r>
              <a:rPr lang="sv-SE" sz="1300" err="1"/>
              <a:t>results</a:t>
            </a:r>
            <a:r>
              <a:rPr lang="sv-SE" sz="1300"/>
              <a:t> in </a:t>
            </a:r>
            <a:r>
              <a:rPr lang="sv-SE" sz="1300" err="1"/>
              <a:t>models</a:t>
            </a:r>
            <a:r>
              <a:rPr lang="sv-SE" sz="1300"/>
              <a:t> </a:t>
            </a:r>
            <a:r>
              <a:rPr lang="sv-SE" sz="1300" err="1"/>
              <a:t>that</a:t>
            </a:r>
            <a:r>
              <a:rPr lang="sv-SE" sz="1300"/>
              <a:t> </a:t>
            </a:r>
            <a:r>
              <a:rPr lang="sv-SE" sz="1300" err="1"/>
              <a:t>have</a:t>
            </a:r>
            <a:r>
              <a:rPr lang="sv-SE" sz="1300"/>
              <a:t> </a:t>
            </a:r>
            <a:r>
              <a:rPr lang="sv-SE" sz="1300" err="1"/>
              <a:t>poor</a:t>
            </a:r>
            <a:r>
              <a:rPr lang="sv-SE" sz="1300"/>
              <a:t> </a:t>
            </a:r>
            <a:r>
              <a:rPr lang="sv-SE" sz="1300" err="1"/>
              <a:t>predictive</a:t>
            </a:r>
            <a:r>
              <a:rPr lang="sv-SE" sz="1300"/>
              <a:t> </a:t>
            </a:r>
            <a:r>
              <a:rPr lang="sv-SE" sz="1300" err="1"/>
              <a:t>performance</a:t>
            </a:r>
            <a:r>
              <a:rPr lang="sv-SE" sz="1300"/>
              <a:t>, </a:t>
            </a:r>
            <a:r>
              <a:rPr lang="sv-SE" sz="1300" err="1"/>
              <a:t>specifically</a:t>
            </a:r>
            <a:r>
              <a:rPr lang="sv-SE" sz="1300"/>
              <a:t> for the </a:t>
            </a:r>
            <a:r>
              <a:rPr lang="sv-SE" sz="1300" err="1"/>
              <a:t>minority</a:t>
            </a:r>
            <a:r>
              <a:rPr lang="sv-SE" sz="1300"/>
              <a:t> </a:t>
            </a:r>
            <a:r>
              <a:rPr lang="sv-SE" sz="1300" err="1"/>
              <a:t>class</a:t>
            </a:r>
            <a:r>
              <a:rPr lang="sv-SE" sz="1300"/>
              <a:t>. </a:t>
            </a:r>
            <a:r>
              <a:rPr lang="sv-SE" sz="1300" err="1"/>
              <a:t>This</a:t>
            </a:r>
            <a:r>
              <a:rPr lang="sv-SE" sz="1300"/>
              <a:t> is a problem </a:t>
            </a:r>
            <a:r>
              <a:rPr lang="sv-SE" sz="1300" err="1"/>
              <a:t>because</a:t>
            </a:r>
            <a:r>
              <a:rPr lang="sv-SE" sz="1300"/>
              <a:t> </a:t>
            </a:r>
            <a:r>
              <a:rPr lang="sv-SE" sz="1300" err="1"/>
              <a:t>typically</a:t>
            </a:r>
            <a:r>
              <a:rPr lang="sv-SE" sz="1300"/>
              <a:t>, the </a:t>
            </a:r>
            <a:r>
              <a:rPr lang="sv-SE" sz="1300" err="1"/>
              <a:t>minority</a:t>
            </a:r>
            <a:r>
              <a:rPr lang="sv-SE" sz="1300"/>
              <a:t> </a:t>
            </a:r>
            <a:r>
              <a:rPr lang="sv-SE" sz="1300" err="1"/>
              <a:t>class</a:t>
            </a:r>
            <a:r>
              <a:rPr lang="sv-SE" sz="1300"/>
              <a:t> is </a:t>
            </a:r>
            <a:r>
              <a:rPr lang="sv-SE" sz="1300" err="1"/>
              <a:t>more</a:t>
            </a:r>
            <a:r>
              <a:rPr lang="sv-SE" sz="1300"/>
              <a:t> </a:t>
            </a:r>
            <a:r>
              <a:rPr lang="sv-SE" sz="1300" err="1"/>
              <a:t>important</a:t>
            </a:r>
            <a:r>
              <a:rPr lang="sv-SE" sz="1300"/>
              <a:t> and </a:t>
            </a:r>
            <a:r>
              <a:rPr lang="sv-SE" sz="1300" err="1"/>
              <a:t>therefore</a:t>
            </a:r>
            <a:r>
              <a:rPr lang="sv-SE" sz="1300"/>
              <a:t> the problem is </a:t>
            </a:r>
            <a:r>
              <a:rPr lang="sv-SE" sz="1300" err="1"/>
              <a:t>more</a:t>
            </a:r>
            <a:r>
              <a:rPr lang="sv-SE" sz="1300"/>
              <a:t> sensitive to </a:t>
            </a:r>
            <a:r>
              <a:rPr lang="sv-SE" sz="1300" err="1"/>
              <a:t>classification</a:t>
            </a:r>
            <a:r>
              <a:rPr lang="sv-SE" sz="1300"/>
              <a:t> </a:t>
            </a:r>
            <a:r>
              <a:rPr lang="sv-SE" sz="1300" err="1"/>
              <a:t>errors</a:t>
            </a:r>
            <a:r>
              <a:rPr lang="sv-SE" sz="1300"/>
              <a:t> for the </a:t>
            </a:r>
            <a:r>
              <a:rPr lang="sv-SE" sz="1300" err="1"/>
              <a:t>minority</a:t>
            </a:r>
            <a:r>
              <a:rPr lang="sv-SE" sz="1300"/>
              <a:t> </a:t>
            </a:r>
            <a:r>
              <a:rPr lang="sv-SE" sz="1300" err="1"/>
              <a:t>class</a:t>
            </a:r>
            <a:r>
              <a:rPr lang="sv-SE" sz="1300"/>
              <a:t> </a:t>
            </a:r>
            <a:r>
              <a:rPr lang="sv-SE" sz="1300" err="1"/>
              <a:t>than</a:t>
            </a:r>
            <a:r>
              <a:rPr lang="sv-SE" sz="1300"/>
              <a:t> the </a:t>
            </a:r>
            <a:r>
              <a:rPr lang="sv-SE" sz="1300" err="1"/>
              <a:t>majority</a:t>
            </a:r>
            <a:r>
              <a:rPr lang="sv-SE" sz="1300"/>
              <a:t> </a:t>
            </a:r>
            <a:r>
              <a:rPr lang="sv-SE" sz="1300" err="1"/>
              <a:t>class</a:t>
            </a:r>
            <a:r>
              <a:rPr lang="sv-SE" sz="1300"/>
              <a:t>.</a:t>
            </a:r>
            <a:br>
              <a:rPr lang="sv-SE" sz="1100"/>
            </a:br>
            <a:endParaRPr lang="sv-SE" sz="1100"/>
          </a:p>
        </p:txBody>
      </p:sp>
      <p:cxnSp>
        <p:nvCxnSpPr>
          <p:cNvPr id="73" name="Straight Connector 72">
            <a:extLst>
              <a:ext uri="{FF2B5EF4-FFF2-40B4-BE49-F238E27FC236}">
                <a16:creationId xmlns:a16="http://schemas.microsoft.com/office/drawing/2014/main" id="{C05D45D7-984D-4CDD-B1BC-0CF407C72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2485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1026" name="Picture 2" descr="How to Handle Imbalanced Data in Classification Problems | by Hoang Minh |  Medium">
            <a:extLst>
              <a:ext uri="{FF2B5EF4-FFF2-40B4-BE49-F238E27FC236}">
                <a16:creationId xmlns:a16="http://schemas.microsoft.com/office/drawing/2014/main" id="{5712334A-3E36-7748-8C59-82256B44C32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883650" y="2740619"/>
            <a:ext cx="2767362" cy="1376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602848"/>
      </p:ext>
    </p:extLst>
  </p:cSld>
  <p:clrMapOvr>
    <a:masterClrMapping/>
  </p:clrMapOvr>
</p:sld>
</file>

<file path=ppt/theme/theme1.xml><?xml version="1.0" encoding="utf-8"?>
<a:theme xmlns:a="http://schemas.openxmlformats.org/drawingml/2006/main" name="FrostyVTI">
  <a:themeElements>
    <a:clrScheme name="AnalogousFromDarkSeedLeftStep">
      <a:dk1>
        <a:srgbClr val="000000"/>
      </a:dk1>
      <a:lt1>
        <a:srgbClr val="FFFFFF"/>
      </a:lt1>
      <a:dk2>
        <a:srgbClr val="1B311F"/>
      </a:dk2>
      <a:lt2>
        <a:srgbClr val="F2F3F0"/>
      </a:lt2>
      <a:accent1>
        <a:srgbClr val="8D3CD4"/>
      </a:accent1>
      <a:accent2>
        <a:srgbClr val="5444CA"/>
      </a:accent2>
      <a:accent3>
        <a:srgbClr val="3C69D4"/>
      </a:accent3>
      <a:accent4>
        <a:srgbClr val="2A97C2"/>
      </a:accent4>
      <a:accent5>
        <a:srgbClr val="36BFAC"/>
      </a:accent5>
      <a:accent6>
        <a:srgbClr val="2AC26F"/>
      </a:accent6>
      <a:hlink>
        <a:srgbClr val="34999D"/>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30F4E72DD0F695438C9C458286B9DFA6" ma:contentTypeVersion="12" ma:contentTypeDescription="Skapa ett nytt dokument." ma:contentTypeScope="" ma:versionID="75b99d9fe62484b44c0b77e7d15f1d64">
  <xsd:schema xmlns:xsd="http://www.w3.org/2001/XMLSchema" xmlns:xs="http://www.w3.org/2001/XMLSchema" xmlns:p="http://schemas.microsoft.com/office/2006/metadata/properties" xmlns:ns2="97cb82de-8ec6-407d-8b60-f4d9f602e5a3" xmlns:ns3="06aab6e1-d045-4d21-8f3c-38e1e679a5ce" targetNamespace="http://schemas.microsoft.com/office/2006/metadata/properties" ma:root="true" ma:fieldsID="befcf4da00c8cbd360364d9c04d9cb18" ns2:_="" ns3:_="">
    <xsd:import namespace="97cb82de-8ec6-407d-8b60-f4d9f602e5a3"/>
    <xsd:import namespace="06aab6e1-d045-4d21-8f3c-38e1e679a5c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cb82de-8ec6-407d-8b60-f4d9f602e5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6aab6e1-d045-4d21-8f3c-38e1e679a5ce" elementFormDefault="qualified">
    <xsd:import namespace="http://schemas.microsoft.com/office/2006/documentManagement/types"/>
    <xsd:import namespace="http://schemas.microsoft.com/office/infopath/2007/PartnerControls"/>
    <xsd:element name="SharedWithUsers" ma:index="16" nillable="true" ma:displayName="Dela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lat med informa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Rubri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06aab6e1-d045-4d21-8f3c-38e1e679a5ce">
      <UserInfo>
        <DisplayName/>
        <AccountId xsi:nil="true"/>
        <AccountType/>
      </UserInfo>
    </SharedWithUsers>
  </documentManagement>
</p:properties>
</file>

<file path=customXml/itemProps1.xml><?xml version="1.0" encoding="utf-8"?>
<ds:datastoreItem xmlns:ds="http://schemas.openxmlformats.org/officeDocument/2006/customXml" ds:itemID="{8A74B886-2061-4CC5-895D-1C48ECC25B19}"/>
</file>

<file path=customXml/itemProps2.xml><?xml version="1.0" encoding="utf-8"?>
<ds:datastoreItem xmlns:ds="http://schemas.openxmlformats.org/officeDocument/2006/customXml" ds:itemID="{42A6CE7F-523D-48C6-91AC-E7BC7E33326C}"/>
</file>

<file path=customXml/itemProps3.xml><?xml version="1.0" encoding="utf-8"?>
<ds:datastoreItem xmlns:ds="http://schemas.openxmlformats.org/officeDocument/2006/customXml" ds:itemID="{BF203033-B702-4FF8-81EC-8D8A655145DF}"/>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FrostyVTI</vt:lpstr>
      <vt:lpstr>Classification</vt:lpstr>
      <vt:lpstr>Dagens lektion</vt:lpstr>
      <vt:lpstr>Kategoriska features</vt:lpstr>
      <vt:lpstr>Kategoriska features</vt:lpstr>
      <vt:lpstr>Ordinal Encoding</vt:lpstr>
      <vt:lpstr>One-Hot Encoding </vt:lpstr>
      <vt:lpstr>Dummy variabel</vt:lpstr>
      <vt:lpstr>Predicting Credit Card Default</vt:lpstr>
      <vt:lpstr>Imbalanced data</vt:lpstr>
      <vt:lpstr>Imbalanced data</vt:lpstr>
      <vt:lpstr>Stratified Train-Test Splits – Imbalanced data</vt:lpstr>
      <vt:lpstr>Predicting Bankruptcy</vt:lpstr>
      <vt:lpstr>Undersampling and oversampling - Imbalanced data</vt:lpstr>
      <vt:lpstr>Spam Classifier</vt:lpstr>
      <vt:lpstr>Övning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Eva Hegnar</dc:creator>
  <cp:revision>1</cp:revision>
  <dcterms:created xsi:type="dcterms:W3CDTF">2021-01-19T18:20:31Z</dcterms:created>
  <dcterms:modified xsi:type="dcterms:W3CDTF">2021-01-21T10:18:11Z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0x01010030F4E72DD0F695438C9C458286B9DFA6</vt:lpwstr>
  </property>
  <property fmtid="{D5CDD505-2E9C-101B-9397-08002B2CF9AE}" pid="3" name="Order">
    <vt:r8>348800</vt:r8>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ies>
</file>