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8" r:id="rId14"/>
    <p:sldId id="273" r:id="rId15"/>
    <p:sldId id="269" r:id="rId16"/>
    <p:sldId id="270" r:id="rId17"/>
    <p:sldId id="274" r:id="rId18"/>
    <p:sldId id="280" r:id="rId19"/>
    <p:sldId id="275" r:id="rId20"/>
    <p:sldId id="276" r:id="rId21"/>
    <p:sldId id="277" r:id="rId22"/>
    <p:sldId id="278" r:id="rId23"/>
    <p:sldId id="279" r:id="rId24"/>
    <p:sldId id="271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6C6"/>
    <a:srgbClr val="D4E3FA"/>
    <a:srgbClr val="B8C6B2"/>
    <a:srgbClr val="CFE4D1"/>
    <a:srgbClr val="8DC0CF"/>
    <a:srgbClr val="B3E8FF"/>
    <a:srgbClr val="A6B79F"/>
    <a:srgbClr val="C7D5ED"/>
    <a:srgbClr val="C0B0C9"/>
    <a:srgbClr val="E0C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854EC-58EA-40FA-8083-7DC6C838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5741E-5A6A-44CF-BA29-2E4F76CE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BFAEB-334A-47C2-B36C-E6A5E395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42E8-23F2-4E94-AFEC-167F370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AC7A3-0A56-4170-9187-72C56718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B625-6BDD-4AA5-97AB-75D7C96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CA810-F43D-49C7-9131-DFF4CA21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12927-A3C3-4EDB-A44A-F5CD5C08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1A0C7-9E01-4A3B-BC9B-AC26A25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DE7B2-D38C-48A8-8A40-A5F9C9A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D35F5-AD29-490C-A1F5-861728FE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5B536-AE66-41A8-B02D-A159D3D7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6B7DC-5D2F-4246-96EB-5011594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D217C-2233-4F8B-AFDC-10D39D8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A34BA-3C6F-41F1-9570-D621D84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F8C9-DC51-4E11-97E0-5853C7D9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E5BEB-BEC4-45EC-9A51-F6A5CC72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3941-430F-4E61-B80B-990A038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82D23-8DBD-41A9-98F6-67D17806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99CEA-FA26-4C94-AC35-9E8CC34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6A01-2CA2-400E-B982-5633B56D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8217B-56CF-43C6-A760-9512B15A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D7002-65BD-4261-9224-1A848FEA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4936A-D117-4E85-B8C6-8222C691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106D4-1555-49C6-980C-631B5F1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BBB9-BEDE-4AB1-8106-21FA43B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FC46-FCF5-4104-9048-C5CD2FC8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FD8EA-163B-469B-B346-D2950737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DD636-5536-4D89-A1CC-BFE02AA8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1EEB8-AEE8-4A3E-8F35-181163C0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606B6-9387-4DAC-80A3-06D3B7C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E2978-29D6-4BEC-936F-8DD2761F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03A2A-784A-406A-B171-4AC55E6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BD7CB-5EDC-4FF9-A056-5FFB9345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FE0232-A5EF-473A-8FF4-B74EEEA3F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40C87-FE00-46BF-A1C3-52665E95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C70A9-A094-4655-BCDA-B2D90E82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97ADC-7F33-43CA-838E-7F572850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B63D7-D1A9-42DF-9B3D-1F7D8427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30F0-7E6C-4E2D-9139-CA12FE2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2F9A0-7948-40FF-8EAE-D86E9AB0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85800-392B-4D68-9C8D-1FF5C1E8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D81E9-683A-4FBF-A659-699F6F7D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32C81B-C67F-4D17-BEF2-2E74B6B1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71EA5-027B-4123-93BC-F61DB8B5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62DF2-6D44-448D-8A27-09778C0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89257-BDC9-4F9C-93B4-5A4CB798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C2EC6-6631-491B-B29B-3C1B4DB7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517BF-4B47-410A-B544-1A57B04F5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3EB61-79A8-49D6-B35D-59380D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EAC6-1C1F-484E-8A51-51F948B4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850ED-DB91-44AE-B0F9-B26DE23A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E4E-BAE6-4008-A358-A5234386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25AEB6-88CB-4781-B5BC-35A85967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2AE90-992E-4DAA-BFB1-CA0CC658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FE1EC-55D8-4B28-B130-C07FB882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3F49D-59DA-4D33-A73F-111A2CAF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5288A-E148-4026-B519-720A0D37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9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C426D-F408-42C2-9640-31BF94B7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E4DC9-8BB1-4AB6-B204-1D8C9252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4D181-85E8-43C4-9FFB-EAFAE08B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109B-847F-4DC6-921E-E5B73D0535A9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EEF18-5BB0-4505-BA66-E3233FC5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D634-9008-4643-9782-9A76E6B3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99D6-589B-4488-B755-10B6135A8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85C9B7-50F5-45D9-89E8-164A48E0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82" y="2665996"/>
            <a:ext cx="106723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600" b="1" i="0" u="none" strike="noStrike" cap="none" normalizeH="0" baseline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Ubuntu"/>
              </a:rPr>
              <a:t>MQ之RabbitMQ</a:t>
            </a:r>
          </a:p>
        </p:txBody>
      </p:sp>
    </p:spTree>
    <p:extLst>
      <p:ext uri="{BB962C8B-B14F-4D97-AF65-F5344CB8AC3E}">
        <p14:creationId xmlns:p14="http://schemas.microsoft.com/office/powerpoint/2010/main" val="152471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85C9B7-50F5-45D9-89E8-164A48E0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82" y="2665996"/>
            <a:ext cx="106723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Arial" panose="020B0604020202020204" pitchFamily="34" charset="0"/>
                <a:ea typeface="Ubuntu"/>
                <a:cs typeface="+mn-cs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40900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FF8329C-552D-4F4C-A2E6-4BC43158A6A7}"/>
              </a:ext>
            </a:extLst>
          </p:cNvPr>
          <p:cNvSpPr/>
          <p:nvPr/>
        </p:nvSpPr>
        <p:spPr>
          <a:xfrm>
            <a:off x="3956050" y="4063077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4FA3E5-D9C5-4E28-BE09-EA44CE16A16E}"/>
              </a:ext>
            </a:extLst>
          </p:cNvPr>
          <p:cNvSpPr/>
          <p:nvPr/>
        </p:nvSpPr>
        <p:spPr>
          <a:xfrm>
            <a:off x="25400" y="3822700"/>
            <a:ext cx="1282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8A62FE-5950-4121-9B50-493511517E0B}"/>
              </a:ext>
            </a:extLst>
          </p:cNvPr>
          <p:cNvSpPr/>
          <p:nvPr/>
        </p:nvSpPr>
        <p:spPr>
          <a:xfrm>
            <a:off x="1947026" y="19975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F44D83-FA06-44C9-920A-3BC8B4171974}"/>
              </a:ext>
            </a:extLst>
          </p:cNvPr>
          <p:cNvSpPr/>
          <p:nvPr/>
        </p:nvSpPr>
        <p:spPr>
          <a:xfrm>
            <a:off x="2035926" y="20864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7FFF82-C673-425C-9C8E-BF3B7B3F6522}"/>
              </a:ext>
            </a:extLst>
          </p:cNvPr>
          <p:cNvSpPr/>
          <p:nvPr/>
        </p:nvSpPr>
        <p:spPr>
          <a:xfrm>
            <a:off x="3819525" y="3974177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71E90B-69F6-4354-B61A-25B85115CD0D}"/>
              </a:ext>
            </a:extLst>
          </p:cNvPr>
          <p:cNvSpPr/>
          <p:nvPr/>
        </p:nvSpPr>
        <p:spPr>
          <a:xfrm>
            <a:off x="2124826" y="2175395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Eureka Server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ACBF59-E4C5-4401-A1BB-2E4C4E03C26C}"/>
              </a:ext>
            </a:extLst>
          </p:cNvPr>
          <p:cNvSpPr/>
          <p:nvPr/>
        </p:nvSpPr>
        <p:spPr>
          <a:xfrm>
            <a:off x="3683000" y="3822700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Provider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2BB41D-C22D-4C37-BF55-CF406C8CC24D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66750" y="2353195"/>
            <a:ext cx="1280276" cy="14695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8EFC50-1465-40ED-BAD9-0854D682416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308100" y="4178300"/>
            <a:ext cx="23749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D24CBF-3D1A-45A5-B978-53F5684427DD}"/>
              </a:ext>
            </a:extLst>
          </p:cNvPr>
          <p:cNvCxnSpPr>
            <a:stCxn id="8" idx="0"/>
            <a:endCxn id="12" idx="3"/>
          </p:cNvCxnSpPr>
          <p:nvPr/>
        </p:nvCxnSpPr>
        <p:spPr>
          <a:xfrm flipH="1" flipV="1">
            <a:off x="3280526" y="2530995"/>
            <a:ext cx="980324" cy="12917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17C156A-CE4D-4EC2-B37B-498C71CF4E5C}"/>
              </a:ext>
            </a:extLst>
          </p:cNvPr>
          <p:cNvSpPr/>
          <p:nvPr/>
        </p:nvSpPr>
        <p:spPr>
          <a:xfrm>
            <a:off x="1806098" y="4178300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Remote Call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136DFF-DB3A-4698-B3DC-A8D473D3935F}"/>
              </a:ext>
            </a:extLst>
          </p:cNvPr>
          <p:cNvSpPr/>
          <p:nvPr/>
        </p:nvSpPr>
        <p:spPr>
          <a:xfrm>
            <a:off x="666750" y="311866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 Registry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B9BA63-E52C-4495-8611-C4B4FA658D6A}"/>
              </a:ext>
            </a:extLst>
          </p:cNvPr>
          <p:cNvSpPr/>
          <p:nvPr/>
        </p:nvSpPr>
        <p:spPr>
          <a:xfrm>
            <a:off x="2532214" y="2896415"/>
            <a:ext cx="24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Register/Renew</a:t>
            </a:r>
            <a:r>
              <a:rPr lang="en-US" altLang="zh-CN"/>
              <a:t>/Cancel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7D1B02-0E78-43A1-9184-BA4EBFEAAA82}"/>
              </a:ext>
            </a:extLst>
          </p:cNvPr>
          <p:cNvSpPr/>
          <p:nvPr/>
        </p:nvSpPr>
        <p:spPr>
          <a:xfrm>
            <a:off x="6022222" y="3440892"/>
            <a:ext cx="1517650" cy="593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339829-D594-44CD-B228-EB6B43D9AC8E}"/>
              </a:ext>
            </a:extLst>
          </p:cNvPr>
          <p:cNvSpPr/>
          <p:nvPr/>
        </p:nvSpPr>
        <p:spPr>
          <a:xfrm>
            <a:off x="9659786" y="3150639"/>
            <a:ext cx="1517650" cy="593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9A6665-B4E5-4DB9-AB49-58C495A6FCF9}"/>
              </a:ext>
            </a:extLst>
          </p:cNvPr>
          <p:cNvSpPr/>
          <p:nvPr/>
        </p:nvSpPr>
        <p:spPr>
          <a:xfrm>
            <a:off x="9659786" y="3737495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Container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91028B-DA6B-47A1-A058-D36DCC0E8357}"/>
              </a:ext>
            </a:extLst>
          </p:cNvPr>
          <p:cNvSpPr/>
          <p:nvPr/>
        </p:nvSpPr>
        <p:spPr>
          <a:xfrm>
            <a:off x="7881786" y="5297594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Monitor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057373-3486-479B-86E0-E9B408FB9460}"/>
              </a:ext>
            </a:extLst>
          </p:cNvPr>
          <p:cNvSpPr/>
          <p:nvPr/>
        </p:nvSpPr>
        <p:spPr>
          <a:xfrm>
            <a:off x="7881786" y="1730895"/>
            <a:ext cx="1517650" cy="593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Registry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E9A1942-AFC3-45B8-ADFF-73CD5596E01A}"/>
              </a:ext>
            </a:extLst>
          </p:cNvPr>
          <p:cNvCxnSpPr>
            <a:stCxn id="30" idx="0"/>
          </p:cNvCxnSpPr>
          <p:nvPr/>
        </p:nvCxnSpPr>
        <p:spPr>
          <a:xfrm flipV="1">
            <a:off x="6781047" y="2324100"/>
            <a:ext cx="1283453" cy="111679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57C7AC-5E0E-489A-B5A4-F9AADC7D8414}"/>
              </a:ext>
            </a:extLst>
          </p:cNvPr>
          <p:cNvCxnSpPr/>
          <p:nvPr/>
        </p:nvCxnSpPr>
        <p:spPr>
          <a:xfrm flipH="1">
            <a:off x="7124700" y="2324100"/>
            <a:ext cx="1270000" cy="111679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7DEC38-79CD-42CB-BDDA-648412617F15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9118600" y="2324100"/>
            <a:ext cx="1300011" cy="8265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AC081D7-04AC-411F-8BD6-05B1FF5A1AD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39872" y="3737495"/>
            <a:ext cx="2119914" cy="6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4EC2D8-3617-4EE1-B97C-97A13B6EBD30}"/>
              </a:ext>
            </a:extLst>
          </p:cNvPr>
          <p:cNvCxnSpPr>
            <a:stCxn id="30" idx="2"/>
          </p:cNvCxnSpPr>
          <p:nvPr/>
        </p:nvCxnSpPr>
        <p:spPr>
          <a:xfrm>
            <a:off x="6781047" y="4034097"/>
            <a:ext cx="1448553" cy="12634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316D9AD-83E7-40C8-95C5-9379742A8693}"/>
              </a:ext>
            </a:extLst>
          </p:cNvPr>
          <p:cNvCxnSpPr>
            <a:stCxn id="34" idx="2"/>
          </p:cNvCxnSpPr>
          <p:nvPr/>
        </p:nvCxnSpPr>
        <p:spPr>
          <a:xfrm flipH="1">
            <a:off x="9029700" y="4330700"/>
            <a:ext cx="1388911" cy="9668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3B38322-60CF-4DA0-9C9B-D37FF943841C}"/>
              </a:ext>
            </a:extLst>
          </p:cNvPr>
          <p:cNvCxnSpPr>
            <a:stCxn id="34" idx="3"/>
            <a:endCxn id="32" idx="3"/>
          </p:cNvCxnSpPr>
          <p:nvPr/>
        </p:nvCxnSpPr>
        <p:spPr>
          <a:xfrm flipV="1">
            <a:off x="11177436" y="3447242"/>
            <a:ext cx="12700" cy="586856"/>
          </a:xfrm>
          <a:prstGeom prst="bentConnector3">
            <a:avLst>
              <a:gd name="adj1" fmla="val 200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F18C6DD-66E7-4075-8758-9D3B75E20A69}"/>
              </a:ext>
            </a:extLst>
          </p:cNvPr>
          <p:cNvSpPr/>
          <p:nvPr/>
        </p:nvSpPr>
        <p:spPr>
          <a:xfrm>
            <a:off x="9632142" y="2324100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1. register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A9D1930-F485-4A5D-B98A-B76731E43D08}"/>
              </a:ext>
            </a:extLst>
          </p:cNvPr>
          <p:cNvSpPr/>
          <p:nvPr/>
        </p:nvSpPr>
        <p:spPr>
          <a:xfrm>
            <a:off x="6182714" y="2590292"/>
            <a:ext cx="135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2. subscribe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CFCA98B-0502-491D-B1F4-80431C8E87FC}"/>
              </a:ext>
            </a:extLst>
          </p:cNvPr>
          <p:cNvSpPr/>
          <p:nvPr/>
        </p:nvSpPr>
        <p:spPr>
          <a:xfrm>
            <a:off x="7936575" y="276542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3. notify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92E1D48-ED60-4C36-9BCA-B66693EF3F1A}"/>
              </a:ext>
            </a:extLst>
          </p:cNvPr>
          <p:cNvSpPr/>
          <p:nvPr/>
        </p:nvSpPr>
        <p:spPr>
          <a:xfrm>
            <a:off x="8121218" y="3376768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4. invoke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45571C-1893-410B-BEEA-1266CAF910C6}"/>
              </a:ext>
            </a:extLst>
          </p:cNvPr>
          <p:cNvSpPr/>
          <p:nvPr/>
        </p:nvSpPr>
        <p:spPr>
          <a:xfrm>
            <a:off x="8317076" y="4783136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5. count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E9070BF-7364-4C67-AD10-C582FDF086C4}"/>
              </a:ext>
            </a:extLst>
          </p:cNvPr>
          <p:cNvSpPr/>
          <p:nvPr/>
        </p:nvSpPr>
        <p:spPr>
          <a:xfrm>
            <a:off x="11379359" y="3561434"/>
            <a:ext cx="85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0. start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4416A3E-C616-4BAA-B9F7-143FC46D317E}"/>
              </a:ext>
            </a:extLst>
          </p:cNvPr>
          <p:cNvCxnSpPr/>
          <p:nvPr/>
        </p:nvCxnSpPr>
        <p:spPr>
          <a:xfrm>
            <a:off x="5740400" y="1422400"/>
            <a:ext cx="589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AE2F11-3042-438C-80DE-260678D7E8C1}"/>
              </a:ext>
            </a:extLst>
          </p:cNvPr>
          <p:cNvSpPr/>
          <p:nvPr/>
        </p:nvSpPr>
        <p:spPr>
          <a:xfrm>
            <a:off x="5625781" y="1013530"/>
            <a:ext cx="213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Dubbo Architecture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29111DA-2784-4906-BA8D-1958F50F46B9}"/>
              </a:ext>
            </a:extLst>
          </p:cNvPr>
          <p:cNvCxnSpPr>
            <a:cxnSpLocks/>
          </p:cNvCxnSpPr>
          <p:nvPr/>
        </p:nvCxnSpPr>
        <p:spPr>
          <a:xfrm>
            <a:off x="8229600" y="1198196"/>
            <a:ext cx="457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3CF8390-4E30-4035-A7DD-18CC5FB1FA4E}"/>
              </a:ext>
            </a:extLst>
          </p:cNvPr>
          <p:cNvSpPr/>
          <p:nvPr/>
        </p:nvSpPr>
        <p:spPr>
          <a:xfrm>
            <a:off x="8714786" y="967201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init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E998880-27D5-4DEB-AF3D-81F2EA4BD7E6}"/>
              </a:ext>
            </a:extLst>
          </p:cNvPr>
          <p:cNvCxnSpPr>
            <a:cxnSpLocks/>
          </p:cNvCxnSpPr>
          <p:nvPr/>
        </p:nvCxnSpPr>
        <p:spPr>
          <a:xfrm>
            <a:off x="9283700" y="119819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675E127D-D204-49F3-A3E9-6392DD816378}"/>
              </a:ext>
            </a:extLst>
          </p:cNvPr>
          <p:cNvSpPr/>
          <p:nvPr/>
        </p:nvSpPr>
        <p:spPr>
          <a:xfrm>
            <a:off x="9735608" y="967201"/>
            <a:ext cx="7328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async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05FAC63-5F09-4E09-85D8-CE88FBE4968D}"/>
              </a:ext>
            </a:extLst>
          </p:cNvPr>
          <p:cNvCxnSpPr>
            <a:cxnSpLocks/>
          </p:cNvCxnSpPr>
          <p:nvPr/>
        </p:nvCxnSpPr>
        <p:spPr>
          <a:xfrm>
            <a:off x="10553700" y="119819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F71AF60-7ED2-44C9-97D6-A900315B0798}"/>
              </a:ext>
            </a:extLst>
          </p:cNvPr>
          <p:cNvSpPr/>
          <p:nvPr/>
        </p:nvSpPr>
        <p:spPr>
          <a:xfrm>
            <a:off x="10973964" y="967201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sync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AD1D96F-5245-4D1C-BC32-36CC2124C73E}"/>
              </a:ext>
            </a:extLst>
          </p:cNvPr>
          <p:cNvSpPr/>
          <p:nvPr/>
        </p:nvSpPr>
        <p:spPr>
          <a:xfrm>
            <a:off x="1984238" y="529304"/>
            <a:ext cx="552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C00000"/>
                </a:solidFill>
              </a:rPr>
              <a:t>下左图是</a:t>
            </a:r>
            <a:r>
              <a:rPr lang="en-US" altLang="zh-CN" sz="2000">
                <a:solidFill>
                  <a:srgbClr val="C00000"/>
                </a:solidFill>
              </a:rPr>
              <a:t>Eureka</a:t>
            </a:r>
            <a:r>
              <a:rPr lang="zh-CN" altLang="en-US" sz="2000">
                <a:solidFill>
                  <a:srgbClr val="C00000"/>
                </a:solidFill>
              </a:rPr>
              <a:t>系统架构，右图是</a:t>
            </a:r>
            <a:r>
              <a:rPr lang="en-US" altLang="zh-CN" sz="2000">
                <a:solidFill>
                  <a:srgbClr val="C00000"/>
                </a:solidFill>
              </a:rPr>
              <a:t>Dubbo</a:t>
            </a:r>
            <a:r>
              <a:rPr lang="zh-CN" altLang="en-US" sz="2000">
                <a:solidFill>
                  <a:srgbClr val="C00000"/>
                </a:solidFill>
              </a:rPr>
              <a:t>的架构</a:t>
            </a:r>
          </a:p>
        </p:txBody>
      </p:sp>
    </p:spTree>
    <p:extLst>
      <p:ext uri="{BB962C8B-B14F-4D97-AF65-F5344CB8AC3E}">
        <p14:creationId xmlns:p14="http://schemas.microsoft.com/office/powerpoint/2010/main" val="262416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317EE-BC08-4A04-BDD8-AF4958AD2A84}"/>
              </a:ext>
            </a:extLst>
          </p:cNvPr>
          <p:cNvSpPr/>
          <p:nvPr/>
        </p:nvSpPr>
        <p:spPr>
          <a:xfrm>
            <a:off x="4671535" y="4627199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5718C-CC37-44B9-837B-E744C6B745B7}"/>
              </a:ext>
            </a:extLst>
          </p:cNvPr>
          <p:cNvSpPr/>
          <p:nvPr/>
        </p:nvSpPr>
        <p:spPr>
          <a:xfrm>
            <a:off x="740885" y="4386822"/>
            <a:ext cx="1282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Consumer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5D2C3D-CF00-4687-B55D-E58C249EE498}"/>
              </a:ext>
            </a:extLst>
          </p:cNvPr>
          <p:cNvSpPr/>
          <p:nvPr/>
        </p:nvSpPr>
        <p:spPr>
          <a:xfrm>
            <a:off x="2662511" y="25617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AEF949-F62E-410B-9548-5BEB46F624A5}"/>
              </a:ext>
            </a:extLst>
          </p:cNvPr>
          <p:cNvSpPr/>
          <p:nvPr/>
        </p:nvSpPr>
        <p:spPr>
          <a:xfrm>
            <a:off x="2751411" y="26506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37C296-CA24-42E5-9028-F4173225C8D2}"/>
              </a:ext>
            </a:extLst>
          </p:cNvPr>
          <p:cNvSpPr/>
          <p:nvPr/>
        </p:nvSpPr>
        <p:spPr>
          <a:xfrm>
            <a:off x="4535010" y="4538299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88F2A9-2928-4EA5-9040-16CC37DB5953}"/>
              </a:ext>
            </a:extLst>
          </p:cNvPr>
          <p:cNvSpPr/>
          <p:nvPr/>
        </p:nvSpPr>
        <p:spPr>
          <a:xfrm>
            <a:off x="2840311" y="2739517"/>
            <a:ext cx="1155700" cy="71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Eureka Server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B6ECFF-163A-431D-B942-31445A317FF1}"/>
              </a:ext>
            </a:extLst>
          </p:cNvPr>
          <p:cNvSpPr/>
          <p:nvPr/>
        </p:nvSpPr>
        <p:spPr>
          <a:xfrm>
            <a:off x="4398485" y="4386822"/>
            <a:ext cx="1155700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 Provider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839440-D024-4817-8521-8397E2A2A07B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382235" y="2917317"/>
            <a:ext cx="1280276" cy="14695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CB5CDB-FA3E-4571-8BB3-AE39DA96BC7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23585" y="4742422"/>
            <a:ext cx="23749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DDE703-CB07-4CEE-8E1D-29BD9A5591F5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H="1" flipV="1">
            <a:off x="3996011" y="3095117"/>
            <a:ext cx="980324" cy="12917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393BC49-FF3B-4EEE-A575-3512E3CE8569}"/>
              </a:ext>
            </a:extLst>
          </p:cNvPr>
          <p:cNvSpPr/>
          <p:nvPr/>
        </p:nvSpPr>
        <p:spPr>
          <a:xfrm>
            <a:off x="2521583" y="4742422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Remote Call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0213AD-FC1D-49C7-86C3-61CDEED0E869}"/>
              </a:ext>
            </a:extLst>
          </p:cNvPr>
          <p:cNvSpPr/>
          <p:nvPr/>
        </p:nvSpPr>
        <p:spPr>
          <a:xfrm>
            <a:off x="1382235" y="368278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Get Registry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014EE1-B0CD-476F-9DDB-C550D3EDD20D}"/>
              </a:ext>
            </a:extLst>
          </p:cNvPr>
          <p:cNvSpPr/>
          <p:nvPr/>
        </p:nvSpPr>
        <p:spPr>
          <a:xfrm>
            <a:off x="3247699" y="3460537"/>
            <a:ext cx="24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Register/Renew</a:t>
            </a:r>
            <a:r>
              <a:rPr lang="en-US" altLang="zh-CN"/>
              <a:t>/Cancel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BF756-5F50-4C97-8E76-BEE0F58B5005}"/>
              </a:ext>
            </a:extLst>
          </p:cNvPr>
          <p:cNvSpPr/>
          <p:nvPr/>
        </p:nvSpPr>
        <p:spPr>
          <a:xfrm>
            <a:off x="0" y="749387"/>
            <a:ext cx="4540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服务注册：将服务信息注册进注册汇总新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服务发现：从注册中心上获取服务信息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实       质：存</a:t>
            </a:r>
            <a:r>
              <a:rPr lang="en-US" altLang="zh-CN">
                <a:solidFill>
                  <a:srgbClr val="00B0F0"/>
                </a:solidFill>
              </a:rPr>
              <a:t>key</a:t>
            </a:r>
            <a:r>
              <a:rPr lang="zh-CN" altLang="en-US">
                <a:solidFill>
                  <a:srgbClr val="00B0F0"/>
                </a:solidFill>
              </a:rPr>
              <a:t>服务名，取</a:t>
            </a:r>
            <a:r>
              <a:rPr lang="en-US" altLang="zh-CN">
                <a:solidFill>
                  <a:srgbClr val="00B0F0"/>
                </a:solidFill>
              </a:rPr>
              <a:t>value</a:t>
            </a:r>
            <a:r>
              <a:rPr lang="zh-CN" altLang="en-US">
                <a:solidFill>
                  <a:srgbClr val="00B0F0"/>
                </a:solidFill>
              </a:rPr>
              <a:t>调用地址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D874E5-46DA-4EA4-BC3D-E708D35D7720}"/>
              </a:ext>
            </a:extLst>
          </p:cNvPr>
          <p:cNvSpPr/>
          <p:nvPr/>
        </p:nvSpPr>
        <p:spPr>
          <a:xfrm>
            <a:off x="6243864" y="2075542"/>
            <a:ext cx="56408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先启动</a:t>
            </a:r>
            <a:r>
              <a:rPr lang="en-US" altLang="zh-CN">
                <a:solidFill>
                  <a:srgbClr val="C00000"/>
                </a:solidFill>
              </a:rPr>
              <a:t>eureka</a:t>
            </a:r>
            <a:r>
              <a:rPr lang="zh-CN" altLang="en-US">
                <a:solidFill>
                  <a:srgbClr val="C00000"/>
                </a:solidFill>
              </a:rPr>
              <a:t>注册中心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启动服务提供者</a:t>
            </a:r>
            <a:r>
              <a:rPr lang="en-US" altLang="zh-CN">
                <a:solidFill>
                  <a:srgbClr val="C00000"/>
                </a:solidFill>
              </a:rPr>
              <a:t>pay</a:t>
            </a:r>
            <a:r>
              <a:rPr lang="zh-CN" altLang="en-US">
                <a:solidFill>
                  <a:srgbClr val="C00000"/>
                </a:solidFill>
              </a:rPr>
              <a:t>模块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Pay</a:t>
            </a:r>
            <a:r>
              <a:rPr lang="zh-CN" altLang="en-US">
                <a:solidFill>
                  <a:srgbClr val="C00000"/>
                </a:solidFill>
              </a:rPr>
              <a:t>模块启动后会把自身信息（比如服务地址以别名方式注册进</a:t>
            </a:r>
            <a:r>
              <a:rPr lang="en-US" altLang="zh-CN">
                <a:solidFill>
                  <a:srgbClr val="C00000"/>
                </a:solidFill>
              </a:rPr>
              <a:t>eureka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</a:t>
            </a:r>
            <a:r>
              <a:rPr lang="en-US" altLang="zh-CN">
                <a:solidFill>
                  <a:srgbClr val="C00000"/>
                </a:solidFill>
              </a:rPr>
              <a:t>order</a:t>
            </a:r>
            <a:r>
              <a:rPr lang="zh-CN" altLang="en-US">
                <a:solidFill>
                  <a:srgbClr val="C00000"/>
                </a:solidFill>
              </a:rPr>
              <a:t>服务在需要调用接口时，使用服务别名去注册中心获取实际的</a:t>
            </a:r>
            <a:r>
              <a:rPr lang="en-US" altLang="zh-CN">
                <a:solidFill>
                  <a:srgbClr val="C00000"/>
                </a:solidFill>
              </a:rPr>
              <a:t>RPC</a:t>
            </a:r>
            <a:r>
              <a:rPr lang="zh-CN" altLang="en-US">
                <a:solidFill>
                  <a:srgbClr val="C00000"/>
                </a:solidFill>
              </a:rPr>
              <a:t>远程调用地址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消费者获得调用地址后，底层实际是利用</a:t>
            </a:r>
            <a:r>
              <a:rPr lang="en-US" altLang="zh-CN">
                <a:solidFill>
                  <a:srgbClr val="C00000"/>
                </a:solidFill>
              </a:rPr>
              <a:t>HttpClient</a:t>
            </a:r>
            <a:r>
              <a:rPr lang="zh-CN" altLang="en-US">
                <a:solidFill>
                  <a:srgbClr val="C00000"/>
                </a:solidFill>
              </a:rPr>
              <a:t>技术实现远程调用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消费者获得服务地址后会缓存在本地</a:t>
            </a:r>
            <a:r>
              <a:rPr lang="en-US" altLang="zh-CN">
                <a:solidFill>
                  <a:srgbClr val="C00000"/>
                </a:solidFill>
              </a:rPr>
              <a:t>JVM</a:t>
            </a:r>
            <a:r>
              <a:rPr lang="zh-CN" altLang="en-US">
                <a:solidFill>
                  <a:srgbClr val="C00000"/>
                </a:solidFill>
              </a:rPr>
              <a:t>内存中，默认每隔</a:t>
            </a:r>
            <a:r>
              <a:rPr lang="en-US" altLang="zh-CN">
                <a:solidFill>
                  <a:srgbClr val="C00000"/>
                </a:solidFill>
              </a:rPr>
              <a:t>30</a:t>
            </a:r>
            <a:r>
              <a:rPr lang="zh-CN" altLang="en-US">
                <a:solidFill>
                  <a:srgbClr val="C00000"/>
                </a:solidFill>
              </a:rPr>
              <a:t>秒更新一次服务调用地址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1D54BE-FC15-479E-893E-1ADE0B6D2B18}"/>
              </a:ext>
            </a:extLst>
          </p:cNvPr>
          <p:cNvGrpSpPr/>
          <p:nvPr/>
        </p:nvGrpSpPr>
        <p:grpSpPr>
          <a:xfrm>
            <a:off x="1580605" y="1416231"/>
            <a:ext cx="1497874" cy="1384663"/>
            <a:chOff x="1580605" y="692331"/>
            <a:chExt cx="1497874" cy="1384663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829F8935-81DB-4247-BB0A-37DA3A8B290C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BC69DD6-BEE5-4DAC-A11B-04B236E8926C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14" name="菱形 13">
                <a:extLst>
                  <a:ext uri="{FF2B5EF4-FFF2-40B4-BE49-F238E27FC236}">
                    <a16:creationId xmlns:a16="http://schemas.microsoft.com/office/drawing/2014/main" id="{152A850B-32B2-4E0D-857B-EC7E0710218A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7A754E-A942-4369-A596-63E73079979D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09CFC3-10DD-4222-BF49-455679CA3B5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48889B2-A9FC-47F2-8A92-DFCB4ABD8CB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45898A-926C-46F2-A819-F4853678AFE8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459691-CE62-4F3B-A6C1-5C02E21D3E18}"/>
              </a:ext>
            </a:extLst>
          </p:cNvPr>
          <p:cNvGrpSpPr/>
          <p:nvPr/>
        </p:nvGrpSpPr>
        <p:grpSpPr>
          <a:xfrm>
            <a:off x="6278879" y="1416230"/>
            <a:ext cx="1497874" cy="1384663"/>
            <a:chOff x="1580605" y="692331"/>
            <a:chExt cx="1497874" cy="1384663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EB4687DD-CFF5-4496-8BAB-D1EB8B2EB8FB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3C76A05-D8A3-42F8-A086-6A20C199734B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20" name="菱形 19">
                <a:extLst>
                  <a:ext uri="{FF2B5EF4-FFF2-40B4-BE49-F238E27FC236}">
                    <a16:creationId xmlns:a16="http://schemas.microsoft.com/office/drawing/2014/main" id="{59D8A652-141C-4BAD-A7E7-EB47F739E63D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21C7562-372D-4CEC-A6BD-67B24FD1F5A7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EAA00B0-D930-4BDB-8538-99C54A99B3E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FD21C71-53B2-4FA2-BB9F-7D8E2C00CBC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025C44D-95FF-4CF3-A21D-83E36C68AEA4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9B3C22-3E39-4B67-847E-C43E8AF297A5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78479" y="2108562"/>
            <a:ext cx="320040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DF8733-520F-4D49-BABF-A2F5B8328AE5}"/>
              </a:ext>
            </a:extLst>
          </p:cNvPr>
          <p:cNvGrpSpPr/>
          <p:nvPr/>
        </p:nvGrpSpPr>
        <p:grpSpPr>
          <a:xfrm>
            <a:off x="5880053" y="5376050"/>
            <a:ext cx="2295526" cy="1394186"/>
            <a:chOff x="6996113" y="3762103"/>
            <a:chExt cx="2295526" cy="139418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6288335-3037-4184-B18E-E0E0442479AC}"/>
                </a:ext>
              </a:extLst>
            </p:cNvPr>
            <p:cNvSpPr/>
            <p:nvPr/>
          </p:nvSpPr>
          <p:spPr>
            <a:xfrm>
              <a:off x="7166065" y="3762103"/>
              <a:ext cx="1951809" cy="1149531"/>
            </a:xfrm>
            <a:prstGeom prst="roundRect">
              <a:avLst>
                <a:gd name="adj" fmla="val 416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44287E7-C1C6-4EBF-8A98-914F01E6755A}"/>
                </a:ext>
              </a:extLst>
            </p:cNvPr>
            <p:cNvSpPr/>
            <p:nvPr/>
          </p:nvSpPr>
          <p:spPr>
            <a:xfrm>
              <a:off x="7221581" y="3820885"/>
              <a:ext cx="1840775" cy="1031965"/>
            </a:xfrm>
            <a:prstGeom prst="roundRect">
              <a:avLst>
                <a:gd name="adj" fmla="val 4166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07D8C72-BD63-4C77-B935-325FC9D6CA56}"/>
                </a:ext>
              </a:extLst>
            </p:cNvPr>
            <p:cNvSpPr/>
            <p:nvPr/>
          </p:nvSpPr>
          <p:spPr>
            <a:xfrm>
              <a:off x="6996113" y="4852850"/>
              <a:ext cx="2295526" cy="303439"/>
            </a:xfrm>
            <a:custGeom>
              <a:avLst/>
              <a:gdLst>
                <a:gd name="connsiteX0" fmla="*/ 166416 w 2295526"/>
                <a:gd name="connsiteY0" fmla="*/ 0 h 303439"/>
                <a:gd name="connsiteX1" fmla="*/ 2125293 w 2295526"/>
                <a:gd name="connsiteY1" fmla="*/ 0 h 303439"/>
                <a:gd name="connsiteX2" fmla="*/ 2295526 w 2295526"/>
                <a:gd name="connsiteY2" fmla="*/ 248410 h 303439"/>
                <a:gd name="connsiteX3" fmla="*/ 2295526 w 2295526"/>
                <a:gd name="connsiteY3" fmla="*/ 266562 h 303439"/>
                <a:gd name="connsiteX4" fmla="*/ 2258649 w 2295526"/>
                <a:gd name="connsiteY4" fmla="*/ 303439 h 303439"/>
                <a:gd name="connsiteX5" fmla="*/ 36877 w 2295526"/>
                <a:gd name="connsiteY5" fmla="*/ 303439 h 303439"/>
                <a:gd name="connsiteX6" fmla="*/ 0 w 2295526"/>
                <a:gd name="connsiteY6" fmla="*/ 266562 h 303439"/>
                <a:gd name="connsiteX7" fmla="*/ 0 w 2295526"/>
                <a:gd name="connsiteY7" fmla="*/ 242840 h 3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5526" h="303439">
                  <a:moveTo>
                    <a:pt x="166416" y="0"/>
                  </a:moveTo>
                  <a:lnTo>
                    <a:pt x="2125293" y="0"/>
                  </a:lnTo>
                  <a:lnTo>
                    <a:pt x="2295526" y="248410"/>
                  </a:lnTo>
                  <a:lnTo>
                    <a:pt x="2295526" y="266562"/>
                  </a:lnTo>
                  <a:cubicBezTo>
                    <a:pt x="2295526" y="286929"/>
                    <a:pt x="2279016" y="303439"/>
                    <a:pt x="2258649" y="303439"/>
                  </a:cubicBezTo>
                  <a:lnTo>
                    <a:pt x="36877" y="303439"/>
                  </a:lnTo>
                  <a:cubicBezTo>
                    <a:pt x="16510" y="303439"/>
                    <a:pt x="0" y="286929"/>
                    <a:pt x="0" y="266562"/>
                  </a:cubicBezTo>
                  <a:lnTo>
                    <a:pt x="0" y="2428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CE0A6C86-7C84-44BA-9DF7-77E46E236151}"/>
                </a:ext>
              </a:extLst>
            </p:cNvPr>
            <p:cNvSpPr/>
            <p:nvPr/>
          </p:nvSpPr>
          <p:spPr>
            <a:xfrm>
              <a:off x="7910647" y="5030830"/>
              <a:ext cx="462641" cy="63135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C0BB3F-B7D6-4859-94E9-9CD0E7B4D4C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7025910" y="2800893"/>
            <a:ext cx="1906" cy="25751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7C282B0-8B51-425F-8039-285FA6ACB240}"/>
              </a:ext>
            </a:extLst>
          </p:cNvPr>
          <p:cNvCxnSpPr>
            <a:stCxn id="18" idx="3"/>
            <a:endCxn id="27" idx="3"/>
          </p:cNvCxnSpPr>
          <p:nvPr/>
        </p:nvCxnSpPr>
        <p:spPr>
          <a:xfrm>
            <a:off x="7776753" y="2108562"/>
            <a:ext cx="225061" cy="3842254"/>
          </a:xfrm>
          <a:prstGeom prst="bentConnector3">
            <a:avLst>
              <a:gd name="adj1" fmla="val 201572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F21D07E-173D-4E2F-9D70-CD57EB937CD1}"/>
              </a:ext>
            </a:extLst>
          </p:cNvPr>
          <p:cNvSpPr txBox="1"/>
          <p:nvPr/>
        </p:nvSpPr>
        <p:spPr>
          <a:xfrm>
            <a:off x="1932213" y="2757381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5803C1-8456-4D5D-9731-E9FCEBB98C5A}"/>
              </a:ext>
            </a:extLst>
          </p:cNvPr>
          <p:cNvSpPr txBox="1"/>
          <p:nvPr/>
        </p:nvSpPr>
        <p:spPr>
          <a:xfrm>
            <a:off x="7252922" y="2460953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A7F3F1-CC82-4670-988D-F36149EB0540}"/>
              </a:ext>
            </a:extLst>
          </p:cNvPr>
          <p:cNvSpPr txBox="1"/>
          <p:nvPr/>
        </p:nvSpPr>
        <p:spPr>
          <a:xfrm>
            <a:off x="4079649" y="1739229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数据同步失败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B2B7AE-2988-4D95-BB49-5B8974E15958}"/>
              </a:ext>
            </a:extLst>
          </p:cNvPr>
          <p:cNvSpPr txBox="1"/>
          <p:nvPr/>
        </p:nvSpPr>
        <p:spPr>
          <a:xfrm>
            <a:off x="8354556" y="317990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返回</a:t>
            </a:r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10B4D3-3067-4D73-8E42-2D3C38D6311D}"/>
              </a:ext>
            </a:extLst>
          </p:cNvPr>
          <p:cNvSpPr txBox="1"/>
          <p:nvPr/>
        </p:nvSpPr>
        <p:spPr>
          <a:xfrm>
            <a:off x="7027129" y="4088471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AEFE73-9B9E-457D-9A85-444E783B3D94}"/>
              </a:ext>
            </a:extLst>
          </p:cNvPr>
          <p:cNvSpPr txBox="1"/>
          <p:nvPr/>
        </p:nvSpPr>
        <p:spPr>
          <a:xfrm>
            <a:off x="6794587" y="95456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3BB768-026D-4FE1-A81C-9A3BC71A55BA}"/>
              </a:ext>
            </a:extLst>
          </p:cNvPr>
          <p:cNvSpPr txBox="1"/>
          <p:nvPr/>
        </p:nvSpPr>
        <p:spPr>
          <a:xfrm>
            <a:off x="1969224" y="979798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X=2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E2CBC8-BB73-49A3-BDB8-F48A7F1AA76C}"/>
              </a:ext>
            </a:extLst>
          </p:cNvPr>
          <p:cNvSpPr txBox="1"/>
          <p:nvPr/>
        </p:nvSpPr>
        <p:spPr>
          <a:xfrm>
            <a:off x="1209360" y="3474416"/>
            <a:ext cx="535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当没有网络分区时，系统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数据一致，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将系统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</a:t>
            </a:r>
            <a:r>
              <a:rPr lang="zh-CN" altLang="en-US">
                <a:solidFill>
                  <a:srgbClr val="00B0F0"/>
                </a:solidFill>
              </a:rPr>
              <a:t>修改为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zh-CN" altLang="en-US">
                <a:solidFill>
                  <a:srgbClr val="00B0F0"/>
                </a:solidFill>
              </a:rPr>
              <a:t>，</a:t>
            </a:r>
            <a:r>
              <a:rPr lang="en-US" altLang="zh-CN">
                <a:solidFill>
                  <a:srgbClr val="00B0F0"/>
                </a:solidFill>
              </a:rPr>
              <a:t>X=2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当出现网络分区后，系统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之间的数据同步失败，系统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当客户端请求系统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为了保证可用性，此时系统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应该返回旧值，</a:t>
            </a:r>
            <a:r>
              <a:rPr lang="en-US" altLang="zh-CN">
                <a:solidFill>
                  <a:srgbClr val="FF0000"/>
                </a:solidFill>
              </a:rPr>
              <a:t>X=1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A08545-DD5C-4DF0-B5DC-462C23163F8E}"/>
              </a:ext>
            </a:extLst>
          </p:cNvPr>
          <p:cNvSpPr txBox="1"/>
          <p:nvPr/>
        </p:nvSpPr>
        <p:spPr>
          <a:xfrm>
            <a:off x="737323" y="284647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AP</a:t>
            </a:r>
            <a:r>
              <a:rPr lang="zh-CN" altLang="en-US" b="1">
                <a:solidFill>
                  <a:srgbClr val="00B0F0"/>
                </a:solidFill>
              </a:rPr>
              <a:t>（</a:t>
            </a:r>
            <a:r>
              <a:rPr lang="en-US" altLang="zh-CN" b="1">
                <a:solidFill>
                  <a:srgbClr val="00B0F0"/>
                </a:solidFill>
              </a:rPr>
              <a:t>Eureka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554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1D54BE-FC15-479E-893E-1ADE0B6D2B18}"/>
              </a:ext>
            </a:extLst>
          </p:cNvPr>
          <p:cNvGrpSpPr/>
          <p:nvPr/>
        </p:nvGrpSpPr>
        <p:grpSpPr>
          <a:xfrm>
            <a:off x="1580605" y="1416231"/>
            <a:ext cx="1497874" cy="1384663"/>
            <a:chOff x="1580605" y="692331"/>
            <a:chExt cx="1497874" cy="1384663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829F8935-81DB-4247-BB0A-37DA3A8B290C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BC69DD6-BEE5-4DAC-A11B-04B236E8926C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14" name="菱形 13">
                <a:extLst>
                  <a:ext uri="{FF2B5EF4-FFF2-40B4-BE49-F238E27FC236}">
                    <a16:creationId xmlns:a16="http://schemas.microsoft.com/office/drawing/2014/main" id="{152A850B-32B2-4E0D-857B-EC7E0710218A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7A754E-A942-4369-A596-63E73079979D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09CFC3-10DD-4222-BF49-455679CA3B5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48889B2-A9FC-47F2-8A92-DFCB4ABD8CB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45898A-926C-46F2-A819-F4853678AFE8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459691-CE62-4F3B-A6C1-5C02E21D3E18}"/>
              </a:ext>
            </a:extLst>
          </p:cNvPr>
          <p:cNvGrpSpPr/>
          <p:nvPr/>
        </p:nvGrpSpPr>
        <p:grpSpPr>
          <a:xfrm>
            <a:off x="6278879" y="1416230"/>
            <a:ext cx="1497874" cy="1384663"/>
            <a:chOff x="1580605" y="692331"/>
            <a:chExt cx="1497874" cy="1384663"/>
          </a:xfrm>
        </p:grpSpPr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EB4687DD-CFF5-4496-8BAB-D1EB8B2EB8FB}"/>
                </a:ext>
              </a:extLst>
            </p:cNvPr>
            <p:cNvSpPr/>
            <p:nvPr/>
          </p:nvSpPr>
          <p:spPr>
            <a:xfrm>
              <a:off x="1580605" y="692331"/>
              <a:ext cx="1497874" cy="1384663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3C76A05-D8A3-42F8-A086-6A20C199734B}"/>
                </a:ext>
              </a:extLst>
            </p:cNvPr>
            <p:cNvGrpSpPr/>
            <p:nvPr/>
          </p:nvGrpSpPr>
          <p:grpSpPr>
            <a:xfrm>
              <a:off x="1969224" y="1038496"/>
              <a:ext cx="720636" cy="692331"/>
              <a:chOff x="4323806" y="796834"/>
              <a:chExt cx="720636" cy="692331"/>
            </a:xfrm>
            <a:solidFill>
              <a:schemeClr val="bg1"/>
            </a:solidFill>
          </p:grpSpPr>
          <p:sp>
            <p:nvSpPr>
              <p:cNvPr id="20" name="菱形 19">
                <a:extLst>
                  <a:ext uri="{FF2B5EF4-FFF2-40B4-BE49-F238E27FC236}">
                    <a16:creationId xmlns:a16="http://schemas.microsoft.com/office/drawing/2014/main" id="{59D8A652-141C-4BAD-A7E7-EB47F739E63D}"/>
                  </a:ext>
                </a:extLst>
              </p:cNvPr>
              <p:cNvSpPr/>
              <p:nvPr/>
            </p:nvSpPr>
            <p:spPr>
              <a:xfrm>
                <a:off x="4369528" y="865413"/>
                <a:ext cx="600892" cy="581297"/>
              </a:xfrm>
              <a:prstGeom prst="diamond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21C7562-372D-4CEC-A6BD-67B24FD1F5A7}"/>
                  </a:ext>
                </a:extLst>
              </p:cNvPr>
              <p:cNvSpPr/>
              <p:nvPr/>
            </p:nvSpPr>
            <p:spPr>
              <a:xfrm>
                <a:off x="4545875" y="796834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EAA00B0-D930-4BDB-8538-99C54A99B3E1}"/>
                  </a:ext>
                </a:extLst>
              </p:cNvPr>
              <p:cNvSpPr/>
              <p:nvPr/>
            </p:nvSpPr>
            <p:spPr>
              <a:xfrm>
                <a:off x="4545875" y="1267096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FD21C71-53B2-4FA2-BB9F-7D8E2C00CBC6}"/>
                  </a:ext>
                </a:extLst>
              </p:cNvPr>
              <p:cNvSpPr/>
              <p:nvPr/>
            </p:nvSpPr>
            <p:spPr>
              <a:xfrm>
                <a:off x="4822373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025C44D-95FF-4CF3-A21D-83E36C68AEA4}"/>
                  </a:ext>
                </a:extLst>
              </p:cNvPr>
              <p:cNvSpPr/>
              <p:nvPr/>
            </p:nvSpPr>
            <p:spPr>
              <a:xfrm>
                <a:off x="4323806" y="1045027"/>
                <a:ext cx="222069" cy="22206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9B3C22-3E39-4B67-847E-C43E8AF297A5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078479" y="2108562"/>
            <a:ext cx="320040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1DF8733-520F-4D49-BABF-A2F5B8328AE5}"/>
              </a:ext>
            </a:extLst>
          </p:cNvPr>
          <p:cNvGrpSpPr/>
          <p:nvPr/>
        </p:nvGrpSpPr>
        <p:grpSpPr>
          <a:xfrm>
            <a:off x="5880053" y="5376050"/>
            <a:ext cx="2295526" cy="1394186"/>
            <a:chOff x="6996113" y="3762103"/>
            <a:chExt cx="2295526" cy="139418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6288335-3037-4184-B18E-E0E0442479AC}"/>
                </a:ext>
              </a:extLst>
            </p:cNvPr>
            <p:cNvSpPr/>
            <p:nvPr/>
          </p:nvSpPr>
          <p:spPr>
            <a:xfrm>
              <a:off x="7166065" y="3762103"/>
              <a:ext cx="1951809" cy="1149531"/>
            </a:xfrm>
            <a:prstGeom prst="roundRect">
              <a:avLst>
                <a:gd name="adj" fmla="val 416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44287E7-C1C6-4EBF-8A98-914F01E6755A}"/>
                </a:ext>
              </a:extLst>
            </p:cNvPr>
            <p:cNvSpPr/>
            <p:nvPr/>
          </p:nvSpPr>
          <p:spPr>
            <a:xfrm>
              <a:off x="7221581" y="3820885"/>
              <a:ext cx="1840775" cy="1031965"/>
            </a:xfrm>
            <a:prstGeom prst="roundRect">
              <a:avLst>
                <a:gd name="adj" fmla="val 4166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07D8C72-BD63-4C77-B935-325FC9D6CA56}"/>
                </a:ext>
              </a:extLst>
            </p:cNvPr>
            <p:cNvSpPr/>
            <p:nvPr/>
          </p:nvSpPr>
          <p:spPr>
            <a:xfrm>
              <a:off x="6996113" y="4852850"/>
              <a:ext cx="2295526" cy="303439"/>
            </a:xfrm>
            <a:custGeom>
              <a:avLst/>
              <a:gdLst>
                <a:gd name="connsiteX0" fmla="*/ 166416 w 2295526"/>
                <a:gd name="connsiteY0" fmla="*/ 0 h 303439"/>
                <a:gd name="connsiteX1" fmla="*/ 2125293 w 2295526"/>
                <a:gd name="connsiteY1" fmla="*/ 0 h 303439"/>
                <a:gd name="connsiteX2" fmla="*/ 2295526 w 2295526"/>
                <a:gd name="connsiteY2" fmla="*/ 248410 h 303439"/>
                <a:gd name="connsiteX3" fmla="*/ 2295526 w 2295526"/>
                <a:gd name="connsiteY3" fmla="*/ 266562 h 303439"/>
                <a:gd name="connsiteX4" fmla="*/ 2258649 w 2295526"/>
                <a:gd name="connsiteY4" fmla="*/ 303439 h 303439"/>
                <a:gd name="connsiteX5" fmla="*/ 36877 w 2295526"/>
                <a:gd name="connsiteY5" fmla="*/ 303439 h 303439"/>
                <a:gd name="connsiteX6" fmla="*/ 0 w 2295526"/>
                <a:gd name="connsiteY6" fmla="*/ 266562 h 303439"/>
                <a:gd name="connsiteX7" fmla="*/ 0 w 2295526"/>
                <a:gd name="connsiteY7" fmla="*/ 242840 h 3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5526" h="303439">
                  <a:moveTo>
                    <a:pt x="166416" y="0"/>
                  </a:moveTo>
                  <a:lnTo>
                    <a:pt x="2125293" y="0"/>
                  </a:lnTo>
                  <a:lnTo>
                    <a:pt x="2295526" y="248410"/>
                  </a:lnTo>
                  <a:lnTo>
                    <a:pt x="2295526" y="266562"/>
                  </a:lnTo>
                  <a:cubicBezTo>
                    <a:pt x="2295526" y="286929"/>
                    <a:pt x="2279016" y="303439"/>
                    <a:pt x="2258649" y="303439"/>
                  </a:cubicBezTo>
                  <a:lnTo>
                    <a:pt x="36877" y="303439"/>
                  </a:lnTo>
                  <a:cubicBezTo>
                    <a:pt x="16510" y="303439"/>
                    <a:pt x="0" y="286929"/>
                    <a:pt x="0" y="266562"/>
                  </a:cubicBezTo>
                  <a:lnTo>
                    <a:pt x="0" y="2428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CE0A6C86-7C84-44BA-9DF7-77E46E236151}"/>
                </a:ext>
              </a:extLst>
            </p:cNvPr>
            <p:cNvSpPr/>
            <p:nvPr/>
          </p:nvSpPr>
          <p:spPr>
            <a:xfrm>
              <a:off x="7910647" y="5030830"/>
              <a:ext cx="462641" cy="63135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7C0BB3F-B7D6-4859-94E9-9CD0E7B4D4C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7025910" y="2800893"/>
            <a:ext cx="1906" cy="25751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7C282B0-8B51-425F-8039-285FA6ACB240}"/>
              </a:ext>
            </a:extLst>
          </p:cNvPr>
          <p:cNvCxnSpPr>
            <a:stCxn id="18" idx="3"/>
            <a:endCxn id="27" idx="3"/>
          </p:cNvCxnSpPr>
          <p:nvPr/>
        </p:nvCxnSpPr>
        <p:spPr>
          <a:xfrm>
            <a:off x="7776753" y="2108562"/>
            <a:ext cx="225061" cy="3842254"/>
          </a:xfrm>
          <a:prstGeom prst="bentConnector3">
            <a:avLst>
              <a:gd name="adj1" fmla="val 201572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F21D07E-173D-4E2F-9D70-CD57EB937CD1}"/>
              </a:ext>
            </a:extLst>
          </p:cNvPr>
          <p:cNvSpPr txBox="1"/>
          <p:nvPr/>
        </p:nvSpPr>
        <p:spPr>
          <a:xfrm>
            <a:off x="1932213" y="2757381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5803C1-8456-4D5D-9731-E9FCEBB98C5A}"/>
              </a:ext>
            </a:extLst>
          </p:cNvPr>
          <p:cNvSpPr txBox="1"/>
          <p:nvPr/>
        </p:nvSpPr>
        <p:spPr>
          <a:xfrm>
            <a:off x="7252922" y="2460953"/>
            <a:ext cx="10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A7F3F1-CC82-4670-988D-F36149EB0540}"/>
              </a:ext>
            </a:extLst>
          </p:cNvPr>
          <p:cNvSpPr txBox="1"/>
          <p:nvPr/>
        </p:nvSpPr>
        <p:spPr>
          <a:xfrm>
            <a:off x="4079649" y="1739229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数据同步失败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B2B7AE-2988-4D95-BB49-5B8974E15958}"/>
              </a:ext>
            </a:extLst>
          </p:cNvPr>
          <p:cNvSpPr txBox="1"/>
          <p:nvPr/>
        </p:nvSpPr>
        <p:spPr>
          <a:xfrm>
            <a:off x="8354556" y="317990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error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10B4D3-3067-4D73-8E42-2D3C38D6311D}"/>
              </a:ext>
            </a:extLst>
          </p:cNvPr>
          <p:cNvSpPr txBox="1"/>
          <p:nvPr/>
        </p:nvSpPr>
        <p:spPr>
          <a:xfrm>
            <a:off x="7027129" y="4088471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AEFE73-9B9E-457D-9A85-444E783B3D94}"/>
              </a:ext>
            </a:extLst>
          </p:cNvPr>
          <p:cNvSpPr txBox="1"/>
          <p:nvPr/>
        </p:nvSpPr>
        <p:spPr>
          <a:xfrm>
            <a:off x="6794587" y="954565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X=1</a:t>
            </a:r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3BB768-026D-4FE1-A81C-9A3BC71A55BA}"/>
              </a:ext>
            </a:extLst>
          </p:cNvPr>
          <p:cNvSpPr txBox="1"/>
          <p:nvPr/>
        </p:nvSpPr>
        <p:spPr>
          <a:xfrm>
            <a:off x="1969224" y="979798"/>
            <a:ext cx="173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X=2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E2CBC8-BB73-49A3-BDB8-F48A7F1AA76C}"/>
              </a:ext>
            </a:extLst>
          </p:cNvPr>
          <p:cNvSpPr txBox="1"/>
          <p:nvPr/>
        </p:nvSpPr>
        <p:spPr>
          <a:xfrm>
            <a:off x="1209360" y="3474416"/>
            <a:ext cx="535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当没有网络分区时，系统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数据一致，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将系统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</a:t>
            </a:r>
            <a:r>
              <a:rPr lang="zh-CN" altLang="en-US">
                <a:solidFill>
                  <a:srgbClr val="00B0F0"/>
                </a:solidFill>
              </a:rPr>
              <a:t>修改为</a:t>
            </a:r>
            <a:r>
              <a:rPr lang="en-US" altLang="zh-CN">
                <a:solidFill>
                  <a:srgbClr val="00B0F0"/>
                </a:solidFill>
              </a:rPr>
              <a:t>2</a:t>
            </a:r>
            <a:r>
              <a:rPr lang="zh-CN" altLang="en-US">
                <a:solidFill>
                  <a:srgbClr val="00B0F0"/>
                </a:solidFill>
              </a:rPr>
              <a:t>，</a:t>
            </a:r>
            <a:r>
              <a:rPr lang="en-US" altLang="zh-CN">
                <a:solidFill>
                  <a:srgbClr val="00B0F0"/>
                </a:solidFill>
              </a:rPr>
              <a:t>X=2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当出现网络分区后，系统</a:t>
            </a:r>
            <a:r>
              <a:rPr lang="en-US" altLang="zh-CN">
                <a:solidFill>
                  <a:srgbClr val="00B0F0"/>
                </a:solidFill>
              </a:rPr>
              <a:t>A</a:t>
            </a:r>
            <a:r>
              <a:rPr lang="zh-CN" altLang="en-US">
                <a:solidFill>
                  <a:srgbClr val="00B0F0"/>
                </a:solidFill>
              </a:rPr>
              <a:t>与系统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之间的数据同步失败，系统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的</a:t>
            </a:r>
            <a:r>
              <a:rPr lang="en-US" altLang="zh-CN">
                <a:solidFill>
                  <a:srgbClr val="00B0F0"/>
                </a:solidFill>
              </a:rPr>
              <a:t>X=1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当客户端请求系统</a:t>
            </a:r>
            <a:r>
              <a:rPr lang="en-US" altLang="zh-CN">
                <a:solidFill>
                  <a:srgbClr val="00B0F0"/>
                </a:solidFill>
              </a:rPr>
              <a:t>B</a:t>
            </a:r>
            <a:r>
              <a:rPr lang="zh-CN" altLang="en-US">
                <a:solidFill>
                  <a:srgbClr val="00B0F0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为了保证一致性，此时系统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应该拒绝请求，返回错误码或者错误信息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A08545-DD5C-4DF0-B5DC-462C23163F8E}"/>
              </a:ext>
            </a:extLst>
          </p:cNvPr>
          <p:cNvSpPr txBox="1"/>
          <p:nvPr/>
        </p:nvSpPr>
        <p:spPr>
          <a:xfrm>
            <a:off x="737323" y="284647"/>
            <a:ext cx="46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CP</a:t>
            </a:r>
            <a:r>
              <a:rPr lang="zh-CN" altLang="en-US" b="1">
                <a:solidFill>
                  <a:srgbClr val="00B0F0"/>
                </a:solidFill>
              </a:rPr>
              <a:t>（</a:t>
            </a:r>
            <a:r>
              <a:rPr lang="en-US" altLang="zh-CN" b="1">
                <a:solidFill>
                  <a:srgbClr val="00B0F0"/>
                </a:solidFill>
              </a:rPr>
              <a:t>Zookeeper/Consul</a:t>
            </a:r>
            <a:r>
              <a:rPr lang="zh-CN" altLang="en-US" b="1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92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829A3C-6788-4187-AEE4-DB256DCC9A16}"/>
              </a:ext>
            </a:extLst>
          </p:cNvPr>
          <p:cNvSpPr/>
          <p:nvPr/>
        </p:nvSpPr>
        <p:spPr>
          <a:xfrm>
            <a:off x="1282700" y="3644900"/>
            <a:ext cx="1778000" cy="172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8EFDB8-B896-4868-ACCB-648460818368}"/>
              </a:ext>
            </a:extLst>
          </p:cNvPr>
          <p:cNvSpPr/>
          <p:nvPr/>
        </p:nvSpPr>
        <p:spPr>
          <a:xfrm>
            <a:off x="1282700" y="3644900"/>
            <a:ext cx="1778000" cy="73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服务消费者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58EBA5-5F12-4EFD-9DC3-9B004113EA12}"/>
              </a:ext>
            </a:extLst>
          </p:cNvPr>
          <p:cNvSpPr/>
          <p:nvPr/>
        </p:nvSpPr>
        <p:spPr>
          <a:xfrm>
            <a:off x="1651000" y="4508500"/>
            <a:ext cx="1054100" cy="5461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Ribbon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762BF8-D0C3-4CA8-B1C5-C4FE69EA464A}"/>
              </a:ext>
            </a:extLst>
          </p:cNvPr>
          <p:cNvSpPr/>
          <p:nvPr/>
        </p:nvSpPr>
        <p:spPr>
          <a:xfrm>
            <a:off x="7493000" y="42545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FB52DB-FF82-4D69-8787-3E34108262B9}"/>
              </a:ext>
            </a:extLst>
          </p:cNvPr>
          <p:cNvSpPr/>
          <p:nvPr/>
        </p:nvSpPr>
        <p:spPr>
          <a:xfrm>
            <a:off x="7493000" y="22860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FCBC22-A259-44F2-B847-D7BAB685D214}"/>
              </a:ext>
            </a:extLst>
          </p:cNvPr>
          <p:cNvSpPr/>
          <p:nvPr/>
        </p:nvSpPr>
        <p:spPr>
          <a:xfrm>
            <a:off x="7493000" y="878443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服务提供者</a:t>
            </a:r>
            <a:endParaRPr lang="en-US" altLang="zh-CN"/>
          </a:p>
          <a:p>
            <a:pPr algn="ctr"/>
            <a:r>
              <a:rPr lang="zh-CN" altLang="en-US"/>
              <a:t>实例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32578D-0DB2-4E8F-A6A7-63937E68368A}"/>
              </a:ext>
            </a:extLst>
          </p:cNvPr>
          <p:cNvSpPr/>
          <p:nvPr/>
        </p:nvSpPr>
        <p:spPr>
          <a:xfrm>
            <a:off x="3879850" y="876300"/>
            <a:ext cx="1638302" cy="990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Eureka Server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5211A2-C940-44C7-800A-791FE11DA781}"/>
              </a:ext>
            </a:extLst>
          </p:cNvPr>
          <p:cNvCxnSpPr>
            <a:stCxn id="3" idx="0"/>
            <a:endCxn id="11" idx="1"/>
          </p:cNvCxnSpPr>
          <p:nvPr/>
        </p:nvCxnSpPr>
        <p:spPr>
          <a:xfrm flipV="1">
            <a:off x="2171700" y="1371600"/>
            <a:ext cx="1708150" cy="227330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7A6B94-C720-41E5-A086-93D3E34DA78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5518152" y="1371600"/>
            <a:ext cx="1974848" cy="214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703B00-B80F-42B6-8BFB-8B689A57F4B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518152" y="1575316"/>
            <a:ext cx="1974848" cy="1205984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AE7B10-1578-4799-86E3-1275D24393F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518152" y="1778000"/>
            <a:ext cx="1974848" cy="2971800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93E2DD-C0F2-4207-A3A5-FF08E7CDCE81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>
            <a:off x="2705100" y="1866900"/>
            <a:ext cx="1993901" cy="291465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4E129A-4BB5-43B1-A2BB-B3973C221F76}"/>
              </a:ext>
            </a:extLst>
          </p:cNvPr>
          <p:cNvCxnSpPr>
            <a:cxnSpLocks/>
          </p:cNvCxnSpPr>
          <p:nvPr/>
        </p:nvCxnSpPr>
        <p:spPr>
          <a:xfrm flipV="1">
            <a:off x="2705100" y="4851400"/>
            <a:ext cx="4787900" cy="3175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D88D139-2E1D-43BD-8D18-C08110302C25}"/>
              </a:ext>
            </a:extLst>
          </p:cNvPr>
          <p:cNvSpPr/>
          <p:nvPr/>
        </p:nvSpPr>
        <p:spPr>
          <a:xfrm>
            <a:off x="2843332" y="22146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E67699-BB7E-4068-9503-1EA36E6B1840}"/>
              </a:ext>
            </a:extLst>
          </p:cNvPr>
          <p:cNvSpPr/>
          <p:nvPr/>
        </p:nvSpPr>
        <p:spPr>
          <a:xfrm>
            <a:off x="6186956" y="9810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3FBE59-B354-4D7B-9C54-C580E921F9B6}"/>
              </a:ext>
            </a:extLst>
          </p:cNvPr>
          <p:cNvSpPr/>
          <p:nvPr/>
        </p:nvSpPr>
        <p:spPr>
          <a:xfrm>
            <a:off x="6215312" y="1981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D9204D-EB18-45D8-9774-5BF4AF802A33}"/>
              </a:ext>
            </a:extLst>
          </p:cNvPr>
          <p:cNvSpPr/>
          <p:nvPr/>
        </p:nvSpPr>
        <p:spPr>
          <a:xfrm>
            <a:off x="6207825" y="29051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6F95D7-6DAA-46CB-B745-589856D7728F}"/>
              </a:ext>
            </a:extLst>
          </p:cNvPr>
          <p:cNvSpPr/>
          <p:nvPr/>
        </p:nvSpPr>
        <p:spPr>
          <a:xfrm>
            <a:off x="3058886" y="2907268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查询可用服务列表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A9DA2E3-9F91-43FB-B6B0-127483AA151E}"/>
              </a:ext>
            </a:extLst>
          </p:cNvPr>
          <p:cNvSpPr/>
          <p:nvPr/>
        </p:nvSpPr>
        <p:spPr>
          <a:xfrm>
            <a:off x="4561871" y="4913352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负载均衡请求</a:t>
            </a:r>
          </a:p>
        </p:txBody>
      </p:sp>
    </p:spTree>
    <p:extLst>
      <p:ext uri="{BB962C8B-B14F-4D97-AF65-F5344CB8AC3E}">
        <p14:creationId xmlns:p14="http://schemas.microsoft.com/office/powerpoint/2010/main" val="281442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2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18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0921" y="2575420"/>
            <a:ext cx="6535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React</a:t>
            </a:r>
            <a:r>
              <a:rPr lang="zh-CN" altLang="en-US" sz="9600" dirty="0" smtClean="0"/>
              <a:t>学习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7311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414629" y="926662"/>
            <a:ext cx="8389" cy="544058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01334" y="2399252"/>
            <a:ext cx="1971413" cy="343948"/>
          </a:xfrm>
          <a:prstGeom prst="roundRect">
            <a:avLst/>
          </a:prstGeom>
          <a:solidFill>
            <a:srgbClr val="FFE3C6"/>
          </a:solidFill>
          <a:ln>
            <a:solidFill>
              <a:srgbClr val="F8E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etup props and state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5" y="1199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Initialization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28425" y="1199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Mounting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35602" y="1199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Updation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0193474" y="1199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Unmounting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22257" y="2399252"/>
            <a:ext cx="1971413" cy="343948"/>
          </a:xfrm>
          <a:prstGeom prst="roundRect">
            <a:avLst/>
          </a:prstGeom>
          <a:solidFill>
            <a:srgbClr val="E0CFE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omponentWillMount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622257" y="3271386"/>
            <a:ext cx="1971413" cy="343948"/>
          </a:xfrm>
          <a:prstGeom prst="roundRect">
            <a:avLst/>
          </a:prstGeom>
          <a:solidFill>
            <a:srgbClr val="CFE4D1"/>
          </a:solidFill>
          <a:ln>
            <a:solidFill>
              <a:srgbClr val="A6B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render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22257" y="4139004"/>
            <a:ext cx="1971413" cy="343948"/>
          </a:xfrm>
          <a:prstGeom prst="roundRect">
            <a:avLst/>
          </a:prstGeom>
          <a:solidFill>
            <a:srgbClr val="D4E3FA"/>
          </a:solidFill>
          <a:ln>
            <a:solidFill>
              <a:srgbClr val="C7D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componentDidMount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88618" y="2399252"/>
            <a:ext cx="2078316" cy="343948"/>
          </a:xfrm>
          <a:prstGeom prst="roundRect">
            <a:avLst/>
          </a:prstGeom>
          <a:solidFill>
            <a:srgbClr val="B3E8FF"/>
          </a:solidFill>
          <a:ln>
            <a:solidFill>
              <a:srgbClr val="8DC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componentWillReceiveProps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8618" y="3271386"/>
            <a:ext cx="2078316" cy="343948"/>
          </a:xfrm>
          <a:prstGeom prst="roundRect">
            <a:avLst/>
          </a:prstGeom>
          <a:solidFill>
            <a:srgbClr val="F7C6C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shouldComponentUpdate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88617" y="4139004"/>
            <a:ext cx="2078316" cy="343948"/>
          </a:xfrm>
          <a:prstGeom prst="roundRect">
            <a:avLst/>
          </a:prstGeom>
          <a:solidFill>
            <a:srgbClr val="E0CFE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componentWillUpdate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88616" y="5006622"/>
            <a:ext cx="2078316" cy="343948"/>
          </a:xfrm>
          <a:prstGeom prst="roundRect">
            <a:avLst/>
          </a:prstGeom>
          <a:solidFill>
            <a:srgbClr val="CFE4D1"/>
          </a:solidFill>
          <a:ln>
            <a:solidFill>
              <a:srgbClr val="A6B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render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88616" y="5874240"/>
            <a:ext cx="2078316" cy="343948"/>
          </a:xfrm>
          <a:prstGeom prst="roundRect">
            <a:avLst/>
          </a:prstGeom>
          <a:solidFill>
            <a:srgbClr val="D4E3FA"/>
          </a:solidFill>
          <a:ln>
            <a:solidFill>
              <a:srgbClr val="8DC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componentDidUpdate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29945" y="2399252"/>
            <a:ext cx="1946628" cy="343948"/>
          </a:xfrm>
          <a:prstGeom prst="roundRect">
            <a:avLst/>
          </a:prstGeom>
          <a:solidFill>
            <a:srgbClr val="F7C6C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shouldComponentUpdate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629945" y="3271386"/>
            <a:ext cx="1946628" cy="343948"/>
          </a:xfrm>
          <a:prstGeom prst="roundRect">
            <a:avLst/>
          </a:prstGeom>
          <a:solidFill>
            <a:srgbClr val="E0CFE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75000"/>
                  </a:schemeClr>
                </a:solidFill>
              </a:rPr>
              <a:t>componentWillUpdate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29944" y="4139004"/>
            <a:ext cx="1946628" cy="343948"/>
          </a:xfrm>
          <a:prstGeom prst="roundRect">
            <a:avLst/>
          </a:prstGeom>
          <a:solidFill>
            <a:srgbClr val="CFE4D1"/>
          </a:solidFill>
          <a:ln>
            <a:solidFill>
              <a:srgbClr val="B8C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</a:rPr>
              <a:t>render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29943" y="5006622"/>
            <a:ext cx="1946628" cy="343948"/>
          </a:xfrm>
          <a:prstGeom prst="roundRect">
            <a:avLst/>
          </a:prstGeom>
          <a:solidFill>
            <a:srgbClr val="D4E3FA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accent2">
                    <a:lumMod val="75000"/>
                  </a:schemeClr>
                </a:solidFill>
              </a:rPr>
              <a:t>componentDidUpdate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80068" y="2399252"/>
            <a:ext cx="1971413" cy="343948"/>
          </a:xfrm>
          <a:prstGeom prst="roundRect">
            <a:avLst/>
          </a:prstGeom>
          <a:solidFill>
            <a:srgbClr val="E0CFE6"/>
          </a:solidFill>
          <a:ln>
            <a:solidFill>
              <a:srgbClr val="C0B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2">
                    <a:lumMod val="50000"/>
                  </a:schemeClr>
                </a:solidFill>
              </a:rPr>
              <a:t>componentWillUnmount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886232" y="926662"/>
            <a:ext cx="8389" cy="544058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880829" y="895043"/>
            <a:ext cx="8389" cy="544058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833765" y="176060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157238" y="1753621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states</a:t>
            </a:r>
          </a:p>
        </p:txBody>
      </p:sp>
      <p:cxnSp>
        <p:nvCxnSpPr>
          <p:cNvPr id="31" name="直接箭头连接符 30"/>
          <p:cNvCxnSpPr>
            <a:endCxn id="12" idx="0"/>
          </p:cNvCxnSpPr>
          <p:nvPr/>
        </p:nvCxnSpPr>
        <p:spPr>
          <a:xfrm>
            <a:off x="3607963" y="2743200"/>
            <a:ext cx="1" cy="5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13" idx="0"/>
          </p:cNvCxnSpPr>
          <p:nvPr/>
        </p:nvCxnSpPr>
        <p:spPr>
          <a:xfrm>
            <a:off x="3607964" y="3615334"/>
            <a:ext cx="0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15" idx="0"/>
          </p:cNvCxnSpPr>
          <p:nvPr/>
        </p:nvCxnSpPr>
        <p:spPr>
          <a:xfrm>
            <a:off x="6227776" y="2743200"/>
            <a:ext cx="0" cy="5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687736" y="3615334"/>
            <a:ext cx="0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778305" y="3604624"/>
            <a:ext cx="0" cy="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2"/>
            <a:endCxn id="17" idx="0"/>
          </p:cNvCxnSpPr>
          <p:nvPr/>
        </p:nvCxnSpPr>
        <p:spPr>
          <a:xfrm flipH="1">
            <a:off x="6227774" y="4482952"/>
            <a:ext cx="1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2"/>
            <a:endCxn id="18" idx="0"/>
          </p:cNvCxnSpPr>
          <p:nvPr/>
        </p:nvCxnSpPr>
        <p:spPr>
          <a:xfrm>
            <a:off x="6227774" y="5350570"/>
            <a:ext cx="0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053431" y="2743200"/>
            <a:ext cx="0" cy="5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177556" y="2748494"/>
            <a:ext cx="0" cy="39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2"/>
            <a:endCxn id="21" idx="0"/>
          </p:cNvCxnSpPr>
          <p:nvPr/>
        </p:nvCxnSpPr>
        <p:spPr>
          <a:xfrm flipH="1">
            <a:off x="8603258" y="3615334"/>
            <a:ext cx="1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1" idx="2"/>
            <a:endCxn id="22" idx="0"/>
          </p:cNvCxnSpPr>
          <p:nvPr/>
        </p:nvCxnSpPr>
        <p:spPr>
          <a:xfrm flipH="1">
            <a:off x="8603257" y="4482952"/>
            <a:ext cx="1" cy="5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174501" y="3699212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788441" y="3690402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545337" y="281418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159277" y="280537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979854" y="2886148"/>
            <a:ext cx="174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568842" y="3733352"/>
            <a:ext cx="174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9478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9223413-FCD5-44D8-B127-C40CFFD1E400}"/>
              </a:ext>
            </a:extLst>
          </p:cNvPr>
          <p:cNvSpPr/>
          <p:nvPr/>
        </p:nvSpPr>
        <p:spPr>
          <a:xfrm>
            <a:off x="4587587" y="1293223"/>
            <a:ext cx="3517724" cy="1671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C19A1D-9423-4BFB-9DEF-243010E6948A}"/>
              </a:ext>
            </a:extLst>
          </p:cNvPr>
          <p:cNvSpPr/>
          <p:nvPr/>
        </p:nvSpPr>
        <p:spPr>
          <a:xfrm>
            <a:off x="5022476" y="2366684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6D52AA-355B-4C61-87B0-65E21207D0E5}"/>
              </a:ext>
            </a:extLst>
          </p:cNvPr>
          <p:cNvSpPr/>
          <p:nvPr/>
        </p:nvSpPr>
        <p:spPr>
          <a:xfrm>
            <a:off x="6181724" y="2366682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43CA00-7596-4D3B-8F08-AEBDD0FD5013}"/>
              </a:ext>
            </a:extLst>
          </p:cNvPr>
          <p:cNvSpPr/>
          <p:nvPr/>
        </p:nvSpPr>
        <p:spPr>
          <a:xfrm>
            <a:off x="7340973" y="2366682"/>
            <a:ext cx="329453" cy="336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B9D77F-E312-474F-8464-2956F0195E47}"/>
              </a:ext>
            </a:extLst>
          </p:cNvPr>
          <p:cNvSpPr/>
          <p:nvPr/>
        </p:nvSpPr>
        <p:spPr>
          <a:xfrm>
            <a:off x="2317379" y="4148417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D29B1A-7861-4A99-87DC-B6E24FC1AFF6}"/>
              </a:ext>
            </a:extLst>
          </p:cNvPr>
          <p:cNvSpPr/>
          <p:nvPr/>
        </p:nvSpPr>
        <p:spPr>
          <a:xfrm>
            <a:off x="5286374" y="4148417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6977AA-7F65-46E3-A37D-5894D9D9005A}"/>
              </a:ext>
            </a:extLst>
          </p:cNvPr>
          <p:cNvSpPr/>
          <p:nvPr/>
        </p:nvSpPr>
        <p:spPr>
          <a:xfrm>
            <a:off x="8255369" y="4148416"/>
            <a:ext cx="2120151" cy="79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BEE346D-73AE-4375-B256-143CAEDA4052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377455" y="2702859"/>
            <a:ext cx="1809748" cy="144555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7C6B19-0D74-4647-B2D6-AD1F82931405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6346450" y="2702857"/>
            <a:ext cx="1" cy="14455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A2459C1-34E3-4BF9-B162-677727A73A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05699" y="2702857"/>
            <a:ext cx="1809746" cy="144555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2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14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68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006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2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17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0579ED5-3619-4941-B145-82402C3CD536}"/>
              </a:ext>
            </a:extLst>
          </p:cNvPr>
          <p:cNvSpPr/>
          <p:nvPr/>
        </p:nvSpPr>
        <p:spPr>
          <a:xfrm>
            <a:off x="6107792" y="382530"/>
            <a:ext cx="1909482" cy="1183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Factory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1E1E3F-1C97-4C4B-BB8B-ACE5FCD1AE9C}"/>
              </a:ext>
            </a:extLst>
          </p:cNvPr>
          <p:cNvSpPr/>
          <p:nvPr/>
        </p:nvSpPr>
        <p:spPr>
          <a:xfrm>
            <a:off x="6226576" y="2363455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5435813-BBF7-4197-9CE5-A7325B9ECCD9}"/>
              </a:ext>
            </a:extLst>
          </p:cNvPr>
          <p:cNvSpPr/>
          <p:nvPr/>
        </p:nvSpPr>
        <p:spPr>
          <a:xfrm>
            <a:off x="6880998" y="1583526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BBCBEC-CBFC-49AA-84FD-821F1EB841B1}"/>
              </a:ext>
            </a:extLst>
          </p:cNvPr>
          <p:cNvSpPr/>
          <p:nvPr/>
        </p:nvSpPr>
        <p:spPr>
          <a:xfrm>
            <a:off x="6226576" y="3923313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Session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1215A28-462A-4053-B63D-84023A191D62}"/>
              </a:ext>
            </a:extLst>
          </p:cNvPr>
          <p:cNvSpPr/>
          <p:nvPr/>
        </p:nvSpPr>
        <p:spPr>
          <a:xfrm>
            <a:off x="6917443" y="3143384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705CE1-A785-47DB-B159-DAC5568350F3}"/>
              </a:ext>
            </a:extLst>
          </p:cNvPr>
          <p:cNvSpPr/>
          <p:nvPr/>
        </p:nvSpPr>
        <p:spPr>
          <a:xfrm>
            <a:off x="8833355" y="3923313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Consumer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0E5D7-67C2-4A46-A371-88DE0E6EE6AF}"/>
              </a:ext>
            </a:extLst>
          </p:cNvPr>
          <p:cNvSpPr/>
          <p:nvPr/>
        </p:nvSpPr>
        <p:spPr>
          <a:xfrm>
            <a:off x="3633970" y="3940967"/>
            <a:ext cx="1671917" cy="7799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Producer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CADFB2A7-E1D5-4438-93B3-B296490DB3A1}"/>
              </a:ext>
            </a:extLst>
          </p:cNvPr>
          <p:cNvSpPr/>
          <p:nvPr/>
        </p:nvSpPr>
        <p:spPr>
          <a:xfrm>
            <a:off x="3832168" y="5383030"/>
            <a:ext cx="1275520" cy="123713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6937634E-6B3A-4D2D-A697-1F5584713B52}"/>
              </a:ext>
            </a:extLst>
          </p:cNvPr>
          <p:cNvSpPr/>
          <p:nvPr/>
        </p:nvSpPr>
        <p:spPr>
          <a:xfrm>
            <a:off x="9033767" y="5365376"/>
            <a:ext cx="1275520" cy="123713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341023FC-93AD-4844-B8A5-51FF98B1BB10}"/>
              </a:ext>
            </a:extLst>
          </p:cNvPr>
          <p:cNvSpPr/>
          <p:nvPr/>
        </p:nvSpPr>
        <p:spPr>
          <a:xfrm>
            <a:off x="6424773" y="5518480"/>
            <a:ext cx="1275520" cy="930921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62D068CF-77F7-4F1D-B077-3CE85DDBD48A}"/>
              </a:ext>
            </a:extLst>
          </p:cNvPr>
          <p:cNvSpPr/>
          <p:nvPr/>
        </p:nvSpPr>
        <p:spPr>
          <a:xfrm>
            <a:off x="6869205" y="4720896"/>
            <a:ext cx="363071" cy="779929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A8242E5-E80F-41CA-9FAA-81CC3DCF8C1A}"/>
              </a:ext>
            </a:extLst>
          </p:cNvPr>
          <p:cNvSpPr/>
          <p:nvPr/>
        </p:nvSpPr>
        <p:spPr>
          <a:xfrm>
            <a:off x="7898493" y="4130397"/>
            <a:ext cx="904203" cy="365760"/>
          </a:xfrm>
          <a:prstGeom prst="right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BB1E896-EF2E-4089-85B8-1EF70C1DE7B9}"/>
              </a:ext>
            </a:extLst>
          </p:cNvPr>
          <p:cNvSpPr/>
          <p:nvPr/>
        </p:nvSpPr>
        <p:spPr>
          <a:xfrm rot="10800000">
            <a:off x="5309310" y="4130397"/>
            <a:ext cx="904203" cy="365760"/>
          </a:xfrm>
          <a:prstGeom prst="right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63635A35-218E-45AC-93C4-E307C1A1A616}"/>
              </a:ext>
            </a:extLst>
          </p:cNvPr>
          <p:cNvSpPr/>
          <p:nvPr/>
        </p:nvSpPr>
        <p:spPr>
          <a:xfrm>
            <a:off x="4288392" y="4703243"/>
            <a:ext cx="363071" cy="662134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8488840-9775-4897-AA46-311530A81BA8}"/>
              </a:ext>
            </a:extLst>
          </p:cNvPr>
          <p:cNvSpPr/>
          <p:nvPr/>
        </p:nvSpPr>
        <p:spPr>
          <a:xfrm>
            <a:off x="9478474" y="4703242"/>
            <a:ext cx="363071" cy="662134"/>
          </a:xfrm>
          <a:prstGeom prst="downArrow">
            <a:avLst/>
          </a:prstGeom>
          <a:solidFill>
            <a:srgbClr val="DBF7FB"/>
          </a:solidFill>
          <a:ln>
            <a:solidFill>
              <a:srgbClr val="85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585D69-6C9B-47B0-B3B3-4F4C117CACB5}"/>
              </a:ext>
            </a:extLst>
          </p:cNvPr>
          <p:cNvSpPr txBox="1"/>
          <p:nvPr/>
        </p:nvSpPr>
        <p:spPr>
          <a:xfrm>
            <a:off x="7244069" y="167645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62EC40-D58E-4E70-8AFF-AAA74268BAFA}"/>
              </a:ext>
            </a:extLst>
          </p:cNvPr>
          <p:cNvSpPr txBox="1"/>
          <p:nvPr/>
        </p:nvSpPr>
        <p:spPr>
          <a:xfrm>
            <a:off x="7280514" y="334528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EEB5CB-75F1-4D08-8ACA-5FF674B9177A}"/>
              </a:ext>
            </a:extLst>
          </p:cNvPr>
          <p:cNvSpPr txBox="1"/>
          <p:nvPr/>
        </p:nvSpPr>
        <p:spPr>
          <a:xfrm>
            <a:off x="5389270" y="3860641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F8BF07-9331-4D78-AA81-354F62B94A6D}"/>
              </a:ext>
            </a:extLst>
          </p:cNvPr>
          <p:cNvSpPr txBox="1"/>
          <p:nvPr/>
        </p:nvSpPr>
        <p:spPr>
          <a:xfrm>
            <a:off x="7929152" y="3848384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7F10DA7-8D2F-4C6A-AD42-3F7152D141B0}"/>
              </a:ext>
            </a:extLst>
          </p:cNvPr>
          <p:cNvSpPr txBox="1"/>
          <p:nvPr/>
        </p:nvSpPr>
        <p:spPr>
          <a:xfrm>
            <a:off x="7196470" y="4912345"/>
            <a:ext cx="93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Create</a:t>
            </a:r>
            <a:endParaRPr lang="zh-CN" altLang="en-US" sz="1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E4C256-B961-48BA-87BE-D65233F3B18C}"/>
              </a:ext>
            </a:extLst>
          </p:cNvPr>
          <p:cNvSpPr txBox="1"/>
          <p:nvPr/>
        </p:nvSpPr>
        <p:spPr>
          <a:xfrm>
            <a:off x="4585280" y="4845407"/>
            <a:ext cx="126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Send to</a:t>
            </a:r>
            <a:endParaRPr lang="zh-CN" altLang="en-US" sz="16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4C35BE-71B5-4AA6-8564-6BD2B814A635}"/>
              </a:ext>
            </a:extLst>
          </p:cNvPr>
          <p:cNvSpPr txBox="1"/>
          <p:nvPr/>
        </p:nvSpPr>
        <p:spPr>
          <a:xfrm>
            <a:off x="9820744" y="4851602"/>
            <a:ext cx="160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Receive from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209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F6AC99-1FDB-4434-AC9D-611C13664D1D}"/>
              </a:ext>
            </a:extLst>
          </p:cNvPr>
          <p:cNvSpPr/>
          <p:nvPr/>
        </p:nvSpPr>
        <p:spPr>
          <a:xfrm>
            <a:off x="228601" y="793376"/>
            <a:ext cx="1949823" cy="618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ConnectionFactory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383C7A-42CB-45CD-B805-8341C17C5159}"/>
              </a:ext>
            </a:extLst>
          </p:cNvPr>
          <p:cNvSpPr/>
          <p:nvPr/>
        </p:nvSpPr>
        <p:spPr>
          <a:xfrm>
            <a:off x="3407938" y="793376"/>
            <a:ext cx="1949823" cy="618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Connection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73E135-ACA2-4293-B1EB-690B3853A066}"/>
              </a:ext>
            </a:extLst>
          </p:cNvPr>
          <p:cNvSpPr/>
          <p:nvPr/>
        </p:nvSpPr>
        <p:spPr>
          <a:xfrm>
            <a:off x="3407044" y="2428750"/>
            <a:ext cx="1949823" cy="618565"/>
          </a:xfrm>
          <a:prstGeom prst="roundRect">
            <a:avLst/>
          </a:prstGeom>
          <a:solidFill>
            <a:srgbClr val="85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Session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14E4A5A-D225-4F72-8530-482AA1C6186D}"/>
              </a:ext>
            </a:extLst>
          </p:cNvPr>
          <p:cNvSpPr/>
          <p:nvPr/>
        </p:nvSpPr>
        <p:spPr>
          <a:xfrm>
            <a:off x="3407044" y="4109861"/>
            <a:ext cx="1949823" cy="61856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F2E12C-909C-44B3-852B-92F67B9ADE00}"/>
              </a:ext>
            </a:extLst>
          </p:cNvPr>
          <p:cNvSpPr/>
          <p:nvPr/>
        </p:nvSpPr>
        <p:spPr>
          <a:xfrm>
            <a:off x="228600" y="2428750"/>
            <a:ext cx="1949823" cy="618565"/>
          </a:xfrm>
          <a:prstGeom prst="roundRect">
            <a:avLst/>
          </a:prstGeom>
          <a:solidFill>
            <a:srgbClr val="DB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MessageProducer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DF1179-A5EE-4692-ACF1-7F83614D11DB}"/>
              </a:ext>
            </a:extLst>
          </p:cNvPr>
          <p:cNvSpPr/>
          <p:nvPr/>
        </p:nvSpPr>
        <p:spPr>
          <a:xfrm>
            <a:off x="228599" y="4109861"/>
            <a:ext cx="1949823" cy="618565"/>
          </a:xfrm>
          <a:prstGeom prst="roundRect">
            <a:avLst/>
          </a:prstGeom>
          <a:solidFill>
            <a:srgbClr val="B5F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2B848F-4798-4ACD-9D46-3EE9DCE93F4C}"/>
              </a:ext>
            </a:extLst>
          </p:cNvPr>
          <p:cNvSpPr/>
          <p:nvPr/>
        </p:nvSpPr>
        <p:spPr>
          <a:xfrm>
            <a:off x="6585488" y="2428750"/>
            <a:ext cx="1949823" cy="618565"/>
          </a:xfrm>
          <a:prstGeom prst="roundRect">
            <a:avLst/>
          </a:prstGeom>
          <a:solidFill>
            <a:srgbClr val="C0F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MessageConsumer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9186B2-55E9-4250-8CE8-E7C26CE88967}"/>
              </a:ext>
            </a:extLst>
          </p:cNvPr>
          <p:cNvSpPr/>
          <p:nvPr/>
        </p:nvSpPr>
        <p:spPr>
          <a:xfrm>
            <a:off x="6585488" y="4109861"/>
            <a:ext cx="1949823" cy="618565"/>
          </a:xfrm>
          <a:prstGeom prst="roundRect">
            <a:avLst/>
          </a:prstGeom>
          <a:solidFill>
            <a:srgbClr val="ABD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Destination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6DB87-08A8-40FF-BA10-510A4445E43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78424" y="1102659"/>
            <a:ext cx="122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54522E-FB75-4249-ADF6-A450232414D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381956" y="1411941"/>
            <a:ext cx="894" cy="1016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F24964-97C6-4260-8B9F-74FE52F65F5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78423" y="2738033"/>
            <a:ext cx="1224190" cy="10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438268-20C4-4E73-ADC4-00B1DE6466A7}"/>
              </a:ext>
            </a:extLst>
          </p:cNvPr>
          <p:cNvCxnSpPr>
            <a:cxnSpLocks/>
          </p:cNvCxnSpPr>
          <p:nvPr/>
        </p:nvCxnSpPr>
        <p:spPr>
          <a:xfrm>
            <a:off x="5355974" y="2755962"/>
            <a:ext cx="1229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1C7CBF1-D130-41F2-BFE7-5908BE57E96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81955" y="3047315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C7B487C-C0AB-4513-B291-75119F7AFDDF}"/>
              </a:ext>
            </a:extLst>
          </p:cNvPr>
          <p:cNvSpPr txBox="1"/>
          <p:nvPr/>
        </p:nvSpPr>
        <p:spPr>
          <a:xfrm>
            <a:off x="2324565" y="663425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C56137-24B0-406E-992E-769CCE26ED50}"/>
              </a:ext>
            </a:extLst>
          </p:cNvPr>
          <p:cNvSpPr txBox="1"/>
          <p:nvPr/>
        </p:nvSpPr>
        <p:spPr>
          <a:xfrm>
            <a:off x="4381955" y="1758548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863843-B1DB-4506-A6C4-EB3DC00F89AA}"/>
              </a:ext>
            </a:extLst>
          </p:cNvPr>
          <p:cNvSpPr txBox="1"/>
          <p:nvPr/>
        </p:nvSpPr>
        <p:spPr>
          <a:xfrm>
            <a:off x="5431075" y="2400077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BE40FA-5354-4055-8414-5B7AFEB42E5D}"/>
              </a:ext>
            </a:extLst>
          </p:cNvPr>
          <p:cNvSpPr txBox="1"/>
          <p:nvPr/>
        </p:nvSpPr>
        <p:spPr>
          <a:xfrm>
            <a:off x="2353506" y="2378809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F6BB20-9733-496B-BB7A-5093166AD14D}"/>
              </a:ext>
            </a:extLst>
          </p:cNvPr>
          <p:cNvSpPr txBox="1"/>
          <p:nvPr/>
        </p:nvSpPr>
        <p:spPr>
          <a:xfrm>
            <a:off x="4369771" y="3453970"/>
            <a:ext cx="9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D9A432-67FC-4057-AB15-E63E2BC508F5}"/>
              </a:ext>
            </a:extLst>
          </p:cNvPr>
          <p:cNvSpPr txBox="1"/>
          <p:nvPr/>
        </p:nvSpPr>
        <p:spPr>
          <a:xfrm>
            <a:off x="1265190" y="3439782"/>
            <a:ext cx="108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Send to</a:t>
            </a:r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8DBBE5-0BC0-4EE0-8A9D-5B5602448B5F}"/>
              </a:ext>
            </a:extLst>
          </p:cNvPr>
          <p:cNvCxnSpPr>
            <a:cxnSpLocks/>
          </p:cNvCxnSpPr>
          <p:nvPr/>
        </p:nvCxnSpPr>
        <p:spPr>
          <a:xfrm>
            <a:off x="1144954" y="3047315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9D259C3-6EAD-4943-B861-472AC54CFF2F}"/>
              </a:ext>
            </a:extLst>
          </p:cNvPr>
          <p:cNvSpPr txBox="1"/>
          <p:nvPr/>
        </p:nvSpPr>
        <p:spPr>
          <a:xfrm>
            <a:off x="7660635" y="3453970"/>
            <a:ext cx="16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Receive from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FBFA733-CD5A-4615-9586-44A5D6F63D22}"/>
              </a:ext>
            </a:extLst>
          </p:cNvPr>
          <p:cNvCxnSpPr>
            <a:cxnSpLocks/>
          </p:cNvCxnSpPr>
          <p:nvPr/>
        </p:nvCxnSpPr>
        <p:spPr>
          <a:xfrm>
            <a:off x="7540399" y="3061503"/>
            <a:ext cx="1" cy="10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F373B26-AC95-421A-89C1-E962DE79EB4A}"/>
              </a:ext>
            </a:extLst>
          </p:cNvPr>
          <p:cNvSpPr txBox="1"/>
          <p:nvPr/>
        </p:nvSpPr>
        <p:spPr>
          <a:xfrm>
            <a:off x="228599" y="139486"/>
            <a:ext cx="3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JMS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开发的基本步骤</a:t>
            </a:r>
          </a:p>
        </p:txBody>
      </p:sp>
    </p:spTree>
    <p:extLst>
      <p:ext uri="{BB962C8B-B14F-4D97-AF65-F5344CB8AC3E}">
        <p14:creationId xmlns:p14="http://schemas.microsoft.com/office/powerpoint/2010/main" val="3012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B0120EF-210A-4C4D-83E7-E49A735216BA}"/>
              </a:ext>
            </a:extLst>
          </p:cNvPr>
          <p:cNvSpPr txBox="1"/>
          <p:nvPr/>
        </p:nvSpPr>
        <p:spPr>
          <a:xfrm>
            <a:off x="927847" y="1045330"/>
            <a:ext cx="6575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</a:t>
            </a:r>
            <a:r>
              <a:rPr lang="zh-CN" altLang="en-US"/>
              <a:t>开发的基本步骤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创建一个</a:t>
            </a:r>
            <a:r>
              <a:rPr lang="en-US" altLang="zh-CN"/>
              <a:t>connection factory</a:t>
            </a:r>
          </a:p>
          <a:p>
            <a:pPr marL="342900" indent="-342900"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connection factory</a:t>
            </a:r>
            <a:r>
              <a:rPr lang="zh-CN" altLang="en-US"/>
              <a:t>创建</a:t>
            </a:r>
            <a:r>
              <a:rPr lang="en-US" altLang="zh-CN"/>
              <a:t>JMS connection</a:t>
            </a:r>
          </a:p>
          <a:p>
            <a:pPr marL="342900" indent="-342900">
              <a:buAutoNum type="arabicPeriod"/>
            </a:pPr>
            <a:r>
              <a:rPr lang="zh-CN" altLang="en-US"/>
              <a:t>启动</a:t>
            </a:r>
            <a:r>
              <a:rPr lang="en-US" altLang="zh-CN"/>
              <a:t>JMS connection</a:t>
            </a:r>
          </a:p>
          <a:p>
            <a:pPr marL="342900" indent="-342900"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connection</a:t>
            </a:r>
            <a:r>
              <a:rPr lang="zh-CN" altLang="en-US"/>
              <a:t>创建</a:t>
            </a:r>
            <a:r>
              <a:rPr lang="en-US" altLang="zh-CN"/>
              <a:t>JMS session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destination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producer</a:t>
            </a:r>
            <a:r>
              <a:rPr lang="zh-CN" altLang="en-US"/>
              <a:t>或者创建</a:t>
            </a:r>
            <a:r>
              <a:rPr lang="en-US" altLang="zh-CN"/>
              <a:t>JMSMessage</a:t>
            </a:r>
            <a:r>
              <a:rPr lang="zh-CN" altLang="en-US"/>
              <a:t>并设置</a:t>
            </a:r>
            <a:r>
              <a:rPr lang="en-US" altLang="zh-CN"/>
              <a:t>destination</a:t>
            </a:r>
          </a:p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JMS consumer</a:t>
            </a:r>
            <a:r>
              <a:rPr lang="zh-CN" altLang="en-US"/>
              <a:t>或者是注册一个</a:t>
            </a:r>
            <a:r>
              <a:rPr lang="en-US" altLang="zh-CN"/>
              <a:t>JMS message listener</a:t>
            </a:r>
          </a:p>
          <a:p>
            <a:pPr marL="342900" indent="-342900">
              <a:buAutoNum type="arabicPeriod"/>
            </a:pPr>
            <a:r>
              <a:rPr lang="zh-CN" altLang="en-US"/>
              <a:t>发送或者接受</a:t>
            </a:r>
            <a:r>
              <a:rPr lang="en-US" altLang="zh-CN"/>
              <a:t>JSM message(s)</a:t>
            </a:r>
          </a:p>
          <a:p>
            <a:pPr marL="342900" indent="-342900">
              <a:buAutoNum type="arabicPeriod"/>
            </a:pPr>
            <a:r>
              <a:rPr lang="zh-CN" altLang="en-US"/>
              <a:t>关闭所有的</a:t>
            </a:r>
            <a:r>
              <a:rPr lang="en-US" altLang="zh-CN"/>
              <a:t>JMS</a:t>
            </a:r>
            <a:r>
              <a:rPr lang="zh-CN" altLang="en-US"/>
              <a:t>资源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connection session producer consumer</a:t>
            </a:r>
            <a:r>
              <a:rPr lang="zh-CN" altLang="en-US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6123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498CE34-775F-4A51-9589-9C70CECB0722}"/>
              </a:ext>
            </a:extLst>
          </p:cNvPr>
          <p:cNvSpPr/>
          <p:nvPr/>
        </p:nvSpPr>
        <p:spPr>
          <a:xfrm>
            <a:off x="1658983" y="1110343"/>
            <a:ext cx="8432073" cy="193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D8EC49-A921-49AE-8770-3BF697798075}"/>
              </a:ext>
            </a:extLst>
          </p:cNvPr>
          <p:cNvSpPr/>
          <p:nvPr/>
        </p:nvSpPr>
        <p:spPr>
          <a:xfrm>
            <a:off x="2233749" y="1776546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Sender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DEBE6-BDD7-433C-8AD6-42678E06ACF3}"/>
              </a:ext>
            </a:extLst>
          </p:cNvPr>
          <p:cNvSpPr/>
          <p:nvPr/>
        </p:nvSpPr>
        <p:spPr>
          <a:xfrm>
            <a:off x="5064034" y="1776546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AE4F-CE9E-4F08-B34D-750E5A7C2E45}"/>
              </a:ext>
            </a:extLst>
          </p:cNvPr>
          <p:cNvSpPr/>
          <p:nvPr/>
        </p:nvSpPr>
        <p:spPr>
          <a:xfrm>
            <a:off x="8159932" y="1306283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Potential receiver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EC2B11-6DA6-425A-9042-B2D148CA8AF0}"/>
              </a:ext>
            </a:extLst>
          </p:cNvPr>
          <p:cNvSpPr/>
          <p:nvPr/>
        </p:nvSpPr>
        <p:spPr>
          <a:xfrm>
            <a:off x="8159932" y="2246809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Potential receiver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CE878B-DCE5-4385-8157-F0611E8BA6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75166" y="2011678"/>
            <a:ext cx="12888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B4F715-B454-4F40-AC3B-38C157C0493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605451" y="2011678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98F917B-2BA6-4A1D-AC5E-8699C92F599F}"/>
              </a:ext>
            </a:extLst>
          </p:cNvPr>
          <p:cNvSpPr txBox="1"/>
          <p:nvPr/>
        </p:nvSpPr>
        <p:spPr>
          <a:xfrm>
            <a:off x="2100944" y="1340114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Point-to-point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1</a:t>
            </a:r>
            <a:r>
              <a:rPr lang="zh-CN" altLang="en-US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5A86CB-5389-402B-BDE7-6C4B95A52773}"/>
              </a:ext>
            </a:extLst>
          </p:cNvPr>
          <p:cNvSpPr txBox="1"/>
          <p:nvPr/>
        </p:nvSpPr>
        <p:spPr>
          <a:xfrm>
            <a:off x="2100944" y="2333784"/>
            <a:ext cx="296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 messaging domains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78391B-9AF0-4364-83C2-A6D1293C78C6}"/>
              </a:ext>
            </a:extLst>
          </p:cNvPr>
          <p:cNvSpPr/>
          <p:nvPr/>
        </p:nvSpPr>
        <p:spPr>
          <a:xfrm>
            <a:off x="2242456" y="3953697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Publisher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7D6005-B894-4D50-923B-D061C1B85BF8}"/>
              </a:ext>
            </a:extLst>
          </p:cNvPr>
          <p:cNvSpPr/>
          <p:nvPr/>
        </p:nvSpPr>
        <p:spPr>
          <a:xfrm>
            <a:off x="5072741" y="3953697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Topic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DFC008-BE88-4445-83C3-CA5EC62FB7D6}"/>
              </a:ext>
            </a:extLst>
          </p:cNvPr>
          <p:cNvSpPr/>
          <p:nvPr/>
        </p:nvSpPr>
        <p:spPr>
          <a:xfrm>
            <a:off x="8168639" y="3483434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1BD76E-E17B-42FA-9320-63DE092F360B}"/>
              </a:ext>
            </a:extLst>
          </p:cNvPr>
          <p:cNvSpPr/>
          <p:nvPr/>
        </p:nvSpPr>
        <p:spPr>
          <a:xfrm>
            <a:off x="8168639" y="4423960"/>
            <a:ext cx="1541417" cy="470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Subscriber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6D4CB6-6270-4AB5-9497-11F083164DD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3783873" y="4188829"/>
            <a:ext cx="128886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A8095E-CF86-4C21-9F57-D59AA8EFFA31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614158" y="4188829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89588B-65A9-48B1-B2D1-284D5434800E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6614158" y="3718566"/>
            <a:ext cx="1554481" cy="47026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79863-BB46-4EF0-89F0-B88712E8ACF1}"/>
              </a:ext>
            </a:extLst>
          </p:cNvPr>
          <p:cNvSpPr txBox="1"/>
          <p:nvPr/>
        </p:nvSpPr>
        <p:spPr>
          <a:xfrm>
            <a:off x="2109650" y="3517265"/>
            <a:ext cx="39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Publish-and-subscribe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Many</a:t>
            </a:r>
            <a:r>
              <a:rPr lang="zh-CN" altLang="en-US"/>
              <a:t>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F4BE935-F7CA-4CC6-8CA5-4CC40495ABCA}"/>
              </a:ext>
            </a:extLst>
          </p:cNvPr>
          <p:cNvSpPr/>
          <p:nvPr/>
        </p:nvSpPr>
        <p:spPr>
          <a:xfrm>
            <a:off x="1650277" y="3354470"/>
            <a:ext cx="8432073" cy="193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8EC79F-A6C2-4D31-95D1-5B986A3110FE}"/>
              </a:ext>
            </a:extLst>
          </p:cNvPr>
          <p:cNvSpPr/>
          <p:nvPr/>
        </p:nvSpPr>
        <p:spPr>
          <a:xfrm>
            <a:off x="1317812" y="4383742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C3D06CD3-BC17-4AE3-BE25-1AEF8E8F69BD}"/>
              </a:ext>
            </a:extLst>
          </p:cNvPr>
          <p:cNvSpPr/>
          <p:nvPr/>
        </p:nvSpPr>
        <p:spPr>
          <a:xfrm rot="5400000">
            <a:off x="4518210" y="3872755"/>
            <a:ext cx="726142" cy="17481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Queue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982B8CFA-6A93-4CC0-BBEE-757B19528590}"/>
              </a:ext>
            </a:extLst>
          </p:cNvPr>
          <p:cNvSpPr/>
          <p:nvPr/>
        </p:nvSpPr>
        <p:spPr>
          <a:xfrm>
            <a:off x="6135189" y="3216538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EFDA79C-9918-4EAD-92CF-C6BAC5BC2667}"/>
              </a:ext>
            </a:extLst>
          </p:cNvPr>
          <p:cNvSpPr/>
          <p:nvPr/>
        </p:nvSpPr>
        <p:spPr>
          <a:xfrm>
            <a:off x="2886891" y="4563549"/>
            <a:ext cx="101890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175746E-76C0-4E71-B2B4-64AA18949283}"/>
              </a:ext>
            </a:extLst>
          </p:cNvPr>
          <p:cNvSpPr/>
          <p:nvPr/>
        </p:nvSpPr>
        <p:spPr>
          <a:xfrm rot="10800000">
            <a:off x="5956663" y="420624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53CA27-889A-4847-94F2-C232A7821376}"/>
              </a:ext>
            </a:extLst>
          </p:cNvPr>
          <p:cNvSpPr/>
          <p:nvPr/>
        </p:nvSpPr>
        <p:spPr>
          <a:xfrm rot="10800000">
            <a:off x="5956663" y="487283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7A324-E6D4-448A-B248-597A7EF4A1BC}"/>
              </a:ext>
            </a:extLst>
          </p:cNvPr>
          <p:cNvSpPr/>
          <p:nvPr/>
        </p:nvSpPr>
        <p:spPr>
          <a:xfrm>
            <a:off x="7489626" y="4390276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8199BC95-C270-40FE-9342-C55E2CBEFB8C}"/>
              </a:ext>
            </a:extLst>
          </p:cNvPr>
          <p:cNvSpPr/>
          <p:nvPr/>
        </p:nvSpPr>
        <p:spPr>
          <a:xfrm>
            <a:off x="3000104" y="3493035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D89F1C-DE56-43AA-8FD8-A6EF00FACAEA}"/>
              </a:ext>
            </a:extLst>
          </p:cNvPr>
          <p:cNvSpPr txBox="1"/>
          <p:nvPr/>
        </p:nvSpPr>
        <p:spPr>
          <a:xfrm>
            <a:off x="3130732" y="5062629"/>
            <a:ext cx="10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Sends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DA8158-5082-40AD-A262-7978FDC111BE}"/>
              </a:ext>
            </a:extLst>
          </p:cNvPr>
          <p:cNvSpPr txBox="1"/>
          <p:nvPr/>
        </p:nvSpPr>
        <p:spPr>
          <a:xfrm>
            <a:off x="6135188" y="4492629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Consumes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6B20C5-3BB7-47EB-BC91-E895F071CF28}"/>
              </a:ext>
            </a:extLst>
          </p:cNvPr>
          <p:cNvSpPr txBox="1"/>
          <p:nvPr/>
        </p:nvSpPr>
        <p:spPr>
          <a:xfrm>
            <a:off x="6135188" y="5335795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Acknowledges</a:t>
            </a:r>
          </a:p>
        </p:txBody>
      </p:sp>
    </p:spTree>
    <p:extLst>
      <p:ext uri="{BB962C8B-B14F-4D97-AF65-F5344CB8AC3E}">
        <p14:creationId xmlns:p14="http://schemas.microsoft.com/office/powerpoint/2010/main" val="21923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8F7CDF6-D6F5-4A29-81F0-5BF45DFAA6A3}"/>
              </a:ext>
            </a:extLst>
          </p:cNvPr>
          <p:cNvSpPr/>
          <p:nvPr/>
        </p:nvSpPr>
        <p:spPr>
          <a:xfrm>
            <a:off x="1317812" y="2796995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1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A61B092F-9460-4CC6-8996-99AAC0160758}"/>
              </a:ext>
            </a:extLst>
          </p:cNvPr>
          <p:cNvSpPr/>
          <p:nvPr/>
        </p:nvSpPr>
        <p:spPr>
          <a:xfrm>
            <a:off x="4276164" y="2173311"/>
            <a:ext cx="1068083" cy="21918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Toptic</a:t>
            </a: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9384B232-C142-4AE5-80DD-6E00A9140C9A}"/>
              </a:ext>
            </a:extLst>
          </p:cNvPr>
          <p:cNvSpPr/>
          <p:nvPr/>
        </p:nvSpPr>
        <p:spPr>
          <a:xfrm>
            <a:off x="6223619" y="4986962"/>
            <a:ext cx="628682" cy="475643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3F0BF2F-971E-477C-AEC8-7901E0626FA5}"/>
              </a:ext>
            </a:extLst>
          </p:cNvPr>
          <p:cNvSpPr/>
          <p:nvPr/>
        </p:nvSpPr>
        <p:spPr>
          <a:xfrm>
            <a:off x="2886891" y="2976802"/>
            <a:ext cx="101890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AABF660-0382-4101-96FC-049953FCE487}"/>
              </a:ext>
            </a:extLst>
          </p:cNvPr>
          <p:cNvSpPr/>
          <p:nvPr/>
        </p:nvSpPr>
        <p:spPr>
          <a:xfrm rot="10800000">
            <a:off x="5956663" y="1629405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888FA93-4048-412E-B911-01661CC00317}"/>
              </a:ext>
            </a:extLst>
          </p:cNvPr>
          <p:cNvSpPr/>
          <p:nvPr/>
        </p:nvSpPr>
        <p:spPr>
          <a:xfrm>
            <a:off x="5956663" y="2295995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B9E887-97AF-404B-9376-31F2EF1AE28B}"/>
              </a:ext>
            </a:extLst>
          </p:cNvPr>
          <p:cNvSpPr/>
          <p:nvPr/>
        </p:nvSpPr>
        <p:spPr>
          <a:xfrm>
            <a:off x="7489626" y="1813441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2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92413A00-B8DD-4552-84B3-F8AF0E445F89}"/>
              </a:ext>
            </a:extLst>
          </p:cNvPr>
          <p:cNvSpPr/>
          <p:nvPr/>
        </p:nvSpPr>
        <p:spPr>
          <a:xfrm>
            <a:off x="3000104" y="1906288"/>
            <a:ext cx="640080" cy="777240"/>
          </a:xfrm>
          <a:prstGeom prst="snip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D0E2E-587A-4DEF-8D66-CF7F139EE640}"/>
              </a:ext>
            </a:extLst>
          </p:cNvPr>
          <p:cNvSpPr txBox="1"/>
          <p:nvPr/>
        </p:nvSpPr>
        <p:spPr>
          <a:xfrm>
            <a:off x="3000104" y="3475882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Publishes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6D5323-9092-4D7E-8251-AFB4338EBE6E}"/>
              </a:ext>
            </a:extLst>
          </p:cNvPr>
          <p:cNvSpPr txBox="1"/>
          <p:nvPr/>
        </p:nvSpPr>
        <p:spPr>
          <a:xfrm>
            <a:off x="6135188" y="1915794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Subscribes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560DF3-E743-4A2A-B792-D2AE80E9F294}"/>
              </a:ext>
            </a:extLst>
          </p:cNvPr>
          <p:cNvSpPr txBox="1"/>
          <p:nvPr/>
        </p:nvSpPr>
        <p:spPr>
          <a:xfrm>
            <a:off x="6096000" y="2625304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Delivers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6A2F5371-FDBB-4834-941F-03ACE3D00A94}"/>
              </a:ext>
            </a:extLst>
          </p:cNvPr>
          <p:cNvSpPr/>
          <p:nvPr/>
        </p:nvSpPr>
        <p:spPr>
          <a:xfrm>
            <a:off x="6223619" y="2971823"/>
            <a:ext cx="628682" cy="475643"/>
          </a:xfrm>
          <a:prstGeom prst="snip1Rect">
            <a:avLst>
              <a:gd name="adj" fmla="val 2797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Msg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9B4FA2BB-9227-495D-86DF-E52FE32EA362}"/>
              </a:ext>
            </a:extLst>
          </p:cNvPr>
          <p:cNvSpPr/>
          <p:nvPr/>
        </p:nvSpPr>
        <p:spPr>
          <a:xfrm rot="10800000">
            <a:off x="5956742" y="367016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308A1AE-52D0-4D1E-93E8-2850478D7F77}"/>
              </a:ext>
            </a:extLst>
          </p:cNvPr>
          <p:cNvSpPr/>
          <p:nvPr/>
        </p:nvSpPr>
        <p:spPr>
          <a:xfrm>
            <a:off x="5956742" y="4336750"/>
            <a:ext cx="1162594" cy="36652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6355A4-517B-4825-8985-34F5A5DC5778}"/>
              </a:ext>
            </a:extLst>
          </p:cNvPr>
          <p:cNvSpPr/>
          <p:nvPr/>
        </p:nvSpPr>
        <p:spPr>
          <a:xfrm>
            <a:off x="7489705" y="3854196"/>
            <a:ext cx="1452282" cy="672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Client 3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1A0A1C-FED0-457C-97D4-95704E5B594C}"/>
              </a:ext>
            </a:extLst>
          </p:cNvPr>
          <p:cNvSpPr txBox="1"/>
          <p:nvPr/>
        </p:nvSpPr>
        <p:spPr>
          <a:xfrm>
            <a:off x="6135267" y="3956549"/>
            <a:ext cx="14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Subscribes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64F0A9-F932-4686-87AD-E4D5BBEEA4E3}"/>
              </a:ext>
            </a:extLst>
          </p:cNvPr>
          <p:cNvSpPr txBox="1"/>
          <p:nvPr/>
        </p:nvSpPr>
        <p:spPr>
          <a:xfrm>
            <a:off x="6135188" y="4638054"/>
            <a:ext cx="1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Delivers</a:t>
            </a:r>
          </a:p>
        </p:txBody>
      </p:sp>
    </p:spTree>
    <p:extLst>
      <p:ext uri="{BB962C8B-B14F-4D97-AF65-F5344CB8AC3E}">
        <p14:creationId xmlns:p14="http://schemas.microsoft.com/office/powerpoint/2010/main" val="127540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1182896B-6453-492B-B99E-F9C5A16A5456}"/>
              </a:ext>
            </a:extLst>
          </p:cNvPr>
          <p:cNvGrpSpPr/>
          <p:nvPr/>
        </p:nvGrpSpPr>
        <p:grpSpPr>
          <a:xfrm>
            <a:off x="3686266" y="3173911"/>
            <a:ext cx="2769326" cy="2495006"/>
            <a:chOff x="4232366" y="3161211"/>
            <a:chExt cx="2769326" cy="24950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675174-7561-4522-924F-D6C3AA2B08A7}"/>
                </a:ext>
              </a:extLst>
            </p:cNvPr>
            <p:cNvSpPr/>
            <p:nvPr/>
          </p:nvSpPr>
          <p:spPr>
            <a:xfrm>
              <a:off x="4232366" y="3161211"/>
              <a:ext cx="1384663" cy="2495006"/>
            </a:xfrm>
            <a:prstGeom prst="rect">
              <a:avLst/>
            </a:prstGeom>
            <a:solidFill>
              <a:srgbClr val="559A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AAC67C-B0BA-4545-A0BB-A0891C176FA1}"/>
                </a:ext>
              </a:extLst>
            </p:cNvPr>
            <p:cNvSpPr/>
            <p:nvPr/>
          </p:nvSpPr>
          <p:spPr>
            <a:xfrm>
              <a:off x="5617029" y="3161211"/>
              <a:ext cx="1384663" cy="2495006"/>
            </a:xfrm>
            <a:prstGeom prst="rect">
              <a:avLst/>
            </a:prstGeom>
            <a:solidFill>
              <a:srgbClr val="559A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876FDC-E11F-4820-9179-562B226C4794}"/>
                </a:ext>
              </a:extLst>
            </p:cNvPr>
            <p:cNvSpPr/>
            <p:nvPr/>
          </p:nvSpPr>
          <p:spPr>
            <a:xfrm flipH="1">
              <a:off x="4578154" y="3428999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931B8F-C9E0-456A-AAF8-EB268B9B58BF}"/>
                </a:ext>
              </a:extLst>
            </p:cNvPr>
            <p:cNvSpPr/>
            <p:nvPr/>
          </p:nvSpPr>
          <p:spPr>
            <a:xfrm flipH="1">
              <a:off x="4695721" y="3428998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887661-1BB1-470D-89BE-F54256844D92}"/>
                </a:ext>
              </a:extLst>
            </p:cNvPr>
            <p:cNvSpPr/>
            <p:nvPr/>
          </p:nvSpPr>
          <p:spPr>
            <a:xfrm flipH="1">
              <a:off x="4981777" y="3429000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968906-A606-47B5-8D45-D03E29BD4636}"/>
                </a:ext>
              </a:extLst>
            </p:cNvPr>
            <p:cNvSpPr/>
            <p:nvPr/>
          </p:nvSpPr>
          <p:spPr>
            <a:xfrm flipH="1">
              <a:off x="5099344" y="3428999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0C270B3-1A98-4863-B888-A777E06933D6}"/>
                </a:ext>
              </a:extLst>
            </p:cNvPr>
            <p:cNvSpPr/>
            <p:nvPr/>
          </p:nvSpPr>
          <p:spPr>
            <a:xfrm flipH="1">
              <a:off x="4578154" y="3863337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E11357-CE3B-4FC6-B828-836CB1D255B3}"/>
                </a:ext>
              </a:extLst>
            </p:cNvPr>
            <p:cNvSpPr/>
            <p:nvPr/>
          </p:nvSpPr>
          <p:spPr>
            <a:xfrm flipH="1">
              <a:off x="4695721" y="3863336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FC851-9142-414F-A367-1AC40B373E8F}"/>
                </a:ext>
              </a:extLst>
            </p:cNvPr>
            <p:cNvSpPr/>
            <p:nvPr/>
          </p:nvSpPr>
          <p:spPr>
            <a:xfrm flipH="1">
              <a:off x="4981777" y="3863338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D888A83-EFD6-45B9-9090-6B32A5540984}"/>
                </a:ext>
              </a:extLst>
            </p:cNvPr>
            <p:cNvSpPr/>
            <p:nvPr/>
          </p:nvSpPr>
          <p:spPr>
            <a:xfrm flipH="1">
              <a:off x="5099344" y="3863337"/>
              <a:ext cx="78377" cy="333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A189CBA-9242-4CCB-9AFF-9E43D202835F}"/>
                </a:ext>
              </a:extLst>
            </p:cNvPr>
            <p:cNvSpPr/>
            <p:nvPr/>
          </p:nvSpPr>
          <p:spPr>
            <a:xfrm flipH="1">
              <a:off x="4578152" y="5059680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D83E8F1-072B-4F2D-81E8-269699738BDD}"/>
                </a:ext>
              </a:extLst>
            </p:cNvPr>
            <p:cNvSpPr/>
            <p:nvPr/>
          </p:nvSpPr>
          <p:spPr>
            <a:xfrm flipH="1">
              <a:off x="4578152" y="5209362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BAD46-D149-482B-AEDD-984A9561593C}"/>
                </a:ext>
              </a:extLst>
            </p:cNvPr>
            <p:cNvSpPr/>
            <p:nvPr/>
          </p:nvSpPr>
          <p:spPr>
            <a:xfrm flipH="1">
              <a:off x="4581892" y="5363394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8DF2D6-4DDE-4ECC-882E-439A0D058FFB}"/>
                </a:ext>
              </a:extLst>
            </p:cNvPr>
            <p:cNvSpPr/>
            <p:nvPr/>
          </p:nvSpPr>
          <p:spPr>
            <a:xfrm flipH="1">
              <a:off x="6009457" y="5059680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B9CE008-F6B3-47E6-9376-4E58086B680D}"/>
                </a:ext>
              </a:extLst>
            </p:cNvPr>
            <p:cNvSpPr/>
            <p:nvPr/>
          </p:nvSpPr>
          <p:spPr>
            <a:xfrm flipH="1">
              <a:off x="6009457" y="5209362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BAEE5B4-A0DC-4E38-B7C8-94CC0903BA63}"/>
                </a:ext>
              </a:extLst>
            </p:cNvPr>
            <p:cNvSpPr/>
            <p:nvPr/>
          </p:nvSpPr>
          <p:spPr>
            <a:xfrm flipH="1">
              <a:off x="6013197" y="5363394"/>
              <a:ext cx="599567" cy="6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3260F1-5541-48B1-8ABF-C269B71061F7}"/>
                </a:ext>
              </a:extLst>
            </p:cNvPr>
            <p:cNvSpPr/>
            <p:nvPr/>
          </p:nvSpPr>
          <p:spPr>
            <a:xfrm>
              <a:off x="6041194" y="3428997"/>
              <a:ext cx="599567" cy="767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27AD8F0-F97E-44E7-ACA2-08D315695F9E}"/>
                </a:ext>
              </a:extLst>
            </p:cNvPr>
            <p:cNvSpPr/>
            <p:nvPr/>
          </p:nvSpPr>
          <p:spPr>
            <a:xfrm>
              <a:off x="6131721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1C8DAC2-E79C-4392-8F40-1A6CF0EF9426}"/>
                </a:ext>
              </a:extLst>
            </p:cNvPr>
            <p:cNvSpPr/>
            <p:nvPr/>
          </p:nvSpPr>
          <p:spPr>
            <a:xfrm>
              <a:off x="6298794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656DD36-F992-472E-8E86-C7BB9BBADA91}"/>
                </a:ext>
              </a:extLst>
            </p:cNvPr>
            <p:cNvSpPr/>
            <p:nvPr/>
          </p:nvSpPr>
          <p:spPr>
            <a:xfrm>
              <a:off x="6454417" y="3511183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5FA1D5E-7CA2-41C6-A519-C2453955E3B7}"/>
                </a:ext>
              </a:extLst>
            </p:cNvPr>
            <p:cNvSpPr/>
            <p:nvPr/>
          </p:nvSpPr>
          <p:spPr>
            <a:xfrm>
              <a:off x="6131721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03388B1-B29F-41B6-9339-3784E0A8EA69}"/>
                </a:ext>
              </a:extLst>
            </p:cNvPr>
            <p:cNvSpPr/>
            <p:nvPr/>
          </p:nvSpPr>
          <p:spPr>
            <a:xfrm>
              <a:off x="6298794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71AB688-C176-4449-9AE5-CFD18405F7E7}"/>
                </a:ext>
              </a:extLst>
            </p:cNvPr>
            <p:cNvSpPr/>
            <p:nvPr/>
          </p:nvSpPr>
          <p:spPr>
            <a:xfrm>
              <a:off x="6454417" y="3678705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86B6C4A-2691-4D70-9332-5227EEBE8082}"/>
                </a:ext>
              </a:extLst>
            </p:cNvPr>
            <p:cNvSpPr/>
            <p:nvPr/>
          </p:nvSpPr>
          <p:spPr>
            <a:xfrm>
              <a:off x="6120938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EC0A782-C632-417B-846D-AE0365F712C5}"/>
                </a:ext>
              </a:extLst>
            </p:cNvPr>
            <p:cNvSpPr/>
            <p:nvPr/>
          </p:nvSpPr>
          <p:spPr>
            <a:xfrm>
              <a:off x="6288011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B13ED7-07E9-42F0-A80A-B81A046D7D9E}"/>
                </a:ext>
              </a:extLst>
            </p:cNvPr>
            <p:cNvSpPr/>
            <p:nvPr/>
          </p:nvSpPr>
          <p:spPr>
            <a:xfrm>
              <a:off x="6443634" y="3869382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D5D67B9-5C86-482D-A86E-80D38ECF700F}"/>
                </a:ext>
              </a:extLst>
            </p:cNvPr>
            <p:cNvSpPr/>
            <p:nvPr/>
          </p:nvSpPr>
          <p:spPr>
            <a:xfrm>
              <a:off x="6120938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BF8E7C2-B676-4403-884F-D238B2FEB8C7}"/>
                </a:ext>
              </a:extLst>
            </p:cNvPr>
            <p:cNvSpPr/>
            <p:nvPr/>
          </p:nvSpPr>
          <p:spPr>
            <a:xfrm>
              <a:off x="6288011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6F4828D-31B2-49A2-9C09-A9FA12658250}"/>
                </a:ext>
              </a:extLst>
            </p:cNvPr>
            <p:cNvSpPr/>
            <p:nvPr/>
          </p:nvSpPr>
          <p:spPr>
            <a:xfrm>
              <a:off x="6443634" y="4036904"/>
              <a:ext cx="84366" cy="84366"/>
            </a:xfrm>
            <a:prstGeom prst="ellipse">
              <a:avLst/>
            </a:prstGeom>
            <a:solidFill>
              <a:srgbClr val="559ADB"/>
            </a:solidFill>
            <a:ln>
              <a:solidFill>
                <a:srgbClr val="559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FD34352-3C09-4612-81E3-53D3F29663BF}"/>
              </a:ext>
            </a:extLst>
          </p:cNvPr>
          <p:cNvSpPr/>
          <p:nvPr/>
        </p:nvSpPr>
        <p:spPr>
          <a:xfrm>
            <a:off x="7886700" y="4091787"/>
            <a:ext cx="1993900" cy="626348"/>
          </a:xfrm>
          <a:prstGeom prst="roundRect">
            <a:avLst>
              <a:gd name="adj" fmla="val 40998"/>
            </a:avLst>
          </a:prstGeom>
          <a:solidFill>
            <a:srgbClr val="F28632"/>
          </a:solidFill>
          <a:ln>
            <a:solidFill>
              <a:srgbClr val="F286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 A</a:t>
            </a:r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436019-419F-4CBC-9B36-FFDD43A3E9B9}"/>
              </a:ext>
            </a:extLst>
          </p:cNvPr>
          <p:cNvSpPr/>
          <p:nvPr/>
        </p:nvSpPr>
        <p:spPr>
          <a:xfrm>
            <a:off x="348873" y="4091787"/>
            <a:ext cx="1993900" cy="626348"/>
          </a:xfrm>
          <a:prstGeom prst="roundRect">
            <a:avLst>
              <a:gd name="adj" fmla="val 40998"/>
            </a:avLst>
          </a:prstGeom>
          <a:solidFill>
            <a:srgbClr val="F28632"/>
          </a:solidFill>
          <a:ln>
            <a:solidFill>
              <a:srgbClr val="F286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Application A</a:t>
            </a:r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250B442-DCCE-47D2-A628-19DFF112CD2A}"/>
              </a:ext>
            </a:extLst>
          </p:cNvPr>
          <p:cNvCxnSpPr>
            <a:stCxn id="66" idx="3"/>
            <a:endCxn id="5" idx="1"/>
          </p:cNvCxnSpPr>
          <p:nvPr/>
        </p:nvCxnSpPr>
        <p:spPr>
          <a:xfrm>
            <a:off x="2342773" y="4404961"/>
            <a:ext cx="1343493" cy="16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1CEB48E-B6B4-4DC2-BDC5-A18AD5AAEC97}"/>
              </a:ext>
            </a:extLst>
          </p:cNvPr>
          <p:cNvCxnSpPr>
            <a:stCxn id="7" idx="3"/>
          </p:cNvCxnSpPr>
          <p:nvPr/>
        </p:nvCxnSpPr>
        <p:spPr>
          <a:xfrm flipV="1">
            <a:off x="6455592" y="4404961"/>
            <a:ext cx="1431108" cy="16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6707CBC-D01F-40D8-B4F9-482F8697A39C}"/>
              </a:ext>
            </a:extLst>
          </p:cNvPr>
          <p:cNvSpPr txBox="1"/>
          <p:nvPr/>
        </p:nvSpPr>
        <p:spPr>
          <a:xfrm>
            <a:off x="710823" y="483241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Producer</a:t>
            </a:r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9DAF90A-6086-4BEE-8DB9-7F4E5B568547}"/>
              </a:ext>
            </a:extLst>
          </p:cNvPr>
          <p:cNvSpPr txBox="1"/>
          <p:nvPr/>
        </p:nvSpPr>
        <p:spPr>
          <a:xfrm>
            <a:off x="8368923" y="483241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Consumer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D7CCCF5-B5ED-48FC-9ED7-9D5618D0BF47}"/>
              </a:ext>
            </a:extLst>
          </p:cNvPr>
          <p:cNvSpPr txBox="1"/>
          <p:nvPr/>
        </p:nvSpPr>
        <p:spPr>
          <a:xfrm>
            <a:off x="2473598" y="44630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Message</a:t>
            </a:r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2858659-4804-4E15-BE6D-9FF7082B9209}"/>
              </a:ext>
            </a:extLst>
          </p:cNvPr>
          <p:cNvSpPr txBox="1"/>
          <p:nvPr/>
        </p:nvSpPr>
        <p:spPr>
          <a:xfrm>
            <a:off x="6663523" y="453346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Message</a:t>
            </a:r>
            <a:endParaRPr lang="zh-CN" altLang="en-US"/>
          </a:p>
        </p:txBody>
      </p:sp>
      <p:sp>
        <p:nvSpPr>
          <p:cNvPr id="81" name="对话气泡: 圆角矩形 80">
            <a:extLst>
              <a:ext uri="{FF2B5EF4-FFF2-40B4-BE49-F238E27FC236}">
                <a16:creationId xmlns:a16="http://schemas.microsoft.com/office/drawing/2014/main" id="{53290A39-BB43-4BA0-A7E2-548EDA3F7B7D}"/>
              </a:ext>
            </a:extLst>
          </p:cNvPr>
          <p:cNvSpPr/>
          <p:nvPr/>
        </p:nvSpPr>
        <p:spPr>
          <a:xfrm>
            <a:off x="6907104" y="3655841"/>
            <a:ext cx="524685" cy="4448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3C246108-D3D9-4C06-A94D-3BE528703ADF}"/>
              </a:ext>
            </a:extLst>
          </p:cNvPr>
          <p:cNvSpPr/>
          <p:nvPr/>
        </p:nvSpPr>
        <p:spPr>
          <a:xfrm>
            <a:off x="2816838" y="3757170"/>
            <a:ext cx="524685" cy="44483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BAB21EC-0C4A-491C-9ED6-A284A78EF72D}"/>
              </a:ext>
            </a:extLst>
          </p:cNvPr>
          <p:cNvSpPr txBox="1"/>
          <p:nvPr/>
        </p:nvSpPr>
        <p:spPr>
          <a:xfrm>
            <a:off x="4792924" y="275573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9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13541</TotalTime>
  <Words>590</Words>
  <Application>Microsoft Office PowerPoint</Application>
  <PresentationFormat>宽屏</PresentationFormat>
  <Paragraphs>192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Ubuntu</vt:lpstr>
      <vt:lpstr>等线</vt:lpstr>
      <vt:lpstr>等线 Light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</dc:creator>
  <cp:lastModifiedBy>沈仕瑞 10030117 二级部门 广联达.产品研发管理中心.研发管理部.TOT管理部</cp:lastModifiedBy>
  <cp:revision>21</cp:revision>
  <dcterms:created xsi:type="dcterms:W3CDTF">2020-07-13T04:02:25Z</dcterms:created>
  <dcterms:modified xsi:type="dcterms:W3CDTF">2020-08-06T00:17:16Z</dcterms:modified>
</cp:coreProperties>
</file>