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9.png" ContentType="image/png"/>
  <Override PartName="/ppt/media/image27.png" ContentType="image/png"/>
  <Override PartName="/ppt/media/image33.jpeg" ContentType="image/jpeg"/>
  <Override PartName="/ppt/media/image26.png" ContentType="image/png"/>
  <Override PartName="/ppt/media/image24.png" ContentType="image/png"/>
  <Override PartName="/ppt/media/image23.png" ContentType="image/png"/>
  <Override PartName="/ppt/media/image4.jpeg" ContentType="image/jpeg"/>
  <Override PartName="/ppt/media/image25.png" ContentType="image/png"/>
  <Override PartName="/ppt/media/image31.jpeg" ContentType="image/jpeg"/>
  <Override PartName="/ppt/media/image10.png" ContentType="image/png"/>
  <Override PartName="/ppt/media/image1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34.jpeg" ContentType="image/jpeg"/>
  <Override PartName="/ppt/media/image6.jpeg" ContentType="image/jpeg"/>
  <Override PartName="/ppt/media/image18.png" ContentType="image/png"/>
  <Override PartName="/ppt/media/image12.png" ContentType="image/png"/>
  <Override PartName="/ppt/media/image11.png" ContentType="image/png"/>
  <Override PartName="/ppt/media/image9.jpeg" ContentType="image/jpeg"/>
  <Override PartName="/ppt/media/image30.jpeg" ContentType="image/jpeg"/>
  <Override PartName="/ppt/media/image3.jpeg" ContentType="image/jpeg"/>
  <Override PartName="/ppt/media/image15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14.png" ContentType="image/png"/>
  <Override PartName="/ppt/media/image16.png" ContentType="image/png"/>
  <Override PartName="/ppt/media/image32.jpeg" ContentType="image/jpeg"/>
  <Override PartName="/ppt/media/image17.png" ContentType="image/png"/>
  <Override PartName="/ppt/media/image20.png" ContentType="image/png"/>
  <Override PartName="/ppt/media/image2.jpeg" ContentType="image/jpe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C57952-A59E-477A-A55E-B2F53BB85C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CFD12D-5D45-421B-A65C-9129A2F651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15545-5650-4112-B752-E90B215A63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EB5DB8-2E2A-49B1-AA77-205B77E5AC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FBCC39-0EA4-49F2-A358-993EF6F18D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A42A2B-572B-4BE8-8AD3-A90B5ECB68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F962A-D09A-40AE-983E-DDF295A9A2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C1C4B1-6B50-44F3-AF7C-80747AD75C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73E9AB-A116-4734-AA9C-838D9E551D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BC3FE-D5C5-4E07-8DA0-74E49461E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D7226D-A562-4C65-BD67-BE113BC2F9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8DE9B0-2396-46A3-8117-E39507E2EB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02457-BE76-4289-A4B5-8C8CBBAD45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Freeform: Shape 9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Arc 11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nl-NL" sz="3200" spc="-1" strike="noStrike">
                <a:solidFill>
                  <a:srgbClr val="000000"/>
                </a:solidFill>
                <a:latin typeface="Calibri Light"/>
              </a:rPr>
              <a:t>Beknopt verslag Project p1:</a:t>
            </a:r>
            <a:br>
              <a:rPr sz="3200"/>
            </a:br>
            <a:r>
              <a:rPr b="0" lang="nl-NL" sz="3200" spc="-1" strike="noStrike">
                <a:solidFill>
                  <a:srgbClr val="000000"/>
                </a:solidFill>
                <a:latin typeface="Calibri Light"/>
              </a:rPr>
              <a:t>Health Marketing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nl-NL" sz="3200" spc="-1" strike="noStrike">
                <a:solidFill>
                  <a:srgbClr val="000000"/>
                </a:solidFill>
                <a:latin typeface="Calibri Light"/>
              </a:rPr>
              <a:t>incl. advies en ethiek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1600" spc="-1" strike="noStrike">
                <a:solidFill>
                  <a:srgbClr val="3c9fd9"/>
                </a:solidFill>
                <a:latin typeface="Calibri"/>
              </a:rPr>
              <a:t>14 maart 2023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1600" spc="-1" strike="noStrike">
                <a:solidFill>
                  <a:srgbClr val="3c9fd9"/>
                </a:solidFill>
                <a:latin typeface="Calibri"/>
              </a:rPr>
              <a:t>Hans Olthoff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6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Freeform: Shape 16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Arc 16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3: Datatransformatie / cleaning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Groot verschil 1e en 2e dataset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NaNs, duplicates, ?, unnamed, negative values er uit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Outliers er in laten (in deze stap)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Cleaned data naar SQLite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7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reeform: Shape 17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Arc 17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4: Data interpretatie 1 / EDA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variabelen zijn continu.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meerdere X-waarden en lifespan als y-waarde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bmi toevoegen en meerwaarde onderzoeken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0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Freeform: Shape 20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Arc 20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4: Data interpretatie 1 / EDA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bmi als extra variabele, afgeleid uit mass en weight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groepen en subgroepen erbij: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daar kan je op groeperen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optioneel een cluster algoritme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op los laten: ondergewicht, normaal en overgewicht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1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Freeform: Shape 31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Arc 31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4: Data interpretatie 1 / EDA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Overige bevindingen in notebook 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1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Freeform: Shape 21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Arc 21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5: Data interpretatie 2 /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multivariabele lineaire regressie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verschillende data sets testen: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complete cleaned set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bmi toevoegen (colum)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outliers clipped en dropped (rows)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7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Freeform: Shape 32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Arc 32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5: Data interpretatie 2 /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Resultaten vastleggen in een Excel sheet:</a:t>
            </a:r>
            <a:br>
              <a:rPr sz="2800"/>
            </a:b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Experiment Tracking Management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5"/>
          <p:cNvSpPr/>
          <p:nvPr/>
        </p:nvSpPr>
        <p:spPr>
          <a:xfrm>
            <a:off x="2880" y="-7200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Freeform: Shape 25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Arc 25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-28080" y="-85320"/>
            <a:ext cx="12219480" cy="573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Freeform: Shape 1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Arc 1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 Data presentatie: app maken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p1/broncode/build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pipeline_data_model_production.py is de eerste pipeline voor ETL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2.pipeline_regression_model_production.py is de tweede pipeline en die voert de lineaire regressie uit (model)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tenslotte wordt het model opgeslagen in een pickle file en een db file (nodig voor de app)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8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Freeform: Shape 7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Arc 7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 Data presentatie: app maken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p1/broncode/run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interface.py haalt het getrainde model op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2.invoer via CLI van patient gegevens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voorspelling van de lifespan en berekening van de bmi en premie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9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Freeform: Shape 8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Arc 8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 Data presentatie: app maken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Het UML diagram maakt de flow van de data zichtbaar (volgende pagina):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5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Freeform: Shape 6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Arc 6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483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Inhoudsopgave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latin typeface="Calibri"/>
              </a:rPr>
              <a:t>Projectaanpak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latin typeface="Calibri"/>
              </a:rPr>
              <a:t>Korte uitleg per stap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latin typeface="Calibri"/>
              </a:rPr>
              <a:t>Conclusie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latin typeface="Calibri"/>
              </a:rPr>
              <a:t>Advies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latin typeface="Calibri"/>
              </a:rPr>
              <a:t>Ethiek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22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Freeform: Shape 22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Arc 22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-23760" y="1800"/>
            <a:ext cx="1059804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3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Freeform: Shape 5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Arc 5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6. Data presentatie: app maken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Alle ontwikkel stappen zijn overzichtelijk vastgelegd in GIT met backup naar Github. Ze zijn terug te vinden in de GIT historie (volgende pagina):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4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Freeform: Shape 4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Arc 4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-1440" y="1800"/>
            <a:ext cx="983376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0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Freeform: Shape 10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Arc 9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Het was een leerzaam traject, dat door zijn veelzijdigheid soms aanvoelde als een roller coaster.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Echte data van bijvoorbeeld het CBS zou ik leuk gevonden hebben en de app misschien betere voorspellingen laten doen.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8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Freeform: Shape 26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Arc 26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Conclusie vervolg: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Veel tijd is in het helpen van andere klasgenoten gaan zitten. Daardoor heb ik minder tijd aan mijn eigen project gewerkt dan ik zou willen.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Het nut van een gedegen data analyse en meer gebruik van functies zullen bij volgende projecten hun meerwaarde bewijzen.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9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Freeform: Shape 27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Arc 27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4219560" y="2286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Voorbeeld: verbeterpunten interface: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alle X-vars vervangen door een functie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df.min() en df.max() gebruiken om range te bepalen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- 2 x standaard deviatie op die waarden loslaten om range te vergroten, dan aftrekken van min en optellen bij max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teksten bij input velden samen met de X-vars in een dict stoppen. Later kan je daarmee de app meertalig maken.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2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Freeform: Shape 11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Arc 10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Advies: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Deze app niet gebruiken in een echte situatie!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Herkomst data niet duidelijk (uit welk land, met welk doeleinde verzameld)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niet compleet (verdeling M/V, andere factoren die van invloed zijn, zoals lichamelijke en geestelijke gezondheid, leeftijd etc.)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BMI is complexer dan de hier gebruikte formule.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3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Freeform: Shape 12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Arc 12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Advies: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 koppeling met het berekenen van een premie suggereert een samenwerking tussen arts en verzekeraar.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 lijkt me zeer ongewenst, maar ik weet dat het in Amerika voorkomt.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4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Freeform: Shape 13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Arc 13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Ethiek mbt de pipeline: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Waar komt de data vandaan? En mag die voor dit doeleinde gebruikt worden?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Bias komt voor in de data, het model en de personen die met de data werken.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23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Freeform: Shape 14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Arc 14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4239000" y="35964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Ethiek mbt de app: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Werkt de arts volgens de GDPR?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Mag input data worden opgeslagen?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Mag de input data gebruikt worden om een premie te berekenen?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1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Freeform: Shape 28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Arc 28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483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Stappenplan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Documentatie lezen + aanvullende vragen: 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ipv consultancy bij klant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Trello board inrichten: 7 stappen - - stap 0 is inrichting project 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stap 7 is optioneel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Project uitvoeren: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elke stap in Trello in apart notebooks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naam notebook = naam stap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 omzetting naar scripts in .py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24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Freeform: Shape 23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Arc 23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Ethiek mbt de gezondheidszorg: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Wie is eigenaar van de data en de modellen? De tech bedrijven, de ziekenhuizen, de overheid of de burger zelf (via zijn persoonlijke datakluis)?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Zou community open source software niet de standaard moeten zijn?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6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reeform: Shape 24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Arc 24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4219560" y="685800"/>
            <a:ext cx="743868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 naar project 2 !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0" y="1636200"/>
            <a:ext cx="365724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8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Freeform: Shape 18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Arc 18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15120" y="49572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Documentatiestructuur opzetten</a:t>
            </a:r>
            <a:br>
              <a:rPr sz="2800"/>
            </a:br>
            <a:br>
              <a:rPr sz="2800"/>
            </a:b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4219920" y="1676880"/>
            <a:ext cx="7666200" cy="26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Freeform: Shape 19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Arc 19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483440" y="35856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Structuur ook in GIT en Trello opzetten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6591600" y="1438560"/>
            <a:ext cx="4608720" cy="221796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5257800" y="3915000"/>
            <a:ext cx="4046760" cy="271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Freeform: Shape 2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198600" cy="445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Opdracht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Arc 2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60" y="1810800"/>
            <a:ext cx="3655800" cy="34455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240" y="-33480"/>
            <a:ext cx="12187800" cy="68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2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Freeform: Shape 3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Arc 3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1: Data verzamelen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Aanroepen van REST api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Opslaan in dataframe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Wegschrijven als csv en als tabel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bestaande SQLite database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5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Freeform: Shape 15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Arc 15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4447440" y="591480"/>
            <a:ext cx="6904800" cy="558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Stap 2: Aanvulling en duiding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Docenten in rol van klant / domeindeskundige 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Herkomst data: zelf gegenereerd.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Discutabel: mag je data gebruiken?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BMI berekenen obv mass / length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Geen notebook van deze stap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15480" y="376920"/>
            <a:ext cx="2579400" cy="61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30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Freeform: Shape 29"/>
          <p:cNvSpPr/>
          <p:nvPr/>
        </p:nvSpPr>
        <p:spPr>
          <a:xfrm>
            <a:off x="0" y="0"/>
            <a:ext cx="4165560" cy="685620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Arc 29"/>
          <p:cNvSpPr/>
          <p:nvPr/>
        </p:nvSpPr>
        <p:spPr>
          <a:xfrm flipV="1">
            <a:off x="7550280" y="2452320"/>
            <a:ext cx="4081680" cy="408168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9723960" cy="47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a016a50-4395-487d-ae85-89d5607ff4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3" ma:contentTypeDescription="Create a new document." ma:contentTypeScope="" ma:versionID="5c7a520594d3fe0b5751cc92f75dac14">
  <xsd:schema xmlns:xsd="http://www.w3.org/2001/XMLSchema" xmlns:xs="http://www.w3.org/2001/XMLSchema" xmlns:p="http://schemas.microsoft.com/office/2006/metadata/properties" xmlns:ns2="ea016a50-4395-487d-ae85-89d5607ff42b" targetNamespace="http://schemas.microsoft.com/office/2006/metadata/properties" ma:root="true" ma:fieldsID="ceaa85af0918ffc031d08e6e956ff659" ns2:_="">
    <xsd:import namespace="ea016a50-4395-487d-ae85-89d5607ff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9BB86F-FED8-4A79-AB77-818091FB83F7}">
  <ds:schemaRefs>
    <ds:schemaRef ds:uri="ea016a50-4395-487d-ae85-89d5607ff4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A3F6FD-4F31-41E5-8E65-91EA01A14A47}">
  <ds:schemaRefs>
    <ds:schemaRef ds:uri="ea016a50-4395-487d-ae85-89d5607ff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9C74EA-5F24-45CA-9677-30E5A1DC1D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2022-02-11T12:33:36Z</dcterms:created>
  <dc:creator>Maas, G.A. (Gwendolyn)</dc:creator>
  <dc:description/>
  <dc:language>en-US</dc:language>
  <cp:lastModifiedBy/>
  <dcterms:modified xsi:type="dcterms:W3CDTF">2023-03-19T12:46:15Z</dcterms:modified>
  <cp:revision>29</cp:revision>
  <dc:subject/>
  <dc:title>Voorlichtingsbijeenkomst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0x01010065DA0B4C524F55429CE2FD5B93B01F74</vt:lpwstr>
  </property>
  <property fmtid="{D5CDD505-2E9C-101B-9397-08002B2CF9AE}" pid="4" name="MediaServiceImageTags">
    <vt:lpwstr/>
  </property>
  <property fmtid="{D5CDD505-2E9C-101B-9397-08002B2CF9AE}" pid="5" name="Notes">
    <vt:i4>3</vt:i4>
  </property>
  <property fmtid="{D5CDD505-2E9C-101B-9397-08002B2CF9AE}" pid="6" name="Order">
    <vt:r8>43700</vt:r8>
  </property>
  <property fmtid="{D5CDD505-2E9C-101B-9397-08002B2CF9AE}" pid="7" name="PresentationFormat">
    <vt:lpwstr>Breedbeeld</vt:lpwstr>
  </property>
  <property fmtid="{D5CDD505-2E9C-101B-9397-08002B2CF9AE}" pid="8" name="Slides">
    <vt:i4>10</vt:i4>
  </property>
  <property fmtid="{D5CDD505-2E9C-101B-9397-08002B2CF9AE}" pid="9" name="TemplateUrl">
    <vt:lpwstr/>
  </property>
  <property fmtid="{D5CDD505-2E9C-101B-9397-08002B2CF9AE}" pid="10" name="TriggerFlowInfo">
    <vt:lpwstr/>
  </property>
  <property fmtid="{D5CDD505-2E9C-101B-9397-08002B2CF9AE}" pid="11" name="_ExtendedDescription">
    <vt:lpwstr/>
  </property>
  <property fmtid="{D5CDD505-2E9C-101B-9397-08002B2CF9AE}" pid="12" name="_SharedFileIndex">
    <vt:lpwstr/>
  </property>
  <property fmtid="{D5CDD505-2E9C-101B-9397-08002B2CF9AE}" pid="13" name="_SourceUrl">
    <vt:lpwstr/>
  </property>
  <property fmtid="{D5CDD505-2E9C-101B-9397-08002B2CF9AE}" pid="14" name="xd_ProgID">
    <vt:lpwstr/>
  </property>
  <property fmtid="{D5CDD505-2E9C-101B-9397-08002B2CF9AE}" pid="15" name="xd_Signature">
    <vt:bool>0</vt:bool>
  </property>
</Properties>
</file>