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6.png" ContentType="image/png"/>
  <Override PartName="/ppt/media/image25.png" ContentType="image/png"/>
  <Override PartName="/ppt/media/image24.png" ContentType="image/png"/>
  <Override PartName="/ppt/media/image4.png" ContentType="image/png"/>
  <Override PartName="/ppt/media/image8.jpeg" ContentType="image/jpeg"/>
  <Override PartName="/ppt/media/image29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32.png" ContentType="image/png"/>
  <Override PartName="/ppt/media/image12.png" ContentType="image/png"/>
  <Override PartName="/ppt/media/image9.png" ContentType="image/png"/>
  <Override PartName="/ppt/media/image13.png" ContentType="image/png"/>
  <Override PartName="/ppt/media/image30.jpeg" ContentType="image/jpeg"/>
  <Override PartName="/ppt/media/image3.jpeg" ContentType="image/jpeg"/>
  <Override PartName="/ppt/media/image15.png" ContentType="image/png"/>
  <Override PartName="/ppt/media/image31.jpeg" ContentType="image/jpeg"/>
  <Override PartName="/ppt/media/image1.jpeg" ContentType="image/jpeg"/>
  <Override PartName="/ppt/media/image10.png" ContentType="image/png"/>
  <Override PartName="/ppt/media/image27.jpeg" ContentType="image/jpe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8.jpeg" ContentType="image/jpeg"/>
  <Override PartName="/ppt/media/image20.png" ContentType="image/png"/>
  <Override PartName="/ppt/media/image2.jpeg" ContentType="image/jpe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43F9F6-D6C0-4AB0-821A-A53A0883C6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99F77F-773C-4227-8303-B148409B99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6320A7-4831-4F12-8429-84BF9D3F2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A42041-30A4-4FF0-BEDF-C334865C52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A2CB49-77CC-4A2C-BE50-FE2629E22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DF106C-82F1-43AB-8850-34E3EC47F7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52E51-CB02-4BF9-ACDE-93DB73B4B5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DF763-84D3-4F33-A638-3C888FB39F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B2D129-14EA-4124-865D-24C65D94D5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773209-A487-44BF-8D3F-135B565420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63665-CF74-4538-9F82-1A0BD0F68C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4BB5FA-B6CF-4A34-80B3-57445E6404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9F182-F9EA-4A4C-B004-01951B3768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Freeform: Shape 9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Arc 11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nl-NL" sz="3200" spc="-1" strike="noStrike">
                <a:solidFill>
                  <a:srgbClr val="000000"/>
                </a:solidFill>
                <a:latin typeface="Calibri Light"/>
              </a:rPr>
              <a:t>Beknopt verslag Project p1:</a:t>
            </a:r>
            <a:br>
              <a:rPr sz="3200"/>
            </a:br>
            <a:r>
              <a:rPr b="0" lang="nl-NL" sz="3200" spc="-1" strike="noStrike">
                <a:solidFill>
                  <a:srgbClr val="000000"/>
                </a:solidFill>
                <a:latin typeface="Calibri Light"/>
              </a:rPr>
              <a:t>Health Marketing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nl-NL" sz="3200" spc="-1" strike="noStrike">
                <a:solidFill>
                  <a:srgbClr val="000000"/>
                </a:solidFill>
                <a:latin typeface="Calibri Light"/>
              </a:rPr>
              <a:t>incl. advies en ethiek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600" spc="-1" strike="noStrike">
                <a:solidFill>
                  <a:srgbClr val="3c9fd9"/>
                </a:solidFill>
                <a:latin typeface="Calibri"/>
              </a:rPr>
              <a:t>14 maart 2023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600" spc="-1" strike="noStrike">
                <a:solidFill>
                  <a:srgbClr val="3c9fd9"/>
                </a:solidFill>
                <a:latin typeface="Calibri"/>
              </a:rPr>
              <a:t>Hans Olthoff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7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reeform: Shape 17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Arc 17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4: Data interpretatie 1 / EDA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variabelen zijn continu.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meerdere X-waarden en lifespan als y-waarde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bmi toevoegen en meerwaarde onderzoeken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20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reeform: Shape 20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Arc 20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4: Data interpretatie 1 / EDA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bmi als extra variabele, afgeleid uit mass en weight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groepen en subgroepen erbij: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daar kan je op groeperen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optioneel een cluster algoritme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 los laten: ondergewicht, normaal en overgewicht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1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reeform: Shape 31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Arc 31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4: Data interpretatie 1 / EDA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Overige bevindingen in notebook 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1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reeform: Shape 21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Arc 21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5: Data interpretatie 2 /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multivariabele lineaire regressie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verschillende data sets testen: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complete cleaned set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bmi toevoegen (colum)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outliers clipped en dropped (rows)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7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Freeform: Shape 32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Arc 32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5: Data interpretatie 2 /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Resultaten vastleggen in een Excel sheet:</a:t>
            </a:r>
            <a:br>
              <a:rPr sz="2800"/>
            </a:b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Experiment Tracking Management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25"/>
          <p:cNvSpPr/>
          <p:nvPr/>
        </p:nvSpPr>
        <p:spPr>
          <a:xfrm>
            <a:off x="2880" y="-7200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Freeform: Shape 25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Arc 25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-28080" y="-85320"/>
            <a:ext cx="12219840" cy="573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6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Freeform: Shape 1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Arc 1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p1/broncode/build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pipeline_data_model_production.py is de eerste pipeline voor ETL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2.pipeline_regression_model_production.py is de tweede pipeline en die voert de lineaire regressie uit (model)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tenslotte wordt het model opgeslagen in een pickle file en een db file (nodig voor de app)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8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Freeform: Shape 7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Arc 7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p1/broncode/run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interface.py haalt het getrainde model op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2.invoer via CLI van patient gegevens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voorspelling van de lifespan en berekening van de bmi en premie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9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Freeform: Shape 8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Arc 8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Het UML diagram maakt de flow van de data zichtbaar (volgende pagina):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2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Freeform: Shape 22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Arc 22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-23760" y="1800"/>
            <a:ext cx="105984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: Shape 6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Arc 6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483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Inhoudsopgave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Documentatie lezen + aanvullende vragen: 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ipv consultancy bij klant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Trello board inrichten: 7 stappen - - stap 0 is inrichting project 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stap 7 is optioneel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Project uitvoeren: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elke stap in Trello in apart notebooks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naam notebook = naam stap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omzetting naar scripts in .py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3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Freeform: Shape 5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Arc 5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Alle ontwikkel stappen zijn overzichtelijk vastgelegd in GIT met backup naar Github. Ze zijn terug te vinden in de GIT historie (volgende pagina):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4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Freeform: Shape 4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Arc 4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-1440" y="1800"/>
            <a:ext cx="98341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0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Freeform: Shape 10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Arc 9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Het was een leerzaam traject, dat door zijn veelzijdigheid soms aanvoelde als een roller coaster.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Echte data van bijvoorbeeld het CBS zou ik leuk gevonden hebben en de app misschien betere voorspellingen laten doen.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2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Freeform: Shape 11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Arc 10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Advies: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Deze app niet gebruiken in een echte situatie!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Herkomst data niet duidelijk (uit welk land, met welk doeleinde verzameld)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niet compleet (verdeling M/V, andere factoren die van invloed zijn, zoals lichamelijke en geestelijke gezondheid, leeftijd etc.)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BMI is complexer dan de hier gebruikte formule.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3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reeform: Shape 12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Arc 12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Advies: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koppeling met het berekenen van een premie suggereert een samenwerking tussen arts en verzekeraar.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 lijkt me zeer ongewenst, maar ik weet dat het in Amerika voorkomt.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14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reeform: Shape 13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Arc 13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Ethiek mbt de pipeline: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Waar komt de data vandaan? En mag die voor dit doeleinde gebruikt worden?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Bias komt voor in de data, het model en de personen die met de data werken.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3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Freeform: Shape 14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Arc 14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Ethiek mbt de app: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Werkt de arts volgens de GDPR?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Mag verzamelde data gebruikt worden om een premie te berekenen?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4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Freeform: Shape 23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Arc 23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Ethiek mbt de gezondheidszorg: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Wie is eigenaar van de data en de modellen? De tech bedrijven, de ziekenhuizen, de overheid of de burger zelf (via zijn persoonlijke datakluis)?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Zou community open source software niet de standaard moeten zijn?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6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Freeform: Shape 24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Arc 24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904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 naar project 2 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0" y="1636200"/>
            <a:ext cx="365760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8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: Shape 18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Arc 18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15120" y="49572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Documentatiestructuur opzetten</a:t>
            </a:r>
            <a:br>
              <a:rPr sz="2800"/>
            </a:br>
            <a:br>
              <a:rPr sz="2800"/>
            </a:b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219920" y="1676880"/>
            <a:ext cx="7666560" cy="26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9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Freeform: Shape 19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Arc 19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83440" y="35856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Structuur ook in GIT en Trello opzetten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591600" y="1438560"/>
            <a:ext cx="4609080" cy="22183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257800" y="3915000"/>
            <a:ext cx="4047120" cy="27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Freeform: Shape 2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960" cy="445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Arc 2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6160" cy="34459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3240" y="-33480"/>
            <a:ext cx="12188160" cy="68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Freeform: Shape 3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Arc 3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1: Data verzamelen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Aanroepen van REST api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Opslaan in dataframe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Wegschrijven als csv en als tabel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bestaande SQLite database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5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Freeform: Shape 15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Arc 15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2: Aanvulling en duiding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Docenten in rol van klant / domeindeskundige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Herkomst data: zelf gegenereerd.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Discutabel: mag je data gebruiken?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BMI berekenen obv mass / length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Geen notebook van deze stap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30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Freeform: Shape 29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Arc 29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724320" cy="47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6"/>
          <p:cNvSpPr/>
          <p:nvPr/>
        </p:nvSpPr>
        <p:spPr>
          <a:xfrm>
            <a:off x="288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6"/>
          <p:cNvSpPr/>
          <p:nvPr/>
        </p:nvSpPr>
        <p:spPr>
          <a:xfrm>
            <a:off x="0" y="0"/>
            <a:ext cx="4165920" cy="685656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Arc 16"/>
          <p:cNvSpPr/>
          <p:nvPr/>
        </p:nvSpPr>
        <p:spPr>
          <a:xfrm flipV="1">
            <a:off x="7550280" y="2452680"/>
            <a:ext cx="4082040" cy="408204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5160" cy="558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3: Datatransformatie / cleaning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Groot verschil 1e en 2e dataset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NaNs, duplicates, ?, unnamed, negative values er uit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Outliers er in laten (in deze stap)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Cleaned data naar SQLite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760" cy="61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a016a50-4395-487d-ae85-89d5607ff4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3" ma:contentTypeDescription="Create a new document." ma:contentTypeScope="" ma:versionID="5c7a520594d3fe0b5751cc92f75dac14">
  <xsd:schema xmlns:xsd="http://www.w3.org/2001/XMLSchema" xmlns:xs="http://www.w3.org/2001/XMLSchema" xmlns:p="http://schemas.microsoft.com/office/2006/metadata/properties" xmlns:ns2="ea016a50-4395-487d-ae85-89d5607ff42b" targetNamespace="http://schemas.microsoft.com/office/2006/metadata/properties" ma:root="true" ma:fieldsID="ceaa85af0918ffc031d08e6e956ff659" ns2:_="">
    <xsd:import namespace="ea016a50-4395-487d-ae85-89d5607ff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9BB86F-FED8-4A79-AB77-818091FB83F7}">
  <ds:schemaRefs>
    <ds:schemaRef ds:uri="ea016a50-4395-487d-ae85-89d5607ff4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A3F6FD-4F31-41E5-8E65-91EA01A14A47}">
  <ds:schemaRefs>
    <ds:schemaRef ds:uri="ea016a50-4395-487d-ae85-89d5607ff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9C74EA-5F24-45CA-9677-30E5A1DC1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2022-02-11T12:33:36Z</dcterms:created>
  <dc:creator>Maas, G.A. (Gwendolyn)</dc:creator>
  <dc:description/>
  <dc:language>en-US</dc:language>
  <cp:lastModifiedBy/>
  <dcterms:modified xsi:type="dcterms:W3CDTF">2023-03-18T18:55:44Z</dcterms:modified>
  <cp:revision>25</cp:revision>
  <dc:subject/>
  <dc:title>Voorlichtingsbijeenkomst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0x01010065DA0B4C524F55429CE2FD5B93B01F74</vt:lpwstr>
  </property>
  <property fmtid="{D5CDD505-2E9C-101B-9397-08002B2CF9AE}" pid="4" name="MediaServiceImageTags">
    <vt:lpwstr/>
  </property>
  <property fmtid="{D5CDD505-2E9C-101B-9397-08002B2CF9AE}" pid="5" name="Notes">
    <vt:i4>3</vt:i4>
  </property>
  <property fmtid="{D5CDD505-2E9C-101B-9397-08002B2CF9AE}" pid="6" name="Order">
    <vt:r8>43700</vt:r8>
  </property>
  <property fmtid="{D5CDD505-2E9C-101B-9397-08002B2CF9AE}" pid="7" name="PresentationFormat">
    <vt:lpwstr>Breedbeeld</vt:lpwstr>
  </property>
  <property fmtid="{D5CDD505-2E9C-101B-9397-08002B2CF9AE}" pid="8" name="Slides">
    <vt:i4>10</vt:i4>
  </property>
  <property fmtid="{D5CDD505-2E9C-101B-9397-08002B2CF9AE}" pid="9" name="TemplateUrl">
    <vt:lpwstr/>
  </property>
  <property fmtid="{D5CDD505-2E9C-101B-9397-08002B2CF9AE}" pid="10" name="TriggerFlowInfo">
    <vt:lpwstr/>
  </property>
  <property fmtid="{D5CDD505-2E9C-101B-9397-08002B2CF9AE}" pid="11" name="_ExtendedDescription">
    <vt:lpwstr/>
  </property>
  <property fmtid="{D5CDD505-2E9C-101B-9397-08002B2CF9AE}" pid="12" name="_SharedFileIndex">
    <vt:lpwstr/>
  </property>
  <property fmtid="{D5CDD505-2E9C-101B-9397-08002B2CF9AE}" pid="13" name="_SourceUrl">
    <vt:lpwstr/>
  </property>
  <property fmtid="{D5CDD505-2E9C-101B-9397-08002B2CF9AE}" pid="14" name="xd_ProgID">
    <vt:lpwstr/>
  </property>
  <property fmtid="{D5CDD505-2E9C-101B-9397-08002B2CF9AE}" pid="15" name="xd_Signature">
    <vt:bool>0</vt:bool>
  </property>
</Properties>
</file>