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4"/>
    <p:sldMasterId id="2147483720" r:id="rId5"/>
  </p:sldMasterIdLst>
  <p:notesMasterIdLst>
    <p:notesMasterId r:id="rId21"/>
  </p:notesMasterIdLst>
  <p:handoutMasterIdLst>
    <p:handoutMasterId r:id="rId22"/>
  </p:handoutMasterIdLst>
  <p:sldIdLst>
    <p:sldId id="256" r:id="rId6"/>
    <p:sldId id="266" r:id="rId7"/>
    <p:sldId id="268" r:id="rId8"/>
    <p:sldId id="279" r:id="rId9"/>
    <p:sldId id="267" r:id="rId10"/>
    <p:sldId id="274" r:id="rId11"/>
    <p:sldId id="270" r:id="rId12"/>
    <p:sldId id="275" r:id="rId13"/>
    <p:sldId id="271" r:id="rId14"/>
    <p:sldId id="276" r:id="rId15"/>
    <p:sldId id="272" r:id="rId16"/>
    <p:sldId id="277" r:id="rId17"/>
    <p:sldId id="273" r:id="rId18"/>
    <p:sldId id="278" r:id="rId19"/>
    <p:sldId id="265" r:id="rId20"/>
  </p:sldIdLst>
  <p:sldSz cx="9144000" cy="5143500" type="screen16x9"/>
  <p:notesSz cx="6797675" cy="9928225"/>
  <p:custDataLst>
    <p:tags r:id="rId23"/>
  </p:custData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jden, Peter van der" initials="Wd" lastIdx="1" clrIdx="0">
    <p:extLst>
      <p:ext uri="{19B8F6BF-5375-455C-9EA6-DF929625EA0E}">
        <p15:presenceInfo xmlns:p15="http://schemas.microsoft.com/office/powerpoint/2012/main" userId="S0037FFE8227B26D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14C"/>
    <a:srgbClr val="20B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Henseler" userId="57c50d95cf3557f5" providerId="LiveId" clId="{42CBD04F-0ED2-4840-B6A3-1017B1EE8C11}"/>
    <pc:docChg chg="custSel modSld replTag">
      <pc:chgData name="Hans Henseler" userId="57c50d95cf3557f5" providerId="LiveId" clId="{42CBD04F-0ED2-4840-B6A3-1017B1EE8C11}" dt="2022-07-17T18:38:52.240" v="8" actId="20577"/>
      <pc:docMkLst>
        <pc:docMk/>
      </pc:docMkLst>
      <pc:sldChg chg="modSp mod replTag">
        <pc:chgData name="Hans Henseler" userId="57c50d95cf3557f5" providerId="LiveId" clId="{42CBD04F-0ED2-4840-B6A3-1017B1EE8C11}" dt="2022-07-17T18:38:52.240" v="8" actId="20577"/>
        <pc:sldMkLst>
          <pc:docMk/>
          <pc:sldMk cId="0" sldId="256"/>
        </pc:sldMkLst>
        <pc:spChg chg="mod">
          <ac:chgData name="Hans Henseler" userId="57c50d95cf3557f5" providerId="LiveId" clId="{42CBD04F-0ED2-4840-B6A3-1017B1EE8C11}" dt="2022-07-17T18:38:52.240" v="8" actId="20577"/>
          <ac:spMkLst>
            <pc:docMk/>
            <pc:sldMk cId="0" sldId="256"/>
            <ac:spMk id="7171" creationId="{00000000-0000-0000-0000-000000000000}"/>
          </ac:spMkLst>
        </pc:spChg>
      </pc:sldChg>
    </pc:docChg>
  </pc:docChgLst>
  <pc:docChgLst>
    <pc:chgData name="Hans Henseler" userId="57c50d95cf3557f5" providerId="LiveId" clId="{9C78FA68-DB29-4BA1-90F0-C10D4B4C543E}"/>
    <pc:docChg chg="custSel addSld modSld sldOrd">
      <pc:chgData name="Hans Henseler" userId="57c50d95cf3557f5" providerId="LiveId" clId="{9C78FA68-DB29-4BA1-90F0-C10D4B4C543E}" dt="2021-08-09T20:08:46.098" v="1208" actId="20577"/>
      <pc:docMkLst>
        <pc:docMk/>
      </pc:docMkLst>
      <pc:sldChg chg="modSp mod">
        <pc:chgData name="Hans Henseler" userId="57c50d95cf3557f5" providerId="LiveId" clId="{9C78FA68-DB29-4BA1-90F0-C10D4B4C543E}" dt="2021-08-09T20:08:46.098" v="1208" actId="20577"/>
        <pc:sldMkLst>
          <pc:docMk/>
          <pc:sldMk cId="193911235" sldId="267"/>
        </pc:sldMkLst>
        <pc:spChg chg="mod">
          <ac:chgData name="Hans Henseler" userId="57c50d95cf3557f5" providerId="LiveId" clId="{9C78FA68-DB29-4BA1-90F0-C10D4B4C543E}" dt="2021-08-09T20:08:46.098" v="1208" actId="20577"/>
          <ac:spMkLst>
            <pc:docMk/>
            <pc:sldMk cId="193911235" sldId="267"/>
            <ac:spMk id="2" creationId="{00000000-0000-0000-0000-000000000000}"/>
          </ac:spMkLst>
        </pc:spChg>
        <pc:graphicFrameChg chg="mod modGraphic">
          <ac:chgData name="Hans Henseler" userId="57c50d95cf3557f5" providerId="LiveId" clId="{9C78FA68-DB29-4BA1-90F0-C10D4B4C543E}" dt="2021-08-09T20:08:34.273" v="1206"/>
          <ac:graphicFrameMkLst>
            <pc:docMk/>
            <pc:sldMk cId="193911235" sldId="267"/>
            <ac:graphicFrameMk id="5" creationId="{00000000-0000-0000-0000-000000000000}"/>
          </ac:graphicFrameMkLst>
        </pc:graphicFrameChg>
      </pc:sldChg>
      <pc:sldChg chg="modSp mod">
        <pc:chgData name="Hans Henseler" userId="57c50d95cf3557f5" providerId="LiveId" clId="{9C78FA68-DB29-4BA1-90F0-C10D4B4C543E}" dt="2021-08-09T18:05:51.742" v="1100" actId="20577"/>
        <pc:sldMkLst>
          <pc:docMk/>
          <pc:sldMk cId="3842525367" sldId="270"/>
        </pc:sldMkLst>
        <pc:graphicFrameChg chg="modGraphic">
          <ac:chgData name="Hans Henseler" userId="57c50d95cf3557f5" providerId="LiveId" clId="{9C78FA68-DB29-4BA1-90F0-C10D4B4C543E}" dt="2021-08-09T18:05:51.742" v="1100" actId="20577"/>
          <ac:graphicFrameMkLst>
            <pc:docMk/>
            <pc:sldMk cId="3842525367" sldId="270"/>
            <ac:graphicFrameMk id="5" creationId="{00000000-0000-0000-0000-000000000000}"/>
          </ac:graphicFrameMkLst>
        </pc:graphicFrameChg>
      </pc:sldChg>
      <pc:sldChg chg="modSp mod">
        <pc:chgData name="Hans Henseler" userId="57c50d95cf3557f5" providerId="LiveId" clId="{9C78FA68-DB29-4BA1-90F0-C10D4B4C543E}" dt="2021-08-09T18:06:56.359" v="1137" actId="20577"/>
        <pc:sldMkLst>
          <pc:docMk/>
          <pc:sldMk cId="4251079378" sldId="271"/>
        </pc:sldMkLst>
        <pc:graphicFrameChg chg="modGraphic">
          <ac:chgData name="Hans Henseler" userId="57c50d95cf3557f5" providerId="LiveId" clId="{9C78FA68-DB29-4BA1-90F0-C10D4B4C543E}" dt="2021-08-09T18:06:56.359" v="1137" actId="20577"/>
          <ac:graphicFrameMkLst>
            <pc:docMk/>
            <pc:sldMk cId="4251079378" sldId="271"/>
            <ac:graphicFrameMk id="5" creationId="{00000000-0000-0000-0000-000000000000}"/>
          </ac:graphicFrameMkLst>
        </pc:graphicFrameChg>
      </pc:sldChg>
      <pc:sldChg chg="modSp mod">
        <pc:chgData name="Hans Henseler" userId="57c50d95cf3557f5" providerId="LiveId" clId="{9C78FA68-DB29-4BA1-90F0-C10D4B4C543E}" dt="2021-08-09T18:08:39.253" v="1205" actId="20577"/>
        <pc:sldMkLst>
          <pc:docMk/>
          <pc:sldMk cId="416184197" sldId="272"/>
        </pc:sldMkLst>
        <pc:graphicFrameChg chg="modGraphic">
          <ac:chgData name="Hans Henseler" userId="57c50d95cf3557f5" providerId="LiveId" clId="{9C78FA68-DB29-4BA1-90F0-C10D4B4C543E}" dt="2021-08-09T18:08:39.253" v="1205" actId="20577"/>
          <ac:graphicFrameMkLst>
            <pc:docMk/>
            <pc:sldMk cId="416184197" sldId="272"/>
            <ac:graphicFrameMk id="5" creationId="{00000000-0000-0000-0000-000000000000}"/>
          </ac:graphicFrameMkLst>
        </pc:graphicFrameChg>
      </pc:sldChg>
      <pc:sldChg chg="modSp mod">
        <pc:chgData name="Hans Henseler" userId="57c50d95cf3557f5" providerId="LiveId" clId="{9C78FA68-DB29-4BA1-90F0-C10D4B4C543E}" dt="2021-08-09T18:07:31.935" v="1153" actId="20577"/>
        <pc:sldMkLst>
          <pc:docMk/>
          <pc:sldMk cId="1241230871" sldId="273"/>
        </pc:sldMkLst>
        <pc:graphicFrameChg chg="modGraphic">
          <ac:chgData name="Hans Henseler" userId="57c50d95cf3557f5" providerId="LiveId" clId="{9C78FA68-DB29-4BA1-90F0-C10D4B4C543E}" dt="2021-08-09T18:07:31.935" v="1153" actId="20577"/>
          <ac:graphicFrameMkLst>
            <pc:docMk/>
            <pc:sldMk cId="1241230871" sldId="273"/>
            <ac:graphicFrameMk id="5" creationId="{00000000-0000-0000-0000-000000000000}"/>
          </ac:graphicFrameMkLst>
        </pc:graphicFrameChg>
      </pc:sldChg>
      <pc:sldChg chg="addSp delSp modSp new mod ord chgLayout">
        <pc:chgData name="Hans Henseler" userId="57c50d95cf3557f5" providerId="LiveId" clId="{9C78FA68-DB29-4BA1-90F0-C10D4B4C543E}" dt="2021-07-07T12:56:51.930" v="330" actId="20577"/>
        <pc:sldMkLst>
          <pc:docMk/>
          <pc:sldMk cId="3805744517" sldId="274"/>
        </pc:sldMkLst>
        <pc:spChg chg="mod ord">
          <ac:chgData name="Hans Henseler" userId="57c50d95cf3557f5" providerId="LiveId" clId="{9C78FA68-DB29-4BA1-90F0-C10D4B4C543E}" dt="2021-07-07T12:56:51.930" v="330" actId="20577"/>
          <ac:spMkLst>
            <pc:docMk/>
            <pc:sldMk cId="3805744517" sldId="274"/>
            <ac:spMk id="2" creationId="{AB3DFD18-81E5-410C-9512-FC0951356FB8}"/>
          </ac:spMkLst>
        </pc:spChg>
        <pc:spChg chg="mod ord">
          <ac:chgData name="Hans Henseler" userId="57c50d95cf3557f5" providerId="LiveId" clId="{9C78FA68-DB29-4BA1-90F0-C10D4B4C543E}" dt="2021-07-07T12:56:18.977" v="288" actId="6264"/>
          <ac:spMkLst>
            <pc:docMk/>
            <pc:sldMk cId="3805744517" sldId="274"/>
            <ac:spMk id="3" creationId="{634E8878-7410-442E-B02F-718A80C2AAF4}"/>
          </ac:spMkLst>
        </pc:spChg>
        <pc:spChg chg="add del mod">
          <ac:chgData name="Hans Henseler" userId="57c50d95cf3557f5" providerId="LiveId" clId="{9C78FA68-DB29-4BA1-90F0-C10D4B4C543E}" dt="2021-07-07T12:56:18.977" v="288" actId="6264"/>
          <ac:spMkLst>
            <pc:docMk/>
            <pc:sldMk cId="3805744517" sldId="274"/>
            <ac:spMk id="4" creationId="{B963B5D9-E653-4D86-90C5-D642BF7F1FE4}"/>
          </ac:spMkLst>
        </pc:spChg>
        <pc:spChg chg="add del mod">
          <ac:chgData name="Hans Henseler" userId="57c50d95cf3557f5" providerId="LiveId" clId="{9C78FA68-DB29-4BA1-90F0-C10D4B4C543E}" dt="2021-07-07T12:56:18.977" v="288" actId="6264"/>
          <ac:spMkLst>
            <pc:docMk/>
            <pc:sldMk cId="3805744517" sldId="274"/>
            <ac:spMk id="5" creationId="{BBA1A452-6901-40EB-AF77-17E117743554}"/>
          </ac:spMkLst>
        </pc:spChg>
      </pc:sldChg>
      <pc:sldChg chg="modSp add mod">
        <pc:chgData name="Hans Henseler" userId="57c50d95cf3557f5" providerId="LiveId" clId="{9C78FA68-DB29-4BA1-90F0-C10D4B4C543E}" dt="2021-07-12T22:01:52.739" v="1062" actId="20577"/>
        <pc:sldMkLst>
          <pc:docMk/>
          <pc:sldMk cId="3460041722" sldId="275"/>
        </pc:sldMkLst>
        <pc:spChg chg="mod">
          <ac:chgData name="Hans Henseler" userId="57c50d95cf3557f5" providerId="LiveId" clId="{9C78FA68-DB29-4BA1-90F0-C10D4B4C543E}" dt="2021-07-12T22:01:52.739" v="1062" actId="20577"/>
          <ac:spMkLst>
            <pc:docMk/>
            <pc:sldMk cId="3460041722" sldId="275"/>
            <ac:spMk id="2" creationId="{AB3DFD18-81E5-410C-9512-FC0951356FB8}"/>
          </ac:spMkLst>
        </pc:spChg>
        <pc:spChg chg="mod">
          <ac:chgData name="Hans Henseler" userId="57c50d95cf3557f5" providerId="LiveId" clId="{9C78FA68-DB29-4BA1-90F0-C10D4B4C543E}" dt="2021-07-07T12:50:48.394" v="39" actId="20577"/>
          <ac:spMkLst>
            <pc:docMk/>
            <pc:sldMk cId="3460041722" sldId="275"/>
            <ac:spMk id="3" creationId="{634E8878-7410-442E-B02F-718A80C2AAF4}"/>
          </ac:spMkLst>
        </pc:spChg>
      </pc:sldChg>
      <pc:sldChg chg="modSp add mod">
        <pc:chgData name="Hans Henseler" userId="57c50d95cf3557f5" providerId="LiveId" clId="{9C78FA68-DB29-4BA1-90F0-C10D4B4C543E}" dt="2021-07-12T21:59:02.316" v="899" actId="20577"/>
        <pc:sldMkLst>
          <pc:docMk/>
          <pc:sldMk cId="2829417808" sldId="276"/>
        </pc:sldMkLst>
        <pc:spChg chg="mod">
          <ac:chgData name="Hans Henseler" userId="57c50d95cf3557f5" providerId="LiveId" clId="{9C78FA68-DB29-4BA1-90F0-C10D4B4C543E}" dt="2021-07-12T21:59:02.316" v="899" actId="20577"/>
          <ac:spMkLst>
            <pc:docMk/>
            <pc:sldMk cId="2829417808" sldId="276"/>
            <ac:spMk id="2" creationId="{AB3DFD18-81E5-410C-9512-FC0951356FB8}"/>
          </ac:spMkLst>
        </pc:spChg>
        <pc:spChg chg="mod">
          <ac:chgData name="Hans Henseler" userId="57c50d95cf3557f5" providerId="LiveId" clId="{9C78FA68-DB29-4BA1-90F0-C10D4B4C543E}" dt="2021-07-07T12:50:52.914" v="41" actId="20577"/>
          <ac:spMkLst>
            <pc:docMk/>
            <pc:sldMk cId="2829417808" sldId="276"/>
            <ac:spMk id="3" creationId="{634E8878-7410-442E-B02F-718A80C2AAF4}"/>
          </ac:spMkLst>
        </pc:spChg>
      </pc:sldChg>
      <pc:sldChg chg="modSp add mod">
        <pc:chgData name="Hans Henseler" userId="57c50d95cf3557f5" providerId="LiveId" clId="{9C78FA68-DB29-4BA1-90F0-C10D4B4C543E}" dt="2021-07-07T12:50:59.802" v="43" actId="20577"/>
        <pc:sldMkLst>
          <pc:docMk/>
          <pc:sldMk cId="1224728571" sldId="277"/>
        </pc:sldMkLst>
        <pc:spChg chg="mod">
          <ac:chgData name="Hans Henseler" userId="57c50d95cf3557f5" providerId="LiveId" clId="{9C78FA68-DB29-4BA1-90F0-C10D4B4C543E}" dt="2021-07-07T12:50:59.802" v="43" actId="20577"/>
          <ac:spMkLst>
            <pc:docMk/>
            <pc:sldMk cId="1224728571" sldId="277"/>
            <ac:spMk id="3" creationId="{634E8878-7410-442E-B02F-718A80C2AAF4}"/>
          </ac:spMkLst>
        </pc:spChg>
      </pc:sldChg>
      <pc:sldChg chg="modSp add mod">
        <pc:chgData name="Hans Henseler" userId="57c50d95cf3557f5" providerId="LiveId" clId="{9C78FA68-DB29-4BA1-90F0-C10D4B4C543E}" dt="2021-07-07T12:51:07.459" v="46" actId="20577"/>
        <pc:sldMkLst>
          <pc:docMk/>
          <pc:sldMk cId="1906398093" sldId="278"/>
        </pc:sldMkLst>
        <pc:spChg chg="mod">
          <ac:chgData name="Hans Henseler" userId="57c50d95cf3557f5" providerId="LiveId" clId="{9C78FA68-DB29-4BA1-90F0-C10D4B4C543E}" dt="2021-07-07T12:51:07.459" v="46" actId="20577"/>
          <ac:spMkLst>
            <pc:docMk/>
            <pc:sldMk cId="1906398093" sldId="278"/>
            <ac:spMk id="3" creationId="{634E8878-7410-442E-B02F-718A80C2AAF4}"/>
          </ac:spMkLst>
        </pc:spChg>
      </pc:sldChg>
    </pc:docChg>
  </pc:docChgLst>
  <pc:docChgLst>
    <pc:chgData name="Hans Henseler" userId="57c50d95cf3557f5" providerId="LiveId" clId="{08B463EE-2066-4550-8B2B-4D0D51664ED4}"/>
    <pc:docChg chg="custSel addSld delSld modSld modMainMaster">
      <pc:chgData name="Hans Henseler" userId="57c50d95cf3557f5" providerId="LiveId" clId="{08B463EE-2066-4550-8B2B-4D0D51664ED4}" dt="2021-06-03T10:14:04.155" v="2549" actId="113"/>
      <pc:docMkLst>
        <pc:docMk/>
      </pc:docMkLst>
      <pc:sldChg chg="modSp mod">
        <pc:chgData name="Hans Henseler" userId="57c50d95cf3557f5" providerId="LiveId" clId="{08B463EE-2066-4550-8B2B-4D0D51664ED4}" dt="2021-06-03T10:14:04.155" v="2549" actId="113"/>
        <pc:sldMkLst>
          <pc:docMk/>
          <pc:sldMk cId="1752912570" sldId="266"/>
        </pc:sldMkLst>
        <pc:spChg chg="mod">
          <ac:chgData name="Hans Henseler" userId="57c50d95cf3557f5" providerId="LiveId" clId="{08B463EE-2066-4550-8B2B-4D0D51664ED4}" dt="2021-06-03T10:14:04.155" v="2549" actId="113"/>
          <ac:spMkLst>
            <pc:docMk/>
            <pc:sldMk cId="1752912570" sldId="266"/>
            <ac:spMk id="2" creationId="{00000000-0000-0000-0000-000000000000}"/>
          </ac:spMkLst>
        </pc:spChg>
      </pc:sldChg>
      <pc:sldChg chg="modSp mod">
        <pc:chgData name="Hans Henseler" userId="57c50d95cf3557f5" providerId="LiveId" clId="{08B463EE-2066-4550-8B2B-4D0D51664ED4}" dt="2021-06-03T10:08:06.563" v="2430" actId="6549"/>
        <pc:sldMkLst>
          <pc:docMk/>
          <pc:sldMk cId="193911235" sldId="267"/>
        </pc:sldMkLst>
        <pc:graphicFrameChg chg="mod modGraphic">
          <ac:chgData name="Hans Henseler" userId="57c50d95cf3557f5" providerId="LiveId" clId="{08B463EE-2066-4550-8B2B-4D0D51664ED4}" dt="2021-06-03T10:08:06.563" v="2430" actId="6549"/>
          <ac:graphicFrameMkLst>
            <pc:docMk/>
            <pc:sldMk cId="193911235" sldId="267"/>
            <ac:graphicFrameMk id="5" creationId="{00000000-0000-0000-0000-000000000000}"/>
          </ac:graphicFrameMkLst>
        </pc:graphicFrameChg>
      </pc:sldChg>
      <pc:sldChg chg="modSp mod">
        <pc:chgData name="Hans Henseler" userId="57c50d95cf3557f5" providerId="LiveId" clId="{08B463EE-2066-4550-8B2B-4D0D51664ED4}" dt="2021-06-03T10:12:19.106" v="2513" actId="20577"/>
        <pc:sldMkLst>
          <pc:docMk/>
          <pc:sldMk cId="1083454253" sldId="268"/>
        </pc:sldMkLst>
        <pc:graphicFrameChg chg="modGraphic">
          <ac:chgData name="Hans Henseler" userId="57c50d95cf3557f5" providerId="LiveId" clId="{08B463EE-2066-4550-8B2B-4D0D51664ED4}" dt="2021-06-03T10:12:19.106" v="2513" actId="20577"/>
          <ac:graphicFrameMkLst>
            <pc:docMk/>
            <pc:sldMk cId="1083454253" sldId="268"/>
            <ac:graphicFrameMk id="5" creationId="{00000000-0000-0000-0000-000000000000}"/>
          </ac:graphicFrameMkLst>
        </pc:graphicFrameChg>
      </pc:sldChg>
      <pc:sldChg chg="del">
        <pc:chgData name="Hans Henseler" userId="57c50d95cf3557f5" providerId="LiveId" clId="{08B463EE-2066-4550-8B2B-4D0D51664ED4}" dt="2021-06-03T07:03:23.484" v="0" actId="47"/>
        <pc:sldMkLst>
          <pc:docMk/>
          <pc:sldMk cId="1377730966" sldId="269"/>
        </pc:sldMkLst>
      </pc:sldChg>
      <pc:sldChg chg="modSp mod">
        <pc:chgData name="Hans Henseler" userId="57c50d95cf3557f5" providerId="LiveId" clId="{08B463EE-2066-4550-8B2B-4D0D51664ED4}" dt="2021-06-03T07:23:18.790" v="1128" actId="20577"/>
        <pc:sldMkLst>
          <pc:docMk/>
          <pc:sldMk cId="3842525367" sldId="270"/>
        </pc:sldMkLst>
        <pc:spChg chg="mod">
          <ac:chgData name="Hans Henseler" userId="57c50d95cf3557f5" providerId="LiveId" clId="{08B463EE-2066-4550-8B2B-4D0D51664ED4}" dt="2021-06-03T07:23:18.790" v="1128" actId="20577"/>
          <ac:spMkLst>
            <pc:docMk/>
            <pc:sldMk cId="3842525367" sldId="270"/>
            <ac:spMk id="3" creationId="{00000000-0000-0000-0000-000000000000}"/>
          </ac:spMkLst>
        </pc:spChg>
        <pc:graphicFrameChg chg="modGraphic">
          <ac:chgData name="Hans Henseler" userId="57c50d95cf3557f5" providerId="LiveId" clId="{08B463EE-2066-4550-8B2B-4D0D51664ED4}" dt="2021-06-03T07:16:43.533" v="886" actId="20577"/>
          <ac:graphicFrameMkLst>
            <pc:docMk/>
            <pc:sldMk cId="3842525367" sldId="270"/>
            <ac:graphicFrameMk id="5" creationId="{00000000-0000-0000-0000-000000000000}"/>
          </ac:graphicFrameMkLst>
        </pc:graphicFrameChg>
      </pc:sldChg>
      <pc:sldChg chg="modSp mod">
        <pc:chgData name="Hans Henseler" userId="57c50d95cf3557f5" providerId="LiveId" clId="{08B463EE-2066-4550-8B2B-4D0D51664ED4}" dt="2021-06-03T07:47:50.174" v="1854" actId="20577"/>
        <pc:sldMkLst>
          <pc:docMk/>
          <pc:sldMk cId="4251079378" sldId="271"/>
        </pc:sldMkLst>
        <pc:spChg chg="mod">
          <ac:chgData name="Hans Henseler" userId="57c50d95cf3557f5" providerId="LiveId" clId="{08B463EE-2066-4550-8B2B-4D0D51664ED4}" dt="2021-06-03T07:23:23.444" v="1130" actId="20577"/>
          <ac:spMkLst>
            <pc:docMk/>
            <pc:sldMk cId="4251079378" sldId="271"/>
            <ac:spMk id="3" creationId="{00000000-0000-0000-0000-000000000000}"/>
          </ac:spMkLst>
        </pc:spChg>
        <pc:graphicFrameChg chg="modGraphic">
          <ac:chgData name="Hans Henseler" userId="57c50d95cf3557f5" providerId="LiveId" clId="{08B463EE-2066-4550-8B2B-4D0D51664ED4}" dt="2021-06-03T07:47:50.174" v="1854" actId="20577"/>
          <ac:graphicFrameMkLst>
            <pc:docMk/>
            <pc:sldMk cId="4251079378" sldId="271"/>
            <ac:graphicFrameMk id="5" creationId="{00000000-0000-0000-0000-000000000000}"/>
          </ac:graphicFrameMkLst>
        </pc:graphicFrameChg>
      </pc:sldChg>
      <pc:sldChg chg="modSp mod">
        <pc:chgData name="Hans Henseler" userId="57c50d95cf3557f5" providerId="LiveId" clId="{08B463EE-2066-4550-8B2B-4D0D51664ED4}" dt="2021-06-03T07:49:08.464" v="1903" actId="20577"/>
        <pc:sldMkLst>
          <pc:docMk/>
          <pc:sldMk cId="416184197" sldId="272"/>
        </pc:sldMkLst>
        <pc:spChg chg="mod">
          <ac:chgData name="Hans Henseler" userId="57c50d95cf3557f5" providerId="LiveId" clId="{08B463EE-2066-4550-8B2B-4D0D51664ED4}" dt="2021-06-03T07:34:08.493" v="1414" actId="20577"/>
          <ac:spMkLst>
            <pc:docMk/>
            <pc:sldMk cId="416184197" sldId="272"/>
            <ac:spMk id="3" creationId="{00000000-0000-0000-0000-000000000000}"/>
          </ac:spMkLst>
        </pc:spChg>
        <pc:graphicFrameChg chg="modGraphic">
          <ac:chgData name="Hans Henseler" userId="57c50d95cf3557f5" providerId="LiveId" clId="{08B463EE-2066-4550-8B2B-4D0D51664ED4}" dt="2021-06-03T07:49:08.464" v="1903" actId="20577"/>
          <ac:graphicFrameMkLst>
            <pc:docMk/>
            <pc:sldMk cId="416184197" sldId="272"/>
            <ac:graphicFrameMk id="5" creationId="{00000000-0000-0000-0000-000000000000}"/>
          </ac:graphicFrameMkLst>
        </pc:graphicFrameChg>
      </pc:sldChg>
      <pc:sldChg chg="modSp add mod">
        <pc:chgData name="Hans Henseler" userId="57c50d95cf3557f5" providerId="LiveId" clId="{08B463EE-2066-4550-8B2B-4D0D51664ED4}" dt="2021-06-03T10:13:24.713" v="2548" actId="20577"/>
        <pc:sldMkLst>
          <pc:docMk/>
          <pc:sldMk cId="1241230871" sldId="273"/>
        </pc:sldMkLst>
        <pc:spChg chg="mod">
          <ac:chgData name="Hans Henseler" userId="57c50d95cf3557f5" providerId="LiveId" clId="{08B463EE-2066-4550-8B2B-4D0D51664ED4}" dt="2021-06-03T07:48:14.004" v="1857" actId="20577"/>
          <ac:spMkLst>
            <pc:docMk/>
            <pc:sldMk cId="1241230871" sldId="273"/>
            <ac:spMk id="3" creationId="{00000000-0000-0000-0000-000000000000}"/>
          </ac:spMkLst>
        </pc:spChg>
        <pc:graphicFrameChg chg="mod modGraphic">
          <ac:chgData name="Hans Henseler" userId="57c50d95cf3557f5" providerId="LiveId" clId="{08B463EE-2066-4550-8B2B-4D0D51664ED4}" dt="2021-06-03T10:13:24.713" v="2548" actId="20577"/>
          <ac:graphicFrameMkLst>
            <pc:docMk/>
            <pc:sldMk cId="1241230871" sldId="273"/>
            <ac:graphicFrameMk id="5" creationId="{00000000-0000-0000-0000-000000000000}"/>
          </ac:graphicFrameMkLst>
        </pc:graphicFrameChg>
      </pc:sldChg>
      <pc:sldMasterChg chg="delSp mod modSldLayout">
        <pc:chgData name="Hans Henseler" userId="57c50d95cf3557f5" providerId="LiveId" clId="{08B463EE-2066-4550-8B2B-4D0D51664ED4}" dt="2021-06-03T08:02:56.278" v="2417" actId="478"/>
        <pc:sldMasterMkLst>
          <pc:docMk/>
          <pc:sldMasterMk cId="0" sldId="2147483655"/>
        </pc:sldMasterMkLst>
        <pc:spChg chg="del">
          <ac:chgData name="Hans Henseler" userId="57c50d95cf3557f5" providerId="LiveId" clId="{08B463EE-2066-4550-8B2B-4D0D51664ED4}" dt="2021-06-03T08:02:45.248" v="2414" actId="478"/>
          <ac:spMkLst>
            <pc:docMk/>
            <pc:sldMasterMk cId="0" sldId="2147483655"/>
            <ac:spMk id="9" creationId="{00000000-0000-0000-0000-000000000000}"/>
          </ac:spMkLst>
        </pc:spChg>
        <pc:sldLayoutChg chg="delSp mod">
          <pc:chgData name="Hans Henseler" userId="57c50d95cf3557f5" providerId="LiveId" clId="{08B463EE-2066-4550-8B2B-4D0D51664ED4}" dt="2021-06-03T08:02:34.096" v="2413" actId="478"/>
          <pc:sldLayoutMkLst>
            <pc:docMk/>
            <pc:sldMasterMk cId="0" sldId="2147483655"/>
            <pc:sldLayoutMk cId="769286" sldId="2147483717"/>
          </pc:sldLayoutMkLst>
          <pc:spChg chg="del">
            <ac:chgData name="Hans Henseler" userId="57c50d95cf3557f5" providerId="LiveId" clId="{08B463EE-2066-4550-8B2B-4D0D51664ED4}" dt="2021-06-03T08:02:30.488" v="2412" actId="478"/>
            <ac:spMkLst>
              <pc:docMk/>
              <pc:sldMasterMk cId="0" sldId="2147483655"/>
              <pc:sldLayoutMk cId="769286" sldId="2147483717"/>
              <ac:spMk id="6" creationId="{00000000-0000-0000-0000-000000000000}"/>
            </ac:spMkLst>
          </pc:spChg>
          <pc:spChg chg="del">
            <ac:chgData name="Hans Henseler" userId="57c50d95cf3557f5" providerId="LiveId" clId="{08B463EE-2066-4550-8B2B-4D0D51664ED4}" dt="2021-06-03T08:02:34.096" v="2413" actId="478"/>
            <ac:spMkLst>
              <pc:docMk/>
              <pc:sldMasterMk cId="0" sldId="2147483655"/>
              <pc:sldLayoutMk cId="769286" sldId="2147483717"/>
              <ac:spMk id="7" creationId="{D76652E0-E89C-4617-A097-12E016DE1DD2}"/>
            </ac:spMkLst>
          </pc:spChg>
        </pc:sldLayoutChg>
        <pc:sldLayoutChg chg="delSp mod">
          <pc:chgData name="Hans Henseler" userId="57c50d95cf3557f5" providerId="LiveId" clId="{08B463EE-2066-4550-8B2B-4D0D51664ED4}" dt="2021-06-03T08:02:52.014" v="2416" actId="478"/>
          <pc:sldLayoutMkLst>
            <pc:docMk/>
            <pc:sldMasterMk cId="0" sldId="2147483655"/>
            <pc:sldLayoutMk cId="50776210" sldId="2147483718"/>
          </pc:sldLayoutMkLst>
          <pc:spChg chg="del">
            <ac:chgData name="Hans Henseler" userId="57c50d95cf3557f5" providerId="LiveId" clId="{08B463EE-2066-4550-8B2B-4D0D51664ED4}" dt="2021-06-03T08:02:50.046" v="2415" actId="478"/>
            <ac:spMkLst>
              <pc:docMk/>
              <pc:sldMasterMk cId="0" sldId="2147483655"/>
              <pc:sldLayoutMk cId="50776210" sldId="2147483718"/>
              <ac:spMk id="9" creationId="{BF55BEC6-CB9B-4121-9601-1F1513A9AD78}"/>
            </ac:spMkLst>
          </pc:spChg>
          <pc:spChg chg="del">
            <ac:chgData name="Hans Henseler" userId="57c50d95cf3557f5" providerId="LiveId" clId="{08B463EE-2066-4550-8B2B-4D0D51664ED4}" dt="2021-06-03T08:02:52.014" v="2416" actId="478"/>
            <ac:spMkLst>
              <pc:docMk/>
              <pc:sldMasterMk cId="0" sldId="2147483655"/>
              <pc:sldLayoutMk cId="50776210" sldId="2147483718"/>
              <ac:spMk id="11" creationId="{D80CCF7B-775C-4B10-9411-C865F3DBFA8A}"/>
            </ac:spMkLst>
          </pc:spChg>
        </pc:sldLayoutChg>
        <pc:sldLayoutChg chg="delSp mod">
          <pc:chgData name="Hans Henseler" userId="57c50d95cf3557f5" providerId="LiveId" clId="{08B463EE-2066-4550-8B2B-4D0D51664ED4}" dt="2021-06-03T08:02:56.278" v="2417" actId="478"/>
          <pc:sldLayoutMkLst>
            <pc:docMk/>
            <pc:sldMasterMk cId="0" sldId="2147483655"/>
            <pc:sldLayoutMk cId="935429405" sldId="2147483732"/>
          </pc:sldLayoutMkLst>
          <pc:spChg chg="del">
            <ac:chgData name="Hans Henseler" userId="57c50d95cf3557f5" providerId="LiveId" clId="{08B463EE-2066-4550-8B2B-4D0D51664ED4}" dt="2021-06-03T08:02:56.278" v="2417" actId="478"/>
            <ac:spMkLst>
              <pc:docMk/>
              <pc:sldMasterMk cId="0" sldId="2147483655"/>
              <pc:sldLayoutMk cId="935429405" sldId="2147483732"/>
              <ac:spMk id="9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CE224C0-411E-4EEB-BDAD-3AEC876A4CFC}" type="datetime1">
              <a:rPr lang="nl-NL" altLang="sk-SK"/>
              <a:pPr/>
              <a:t>21-8-2022</a:t>
            </a:fld>
            <a:endParaRPr lang="nl-NL" altLang="sk-SK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8161E0C-1A41-4FA2-A463-61F733334628}" type="slidenum">
              <a:rPr lang="nl-NL" altLang="sk-SK"/>
              <a:pPr/>
              <a:t>‹nr.›</a:t>
            </a:fld>
            <a:endParaRPr lang="nl-NL" altLang="sk-SK"/>
          </a:p>
        </p:txBody>
      </p:sp>
    </p:spTree>
    <p:extLst>
      <p:ext uri="{BB962C8B-B14F-4D97-AF65-F5344CB8AC3E}">
        <p14:creationId xmlns:p14="http://schemas.microsoft.com/office/powerpoint/2010/main" val="4119526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A4D05BA-4837-4EBD-AF46-D8BC8F895E62}" type="datetime1">
              <a:rPr lang="nl-NL" altLang="sk-SK"/>
              <a:pPr/>
              <a:t>21-8-2022</a:t>
            </a:fld>
            <a:endParaRPr lang="nl-NL" altLang="sk-SK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2F6A340-D78A-45AC-AA6D-965B59E8BDC8}" type="slidenum">
              <a:rPr lang="nl-NL" altLang="sk-SK"/>
              <a:pPr/>
              <a:t>‹nr.›</a:t>
            </a:fld>
            <a:endParaRPr lang="nl-NL" altLang="sk-SK"/>
          </a:p>
        </p:txBody>
      </p:sp>
    </p:spTree>
    <p:extLst>
      <p:ext uri="{BB962C8B-B14F-4D97-AF65-F5344CB8AC3E}">
        <p14:creationId xmlns:p14="http://schemas.microsoft.com/office/powerpoint/2010/main" val="2581213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984" y="-128550"/>
            <a:ext cx="7772400" cy="1102519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31440" y="257175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7745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6968-5E2D-4B89-8A2C-258A604D8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73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6968-5E2D-4B89-8A2C-258A604D8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8640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6968-5E2D-4B89-8A2C-258A604D8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211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6968-5E2D-4B89-8A2C-258A604D8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631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6968-5E2D-4B89-8A2C-258A604D8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6310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6968-5E2D-4B89-8A2C-258A604D8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8738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6968-5E2D-4B89-8A2C-258A604D8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86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 userDrawn="1"/>
        </p:nvSpPr>
        <p:spPr>
          <a:xfrm>
            <a:off x="4168715" y="4867899"/>
            <a:ext cx="215900" cy="215900"/>
          </a:xfrm>
          <a:prstGeom prst="ellipse">
            <a:avLst/>
          </a:prstGeom>
          <a:solidFill>
            <a:srgbClr val="20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915566"/>
            <a:ext cx="8229600" cy="323245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02332"/>
            <a:ext cx="8229600" cy="85725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4D26F7F9-54FE-43F6-B6DF-EBAC15274554}"/>
              </a:ext>
            </a:extLst>
          </p:cNvPr>
          <p:cNvSpPr txBox="1">
            <a:spLocks/>
          </p:cNvSpPr>
          <p:nvPr userDrawn="1"/>
        </p:nvSpPr>
        <p:spPr>
          <a:xfrm>
            <a:off x="4073124" y="4822548"/>
            <a:ext cx="406111" cy="274637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fld id="{C3956968-5E2D-4B89-8A2C-258A604D8D8D}" type="slidenum">
              <a:rPr lang="nl-NL" sz="900" smtClean="0">
                <a:solidFill>
                  <a:schemeClr val="bg1"/>
                </a:solidFill>
              </a:rPr>
              <a:pPr algn="ctr"/>
              <a:t>‹nr.›</a:t>
            </a:fld>
            <a:endParaRPr 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445283" y="4827099"/>
            <a:ext cx="4323869" cy="274637"/>
          </a:xfrm>
          <a:prstGeom prst="rect">
            <a:avLst/>
          </a:prstGeom>
        </p:spPr>
        <p:txBody>
          <a:bodyPr/>
          <a:lstStyle>
            <a:lvl1pPr algn="r">
              <a:defRPr sz="1000" i="1"/>
            </a:lvl1pPr>
          </a:lstStyle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 userDrawn="1"/>
        </p:nvSpPr>
        <p:spPr>
          <a:xfrm>
            <a:off x="4129732" y="4897438"/>
            <a:ext cx="215900" cy="215900"/>
          </a:xfrm>
          <a:prstGeom prst="ellipse">
            <a:avLst/>
          </a:prstGeom>
          <a:solidFill>
            <a:srgbClr val="231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rgbClr val="23114C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0832" y="-13692"/>
            <a:ext cx="8229600" cy="857250"/>
          </a:xfrm>
          <a:prstGeom prst="rect">
            <a:avLst/>
          </a:prstGeom>
        </p:spPr>
        <p:txBody>
          <a:bodyPr anchor="b"/>
          <a:lstStyle/>
          <a:p>
            <a:r>
              <a:rPr lang="nl-NL"/>
              <a:t>Klik om de stijl te bewerken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90872" y="959476"/>
            <a:ext cx="8229600" cy="31784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3BA81007-E0FA-4BDB-A22D-5F4C180599E6}"/>
              </a:ext>
            </a:extLst>
          </p:cNvPr>
          <p:cNvSpPr txBox="1">
            <a:spLocks/>
          </p:cNvSpPr>
          <p:nvPr userDrawn="1"/>
        </p:nvSpPr>
        <p:spPr>
          <a:xfrm>
            <a:off x="4024555" y="4841944"/>
            <a:ext cx="450574" cy="274637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fld id="{C3956968-5E2D-4B89-8A2C-258A604D8D8D}" type="slidenum">
              <a:rPr lang="nl-NL" sz="900" smtClean="0">
                <a:solidFill>
                  <a:schemeClr val="bg1"/>
                </a:solidFill>
              </a:rPr>
              <a:pPr algn="ctr"/>
              <a:t>‹nr.›</a:t>
            </a:fld>
            <a:r>
              <a:rPr lang="nl-NL" dirty="0"/>
              <a:t>.          </a:t>
            </a:r>
          </a:p>
        </p:txBody>
      </p:sp>
    </p:spTree>
    <p:extLst>
      <p:ext uri="{BB962C8B-B14F-4D97-AF65-F5344CB8AC3E}">
        <p14:creationId xmlns:p14="http://schemas.microsoft.com/office/powerpoint/2010/main" val="5077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6968-5E2D-4B89-8A2C-258A604D8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4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86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6968-5E2D-4B89-8A2C-258A604D8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18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6968-5E2D-4B89-8A2C-258A604D8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92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6968-5E2D-4B89-8A2C-258A604D8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73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6968-5E2D-4B89-8A2C-258A604D8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91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539750" y="958850"/>
            <a:ext cx="8229600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sk-SK"/>
              <a:t>Klik om de modelstijlen te bewerken</a:t>
            </a:r>
          </a:p>
          <a:p>
            <a:pPr lvl="1"/>
            <a:r>
              <a:rPr lang="nl-NL" altLang="sk-SK"/>
              <a:t>Tweede niveau</a:t>
            </a:r>
          </a:p>
          <a:p>
            <a:pPr lvl="2"/>
            <a:r>
              <a:rPr lang="nl-NL" altLang="sk-SK"/>
              <a:t>Derde niveau</a:t>
            </a:r>
          </a:p>
          <a:p>
            <a:pPr lvl="3"/>
            <a:r>
              <a:rPr lang="nl-NL" altLang="sk-SK"/>
              <a:t>Vierde niveau</a:t>
            </a:r>
          </a:p>
          <a:p>
            <a:pPr lvl="4"/>
            <a:r>
              <a:rPr lang="nl-NL" altLang="sk-SK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620838" y="4835525"/>
            <a:ext cx="931862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23114C"/>
                </a:solidFill>
                <a:latin typeface="Calibri" panose="020F0502020204030204" pitchFamily="34" charset="0"/>
              </a:defRPr>
            </a:lvl1pPr>
          </a:lstStyle>
          <a:p>
            <a:fld id="{3658854B-C482-4327-AE59-2188DF54A3C4}" type="slidenum">
              <a:rPr lang="nl-NL" altLang="sk-SK"/>
              <a:pPr/>
              <a:t>‹nr.›</a:t>
            </a:fld>
            <a:endParaRPr lang="nl-NL" altLang="sk-SK"/>
          </a:p>
        </p:txBody>
      </p:sp>
      <p:sp>
        <p:nvSpPr>
          <p:cNvPr id="1029" name="Tijdelijke aanduiding voor titel 9"/>
          <p:cNvSpPr>
            <a:spLocks noGrp="1"/>
          </p:cNvSpPr>
          <p:nvPr>
            <p:ph type="title"/>
          </p:nvPr>
        </p:nvSpPr>
        <p:spPr bwMode="auto">
          <a:xfrm>
            <a:off x="230188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sk-SK"/>
              <a:t>Klik om de stijl te bewerken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32" r:id="rId4"/>
    <p:sldLayoutId id="2147483719" r:id="rId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rgbClr val="20BDB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20BDBA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3114C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rgbClr val="23114C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rgbClr val="23114C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 kern="1200">
          <a:solidFill>
            <a:srgbClr val="23114C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rgbClr val="23114C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DRAFT Program MAS DFCI Data Analytics and Visualization program v3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6968-5E2D-4B89-8A2C-258A604D8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266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>
          <a:xfrm>
            <a:off x="476568" y="1204912"/>
            <a:ext cx="7772400" cy="1103313"/>
          </a:xfrm>
        </p:spPr>
        <p:txBody>
          <a:bodyPr/>
          <a:lstStyle/>
          <a:p>
            <a:r>
              <a:rPr lang="en-US" b="0"/>
              <a:t>Master of Advanced Studies in</a:t>
            </a:r>
            <a:br>
              <a:rPr lang="en-US" b="0"/>
            </a:br>
            <a:r>
              <a:rPr lang="en-US" b="0"/>
              <a:t>Digital Forensics &amp; Cyber Investigation</a:t>
            </a:r>
            <a:endParaRPr lang="nl-NL" altLang="sk-SK" dirty="0"/>
          </a:p>
        </p:txBody>
      </p:sp>
      <p:sp>
        <p:nvSpPr>
          <p:cNvPr id="7171" name="Ondertitel 2"/>
          <p:cNvSpPr>
            <a:spLocks noGrp="1"/>
          </p:cNvSpPr>
          <p:nvPr>
            <p:ph type="subTitle" idx="1"/>
          </p:nvPr>
        </p:nvSpPr>
        <p:spPr>
          <a:xfrm>
            <a:off x="331788" y="2571750"/>
            <a:ext cx="7917180" cy="238887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/>
              <a:t>DRAFT Program </a:t>
            </a:r>
            <a:r>
              <a:rPr lang="en-US"/>
              <a:t>v2 for Module </a:t>
            </a:r>
            <a:r>
              <a:rPr lang="en-US" dirty="0"/>
              <a:t>3: Data Analytics and Visualization</a:t>
            </a:r>
            <a:br>
              <a:rPr lang="en-US" dirty="0"/>
            </a:br>
            <a:r>
              <a:rPr lang="en-US" sz="1900" i="1"/>
              <a:t>August 22-26, 2022</a:t>
            </a:r>
            <a:br>
              <a:rPr lang="en-US" sz="1900" i="1" dirty="0"/>
            </a:br>
            <a:r>
              <a:rPr lang="en-US" sz="1900" i="1" dirty="0"/>
              <a:t>Bern, </a:t>
            </a:r>
            <a:r>
              <a:rPr lang="en-US" sz="1900" i="1" dirty="0" err="1"/>
              <a:t>Switserland</a:t>
            </a:r>
            <a:endParaRPr lang="en-US" dirty="0"/>
          </a:p>
          <a:p>
            <a:pPr eaLnBrk="1" hangingPunct="1"/>
            <a:endParaRPr lang="nl-NL" altLang="sk-SK" i="1" dirty="0"/>
          </a:p>
          <a:p>
            <a:pPr eaLnBrk="1" hangingPunct="1"/>
            <a:r>
              <a:rPr lang="nl-NL" altLang="sk-SK" dirty="0"/>
              <a:t>Dr.ir. Hans Henseler, </a:t>
            </a:r>
          </a:p>
          <a:p>
            <a:pPr eaLnBrk="1" hangingPunct="1"/>
            <a:r>
              <a:rPr lang="nl-NL" altLang="sk-SK" dirty="0"/>
              <a:t>University of </a:t>
            </a:r>
            <a:r>
              <a:rPr lang="nl-NL" altLang="sk-SK" dirty="0" err="1"/>
              <a:t>Applied</a:t>
            </a:r>
            <a:r>
              <a:rPr lang="nl-NL" altLang="sk-SK" dirty="0"/>
              <a:t> Sciences, Leiden (NL)</a:t>
            </a:r>
          </a:p>
          <a:p>
            <a:pPr eaLnBrk="1" hangingPunct="1"/>
            <a:endParaRPr lang="nl-NL" altLang="sk-SK" sz="1600" i="1" dirty="0"/>
          </a:p>
          <a:p>
            <a:pPr eaLnBrk="1" hangingPunct="1"/>
            <a:r>
              <a:rPr lang="en-US" altLang="sk-SK" sz="1600" i="1" dirty="0"/>
              <a:t>Master of Advanced Studies in Digital Forensics &amp; Cyber Investigation</a:t>
            </a:r>
          </a:p>
          <a:p>
            <a:pPr eaLnBrk="1" hangingPunct="1"/>
            <a:r>
              <a:rPr lang="en-US" altLang="sk-SK" sz="1600" i="1" dirty="0"/>
              <a:t>Bern University of Applied Sciences</a:t>
            </a:r>
            <a:endParaRPr lang="nl-NL" altLang="sk-SK" sz="1600" i="1" dirty="0"/>
          </a:p>
        </p:txBody>
      </p:sp>
      <p:sp>
        <p:nvSpPr>
          <p:cNvPr id="7172" name="Tekstvak 3"/>
          <p:cNvSpPr txBox="1">
            <a:spLocks noChangeArrowheads="1"/>
          </p:cNvSpPr>
          <p:nvPr/>
        </p:nvSpPr>
        <p:spPr bwMode="auto">
          <a:xfrm>
            <a:off x="1481138" y="-1428750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sk-SK" altLang="sk-SK" sz="1800">
              <a:latin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B3DFD18-81E5-410C-9512-FC095135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What is </a:t>
            </a:r>
            <a:r>
              <a:rPr lang="nl-NL" dirty="0" err="1"/>
              <a:t>the</a:t>
            </a:r>
            <a:r>
              <a:rPr lang="nl-NL" dirty="0"/>
              <a:t> ELK stack?</a:t>
            </a:r>
          </a:p>
          <a:p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ELK stack on </a:t>
            </a:r>
            <a:r>
              <a:rPr lang="nl-NL" dirty="0" err="1"/>
              <a:t>an</a:t>
            </a:r>
            <a:r>
              <a:rPr lang="nl-NL" dirty="0"/>
              <a:t> Ubuntu VM</a:t>
            </a:r>
          </a:p>
          <a:p>
            <a:r>
              <a:rPr lang="nl-NL" dirty="0"/>
              <a:t>Create a filter to load data</a:t>
            </a:r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Kibana</a:t>
            </a:r>
            <a:r>
              <a:rPr lang="nl-NL" dirty="0"/>
              <a:t> to discover data </a:t>
            </a:r>
            <a:r>
              <a:rPr lang="en-NL" dirty="0"/>
              <a:t>…</a:t>
            </a:r>
            <a:endParaRPr lang="nl-NL" dirty="0"/>
          </a:p>
          <a:p>
            <a:r>
              <a:rPr lang="en-NL" dirty="0"/>
              <a:t>…</a:t>
            </a:r>
            <a:r>
              <a:rPr lang="en-US" dirty="0"/>
              <a:t> a</a:t>
            </a:r>
            <a:r>
              <a:rPr lang="nl-NL" dirty="0" err="1"/>
              <a:t>nd</a:t>
            </a:r>
            <a:r>
              <a:rPr lang="nl-NL" dirty="0"/>
              <a:t> to </a:t>
            </a:r>
            <a:r>
              <a:rPr lang="nl-NL" dirty="0" err="1"/>
              <a:t>explore</a:t>
            </a:r>
            <a:r>
              <a:rPr lang="nl-NL" dirty="0"/>
              <a:t> streaming data</a:t>
            </a:r>
          </a:p>
          <a:p>
            <a:r>
              <a:rPr lang="nl-NL" dirty="0"/>
              <a:t>Design </a:t>
            </a:r>
            <a:r>
              <a:rPr lang="nl-NL" dirty="0" err="1"/>
              <a:t>and</a:t>
            </a:r>
            <a:r>
              <a:rPr lang="nl-NL" dirty="0"/>
              <a:t> setup a digital </a:t>
            </a:r>
            <a:r>
              <a:rPr lang="nl-NL" dirty="0" err="1"/>
              <a:t>forensics</a:t>
            </a:r>
            <a:r>
              <a:rPr lang="nl-NL" dirty="0"/>
              <a:t>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visualisation</a:t>
            </a:r>
            <a:r>
              <a:rPr lang="nl-NL" dirty="0"/>
              <a:t> project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E8878-7410-442E-B02F-718A80C2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Day 3: Learning Goals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941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091931"/>
              </p:ext>
            </p:extLst>
          </p:nvPr>
        </p:nvGraphicFramePr>
        <p:xfrm>
          <a:off x="522738" y="920241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822">
                  <a:extLst>
                    <a:ext uri="{9D8B030D-6E8A-4147-A177-3AD203B41FA5}">
                      <a16:colId xmlns:a16="http://schemas.microsoft.com/office/drawing/2014/main" val="1064855979"/>
                    </a:ext>
                  </a:extLst>
                </a:gridCol>
                <a:gridCol w="6557778">
                  <a:extLst>
                    <a:ext uri="{9D8B030D-6E8A-4147-A177-3AD203B41FA5}">
                      <a16:colId xmlns:a16="http://schemas.microsoft.com/office/drawing/2014/main" val="322640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Data visualization and full-text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5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6: Email</a:t>
                      </a:r>
                      <a:r>
                        <a:rPr lang="en-US" baseline="0" dirty="0"/>
                        <a:t> data in digital forensics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0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Filtering,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analysing</a:t>
                      </a:r>
                      <a:r>
                        <a:rPr lang="en-US" baseline="0" dirty="0"/>
                        <a:t> and visualizing email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 6: Plot emails on a timeline and visualize email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5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0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Full-text search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7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facets to drill down result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7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project part 2: (try to) finish your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2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the day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2478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18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B3DFD18-81E5-410C-9512-FC095135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Filtering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visualising</a:t>
            </a:r>
            <a:r>
              <a:rPr lang="nl-NL" dirty="0"/>
              <a:t> email data</a:t>
            </a:r>
          </a:p>
          <a:p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heatmap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visualise</a:t>
            </a:r>
            <a:r>
              <a:rPr lang="nl-NL" dirty="0"/>
              <a:t> email traffic </a:t>
            </a:r>
            <a:r>
              <a:rPr lang="nl-NL" dirty="0" err="1"/>
              <a:t>density</a:t>
            </a:r>
            <a:endParaRPr lang="nl-NL" dirty="0"/>
          </a:p>
          <a:p>
            <a:r>
              <a:rPr lang="nl-NL" dirty="0"/>
              <a:t>Basics of </a:t>
            </a:r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(</a:t>
            </a:r>
            <a:r>
              <a:rPr lang="nl-NL" dirty="0" err="1"/>
              <a:t>relationship</a:t>
            </a:r>
            <a:r>
              <a:rPr lang="nl-NL" dirty="0"/>
              <a:t>) analysis</a:t>
            </a:r>
          </a:p>
          <a:p>
            <a:r>
              <a:rPr lang="nl-NL" dirty="0" err="1"/>
              <a:t>Visualising</a:t>
            </a:r>
            <a:r>
              <a:rPr lang="nl-NL" dirty="0"/>
              <a:t> a </a:t>
            </a:r>
            <a:r>
              <a:rPr lang="nl-NL" dirty="0" err="1"/>
              <a:t>graph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in Python</a:t>
            </a:r>
          </a:p>
          <a:p>
            <a:r>
              <a:rPr lang="nl-NL" dirty="0"/>
              <a:t>Full-</a:t>
            </a:r>
            <a:r>
              <a:rPr lang="nl-NL" dirty="0" err="1"/>
              <a:t>text</a:t>
            </a:r>
            <a:r>
              <a:rPr lang="nl-NL" dirty="0"/>
              <a:t> search </a:t>
            </a:r>
            <a:r>
              <a:rPr lang="nl-NL" dirty="0" err="1"/>
              <a:t>strategies</a:t>
            </a:r>
            <a:endParaRPr lang="nl-NL" dirty="0"/>
          </a:p>
          <a:p>
            <a:r>
              <a:rPr lang="nl-NL" dirty="0" err="1"/>
              <a:t>Combining</a:t>
            </a:r>
            <a:r>
              <a:rPr lang="nl-NL" dirty="0"/>
              <a:t> full-</a:t>
            </a:r>
            <a:r>
              <a:rPr lang="nl-NL" dirty="0" err="1"/>
              <a:t>text</a:t>
            </a:r>
            <a:r>
              <a:rPr lang="nl-NL" dirty="0"/>
              <a:t> search </a:t>
            </a:r>
            <a:r>
              <a:rPr lang="nl-NL" dirty="0" err="1"/>
              <a:t>with</a:t>
            </a:r>
            <a:r>
              <a:rPr lang="nl-NL" dirty="0"/>
              <a:t> facet search</a:t>
            </a:r>
          </a:p>
          <a:p>
            <a:r>
              <a:rPr lang="nl-NL" dirty="0"/>
              <a:t>Understand </a:t>
            </a:r>
            <a:r>
              <a:rPr lang="nl-NL" dirty="0" err="1"/>
              <a:t>recall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precision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E8878-7410-442E-B02F-718A80C2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Day 4: Learning Goals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472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285283"/>
              </p:ext>
            </p:extLst>
          </p:nvPr>
        </p:nvGraphicFramePr>
        <p:xfrm>
          <a:off x="604519" y="911735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822">
                  <a:extLst>
                    <a:ext uri="{9D8B030D-6E8A-4147-A177-3AD203B41FA5}">
                      <a16:colId xmlns:a16="http://schemas.microsoft.com/office/drawing/2014/main" val="1064855979"/>
                    </a:ext>
                  </a:extLst>
                </a:gridCol>
                <a:gridCol w="6557778">
                  <a:extLst>
                    <a:ext uri="{9D8B030D-6E8A-4147-A177-3AD203B41FA5}">
                      <a16:colId xmlns:a16="http://schemas.microsoft.com/office/drawing/2014/main" val="322640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 location</a:t>
                      </a:r>
                      <a:r>
                        <a:rPr lang="en-US" baseline="0" dirty="0"/>
                        <a:t>s </a:t>
                      </a:r>
                      <a:r>
                        <a:rPr lang="en-US" dirty="0"/>
                        <a:t>and final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5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7: </a:t>
                      </a:r>
                      <a:r>
                        <a:rPr lang="en-US" dirty="0" err="1"/>
                        <a:t>Analysing</a:t>
                      </a:r>
                      <a:r>
                        <a:rPr lang="en-US" dirty="0"/>
                        <a:t> geolocation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0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Geolocation </a:t>
                      </a:r>
                      <a:r>
                        <a:rPr lang="en-US" baseline="0" dirty="0" err="1"/>
                        <a:t>visualisation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 7: Plot</a:t>
                      </a:r>
                      <a:r>
                        <a:rPr lang="en-US" baseline="0" dirty="0"/>
                        <a:t> geo locations from public IP addresses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5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0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project part 3: project presentations!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7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Feedback and grading of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7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Recap of what you have learned this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2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the week!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2478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123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B3DFD18-81E5-410C-9512-FC095135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Filtering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visualising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 data</a:t>
            </a:r>
          </a:p>
          <a:p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Geopandas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Geoplot</a:t>
            </a:r>
            <a:endParaRPr lang="nl-NL" dirty="0"/>
          </a:p>
          <a:p>
            <a:r>
              <a:rPr lang="nl-NL" dirty="0"/>
              <a:t>Conversion of public IP </a:t>
            </a:r>
            <a:r>
              <a:rPr lang="nl-NL" dirty="0" err="1"/>
              <a:t>addresses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geolocation</a:t>
            </a:r>
            <a:endParaRPr lang="nl-NL" dirty="0"/>
          </a:p>
          <a:p>
            <a:r>
              <a:rPr lang="nl-NL" dirty="0"/>
              <a:t>Understand </a:t>
            </a:r>
            <a:r>
              <a:rPr lang="nl-NL" dirty="0" err="1"/>
              <a:t>the</a:t>
            </a:r>
            <a:r>
              <a:rPr lang="nl-NL" dirty="0"/>
              <a:t> basics of </a:t>
            </a:r>
            <a:r>
              <a:rPr lang="nl-NL" dirty="0" err="1"/>
              <a:t>geoprocessing</a:t>
            </a:r>
            <a:endParaRPr lang="nl-NL" dirty="0"/>
          </a:p>
          <a:p>
            <a:r>
              <a:rPr lang="nl-NL" dirty="0" err="1"/>
              <a:t>Deliver</a:t>
            </a:r>
            <a:r>
              <a:rPr lang="nl-NL" dirty="0"/>
              <a:t> a digital </a:t>
            </a:r>
            <a:r>
              <a:rPr lang="nl-NL" dirty="0" err="1"/>
              <a:t>forensics</a:t>
            </a:r>
            <a:r>
              <a:rPr lang="nl-NL" dirty="0"/>
              <a:t> </a:t>
            </a:r>
            <a:r>
              <a:rPr lang="nl-NL" dirty="0" err="1"/>
              <a:t>analytics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visualisation</a:t>
            </a:r>
            <a:r>
              <a:rPr lang="nl-NL" dirty="0"/>
              <a:t> project </a:t>
            </a:r>
            <a:r>
              <a:rPr lang="nl-NL" dirty="0" err="1"/>
              <a:t>and</a:t>
            </a:r>
            <a:r>
              <a:rPr lang="nl-NL" dirty="0"/>
              <a:t> present </a:t>
            </a:r>
            <a:r>
              <a:rPr lang="nl-NL" dirty="0" err="1"/>
              <a:t>it</a:t>
            </a:r>
            <a:r>
              <a:rPr lang="nl-NL" dirty="0"/>
              <a:t> in front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audience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E8878-7410-442E-B02F-718A80C2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Day 5: Learning Goals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639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Contact information</a:t>
            </a:r>
          </a:p>
        </p:txBody>
      </p:sp>
      <p:sp>
        <p:nvSpPr>
          <p:cNvPr id="12" name="Tijdelijke aanduiding voor inhoud 11"/>
          <p:cNvSpPr>
            <a:spLocks noGrp="1"/>
          </p:cNvSpPr>
          <p:nvPr>
            <p:ph idx="1"/>
          </p:nvPr>
        </p:nvSpPr>
        <p:spPr>
          <a:xfrm>
            <a:off x="590550" y="958850"/>
            <a:ext cx="5610358" cy="3179763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Dr.ir. Hans Henseler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henseler.h@hsleiden.nl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This module teaches the use of </a:t>
            </a:r>
            <a:r>
              <a:rPr lang="en-US" sz="2000" b="1" dirty="0"/>
              <a:t>data analytics and visualization for digital forensics</a:t>
            </a:r>
            <a:r>
              <a:rPr lang="en-US" sz="2000" dirty="0"/>
              <a:t>. Topics covered include:</a:t>
            </a:r>
          </a:p>
          <a:p>
            <a:r>
              <a:rPr lang="en-US" sz="2000" dirty="0"/>
              <a:t>Log analysis and correlation</a:t>
            </a:r>
          </a:p>
          <a:p>
            <a:r>
              <a:rPr lang="en-US" sz="2000" dirty="0"/>
              <a:t>Event reconstruction using timelines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Plaso</a:t>
            </a:r>
            <a:r>
              <a:rPr lang="en-US" sz="2000" dirty="0"/>
              <a:t> to create super-timelines</a:t>
            </a:r>
          </a:p>
          <a:p>
            <a:r>
              <a:rPr lang="en-US" sz="2000" dirty="0"/>
              <a:t>Working with Big Data repositories</a:t>
            </a:r>
          </a:p>
          <a:p>
            <a:r>
              <a:rPr lang="en-US" sz="2000" dirty="0"/>
              <a:t>Correlation and relationship analysis</a:t>
            </a:r>
          </a:p>
          <a:p>
            <a:r>
              <a:rPr lang="en-US" sz="2000" dirty="0"/>
              <a:t>Statistical analysis</a:t>
            </a:r>
          </a:p>
          <a:p>
            <a:r>
              <a:rPr lang="en-US" sz="2000" dirty="0"/>
              <a:t>Advanced search techniques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3: Data Analytics and Visualization</a:t>
            </a:r>
            <a:br>
              <a:rPr lang="en-US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91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086700"/>
              </p:ext>
            </p:extLst>
          </p:nvPr>
        </p:nvGraphicFramePr>
        <p:xfrm>
          <a:off x="539750" y="1454533"/>
          <a:ext cx="8229600" cy="2360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247">
                  <a:extLst>
                    <a:ext uri="{9D8B030D-6E8A-4147-A177-3AD203B41FA5}">
                      <a16:colId xmlns:a16="http://schemas.microsoft.com/office/drawing/2014/main" val="4276979972"/>
                    </a:ext>
                  </a:extLst>
                </a:gridCol>
                <a:gridCol w="1481953">
                  <a:extLst>
                    <a:ext uri="{9D8B030D-6E8A-4147-A177-3AD203B41FA5}">
                      <a16:colId xmlns:a16="http://schemas.microsoft.com/office/drawing/2014/main" val="13382332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72971519"/>
                    </a:ext>
                  </a:extLst>
                </a:gridCol>
                <a:gridCol w="1165482">
                  <a:extLst>
                    <a:ext uri="{9D8B030D-6E8A-4147-A177-3AD203B41FA5}">
                      <a16:colId xmlns:a16="http://schemas.microsoft.com/office/drawing/2014/main" val="3767949407"/>
                    </a:ext>
                  </a:extLst>
                </a:gridCol>
                <a:gridCol w="1421027">
                  <a:extLst>
                    <a:ext uri="{9D8B030D-6E8A-4147-A177-3AD203B41FA5}">
                      <a16:colId xmlns:a16="http://schemas.microsoft.com/office/drawing/2014/main" val="3610908404"/>
                    </a:ext>
                  </a:extLst>
                </a:gridCol>
                <a:gridCol w="1528291">
                  <a:extLst>
                    <a:ext uri="{9D8B030D-6E8A-4147-A177-3AD203B41FA5}">
                      <a16:colId xmlns:a16="http://schemas.microsoft.com/office/drawing/2014/main" val="335983225"/>
                    </a:ext>
                  </a:extLst>
                </a:gridCol>
              </a:tblGrid>
              <a:tr h="531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34633"/>
                  </a:ext>
                </a:extLst>
              </a:tr>
              <a:tr h="827922">
                <a:tc>
                  <a:txBody>
                    <a:bodyPr/>
                    <a:lstStyle/>
                    <a:p>
                      <a:r>
                        <a:rPr lang="en-US" dirty="0"/>
                        <a:t>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Forensic data analytics and </a:t>
                      </a:r>
                      <a:r>
                        <a:rPr lang="en-US" dirty="0" err="1"/>
                        <a:t>visualisation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Super-time line with </a:t>
                      </a:r>
                      <a:r>
                        <a:rPr lang="en-US" dirty="0" err="1"/>
                        <a:t>Plaso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ELK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</a:t>
                      </a:r>
                      <a:r>
                        <a:rPr lang="en-US" dirty="0" err="1"/>
                        <a:t>Visualisation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Geolocation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86831"/>
                  </a:ext>
                </a:extLst>
              </a:tr>
              <a:tr h="827922">
                <a:tc>
                  <a:txBody>
                    <a:bodyPr/>
                    <a:lstStyle/>
                    <a:p>
                      <a:r>
                        <a:rPr lang="en-US" dirty="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Analysing</a:t>
                      </a:r>
                      <a:r>
                        <a:rPr lang="en-US" baseline="0" dirty="0"/>
                        <a:t> log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</a:t>
                      </a:r>
                      <a:r>
                        <a:rPr lang="en-US" baseline="0" dirty="0"/>
                        <a:t> data with </a:t>
                      </a:r>
                      <a:r>
                        <a:rPr lang="en-US" baseline="0" dirty="0" err="1"/>
                        <a:t>Opensearch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Plaso</a:t>
                      </a:r>
                      <a:r>
                        <a:rPr lang="en-US" dirty="0"/>
                        <a:t> + ELK</a:t>
                      </a:r>
                      <a:br>
                        <a:rPr lang="en-US" dirty="0"/>
                      </a:br>
                      <a:r>
                        <a:rPr lang="en-US" dirty="0"/>
                        <a:t>*Project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Full-text search</a:t>
                      </a:r>
                    </a:p>
                    <a:p>
                      <a:r>
                        <a:rPr lang="en-US" dirty="0"/>
                        <a:t>*Project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Project presentations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782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overview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345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08:30-10:00 Lecture</a:t>
            </a:r>
            <a:br>
              <a:rPr lang="fr-FR" dirty="0"/>
            </a:br>
            <a:r>
              <a:rPr lang="fr-FR" dirty="0"/>
              <a:t>10:00-10:30 coffee</a:t>
            </a:r>
            <a:br>
              <a:rPr lang="fr-FR" dirty="0"/>
            </a:br>
            <a:r>
              <a:rPr lang="fr-FR" dirty="0"/>
              <a:t>10:30-12:00 </a:t>
            </a:r>
            <a:r>
              <a:rPr lang="fr-FR" dirty="0" err="1"/>
              <a:t>Exercise</a:t>
            </a:r>
            <a:br>
              <a:rPr lang="fr-FR" dirty="0"/>
            </a:br>
            <a:r>
              <a:rPr lang="fr-FR" dirty="0"/>
              <a:t>12:00-13:00 lunch</a:t>
            </a:r>
            <a:br>
              <a:rPr lang="fr-FR" dirty="0"/>
            </a:br>
            <a:r>
              <a:rPr lang="fr-FR" dirty="0"/>
              <a:t>13:00-14:30 Lecture</a:t>
            </a:r>
            <a:br>
              <a:rPr lang="fr-FR" dirty="0"/>
            </a:br>
            <a:r>
              <a:rPr lang="fr-FR" dirty="0"/>
              <a:t>14:30-15:00 coffee</a:t>
            </a:r>
            <a:br>
              <a:rPr lang="fr-FR" dirty="0"/>
            </a:br>
            <a:r>
              <a:rPr lang="fr-FR" dirty="0"/>
              <a:t>15:00-16:20 </a:t>
            </a:r>
            <a:r>
              <a:rPr lang="fr-FR" dirty="0" err="1"/>
              <a:t>Exercise</a:t>
            </a:r>
            <a:r>
              <a:rPr lang="fr-FR" dirty="0"/>
              <a:t> or </a:t>
            </a: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16:20-16:30 End of the </a:t>
            </a:r>
            <a:r>
              <a:rPr lang="fr-FR" dirty="0" err="1"/>
              <a:t>day</a:t>
            </a:r>
            <a:r>
              <a:rPr lang="fr-FR" dirty="0"/>
              <a:t>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315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499412"/>
              </p:ext>
            </p:extLst>
          </p:nvPr>
        </p:nvGraphicFramePr>
        <p:xfrm>
          <a:off x="535497" y="920241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822">
                  <a:extLst>
                    <a:ext uri="{9D8B030D-6E8A-4147-A177-3AD203B41FA5}">
                      <a16:colId xmlns:a16="http://schemas.microsoft.com/office/drawing/2014/main" val="1064855979"/>
                    </a:ext>
                  </a:extLst>
                </a:gridCol>
                <a:gridCol w="6557778">
                  <a:extLst>
                    <a:ext uri="{9D8B030D-6E8A-4147-A177-3AD203B41FA5}">
                      <a16:colId xmlns:a16="http://schemas.microsoft.com/office/drawing/2014/main" val="322640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Forensic Analysis of Logfiles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5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0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1:  Analyzing and visualizing information in Digital Forensics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  <a:r>
                        <a:rPr lang="en-US" baseline="0" dirty="0"/>
                        <a:t> 1</a:t>
                      </a:r>
                      <a:r>
                        <a:rPr lang="en-US" dirty="0"/>
                        <a:t>: Data analytics and visualization in Google </a:t>
                      </a:r>
                      <a:r>
                        <a:rPr lang="en-US" dirty="0" err="1"/>
                        <a:t>Colab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5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0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2: Forensic analysis of logfiles and data conversion/cleaning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7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Logfiles from Windows, iOS and Android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7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 2: Logfile extraction, analysis and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2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the day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2478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9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B3DFD18-81E5-410C-9512-FC095135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15566"/>
            <a:ext cx="8229600" cy="3232454"/>
          </a:xfrm>
        </p:spPr>
        <p:txBody>
          <a:bodyPr/>
          <a:lstStyle/>
          <a:p>
            <a:r>
              <a:rPr lang="nl-NL" sz="1800" dirty="0"/>
              <a:t>Quick </a:t>
            </a:r>
            <a:r>
              <a:rPr lang="nl-NL" sz="1800" dirty="0" err="1"/>
              <a:t>introduction</a:t>
            </a:r>
            <a:r>
              <a:rPr lang="nl-NL" sz="1800" dirty="0"/>
              <a:t>/</a:t>
            </a:r>
            <a:r>
              <a:rPr lang="nl-NL" sz="1800" dirty="0" err="1"/>
              <a:t>refresher</a:t>
            </a:r>
            <a:r>
              <a:rPr lang="nl-NL" sz="1800" dirty="0"/>
              <a:t> Python and Google </a:t>
            </a:r>
            <a:r>
              <a:rPr lang="nl-NL" sz="1800" dirty="0" err="1"/>
              <a:t>Colaboratory</a:t>
            </a:r>
            <a:endParaRPr lang="nl-NL" sz="1800" dirty="0"/>
          </a:p>
          <a:p>
            <a:r>
              <a:rPr lang="nl-NL" sz="1800" dirty="0" err="1"/>
              <a:t>Working</a:t>
            </a:r>
            <a:r>
              <a:rPr lang="nl-NL" sz="1800" dirty="0"/>
              <a:t> with Panda Dataframes</a:t>
            </a:r>
          </a:p>
          <a:p>
            <a:r>
              <a:rPr lang="nl-NL" sz="1800" dirty="0" err="1"/>
              <a:t>Pandas</a:t>
            </a:r>
            <a:r>
              <a:rPr lang="nl-NL" sz="1800" dirty="0"/>
              <a:t> and </a:t>
            </a:r>
            <a:r>
              <a:rPr lang="nl-NL" sz="1800" dirty="0" err="1"/>
              <a:t>statistical</a:t>
            </a:r>
            <a:r>
              <a:rPr lang="nl-NL" sz="1800" dirty="0"/>
              <a:t> (</a:t>
            </a:r>
            <a:r>
              <a:rPr lang="nl-NL" sz="1800" dirty="0" err="1"/>
              <a:t>analytical</a:t>
            </a:r>
            <a:r>
              <a:rPr lang="nl-NL" sz="1800" dirty="0"/>
              <a:t>) operations</a:t>
            </a:r>
          </a:p>
          <a:p>
            <a:r>
              <a:rPr lang="nl-NL" sz="1800" dirty="0"/>
              <a:t>Cleaning data, filtering and </a:t>
            </a:r>
            <a:r>
              <a:rPr lang="nl-NL" sz="1800" dirty="0" err="1"/>
              <a:t>sorting</a:t>
            </a:r>
            <a:r>
              <a:rPr lang="nl-NL" sz="1800" dirty="0"/>
              <a:t> data</a:t>
            </a:r>
          </a:p>
          <a:p>
            <a:r>
              <a:rPr lang="nl-NL" sz="1800" dirty="0"/>
              <a:t>Time series data </a:t>
            </a:r>
            <a:r>
              <a:rPr lang="nl-NL" sz="1800" dirty="0" err="1"/>
              <a:t>visualisation</a:t>
            </a:r>
            <a:endParaRPr lang="nl-NL" sz="1800" dirty="0"/>
          </a:p>
          <a:p>
            <a:pPr lvl="1"/>
            <a:r>
              <a:rPr lang="en-US" sz="1800" dirty="0"/>
              <a:t>Line Plots.</a:t>
            </a:r>
          </a:p>
          <a:p>
            <a:pPr lvl="1"/>
            <a:r>
              <a:rPr lang="en-US" sz="1800" dirty="0"/>
              <a:t>Histograms and Density Plots.</a:t>
            </a:r>
          </a:p>
          <a:p>
            <a:pPr lvl="1"/>
            <a:r>
              <a:rPr lang="en-US" sz="1800" dirty="0"/>
              <a:t>Box and Whisker Plots.</a:t>
            </a:r>
          </a:p>
          <a:p>
            <a:pPr lvl="1"/>
            <a:r>
              <a:rPr lang="en-US" sz="1800" dirty="0"/>
              <a:t>Heat Maps.</a:t>
            </a:r>
          </a:p>
          <a:p>
            <a:pPr lvl="1"/>
            <a:r>
              <a:rPr lang="en-US" sz="1800" dirty="0"/>
              <a:t>Lag Plots or Scatter Plots.</a:t>
            </a:r>
          </a:p>
          <a:p>
            <a:pPr lvl="1"/>
            <a:r>
              <a:rPr lang="en-US" sz="1800" dirty="0"/>
              <a:t>Autocorrelation Plots.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E8878-7410-442E-B02F-718A80C2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2332"/>
            <a:ext cx="8229600" cy="857250"/>
          </a:xfrm>
        </p:spPr>
        <p:txBody>
          <a:bodyPr/>
          <a:lstStyle/>
          <a:p>
            <a:r>
              <a:rPr lang="nl-NL" dirty="0"/>
              <a:t>Day 1: Learning Goals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574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592892"/>
              </p:ext>
            </p:extLst>
          </p:nvPr>
        </p:nvGraphicFramePr>
        <p:xfrm>
          <a:off x="505726" y="920241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822">
                  <a:extLst>
                    <a:ext uri="{9D8B030D-6E8A-4147-A177-3AD203B41FA5}">
                      <a16:colId xmlns:a16="http://schemas.microsoft.com/office/drawing/2014/main" val="1064855979"/>
                    </a:ext>
                  </a:extLst>
                </a:gridCol>
                <a:gridCol w="6557778">
                  <a:extLst>
                    <a:ext uri="{9D8B030D-6E8A-4147-A177-3AD203B41FA5}">
                      <a16:colId xmlns:a16="http://schemas.microsoft.com/office/drawing/2014/main" val="322640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Plaso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Elasticsearch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5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3: Super-timelines with </a:t>
                      </a:r>
                      <a:r>
                        <a:rPr lang="en-US" dirty="0" err="1"/>
                        <a:t>Plaso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0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Setting up </a:t>
                      </a:r>
                      <a:r>
                        <a:rPr lang="en-US" dirty="0" err="1"/>
                        <a:t>Plaso</a:t>
                      </a:r>
                      <a:r>
                        <a:rPr lang="en-US" dirty="0"/>
                        <a:t> on your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10:30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 3: Run </a:t>
                      </a:r>
                      <a:r>
                        <a:rPr lang="en-US" dirty="0" err="1"/>
                        <a:t>Plaso</a:t>
                      </a:r>
                      <a:r>
                        <a:rPr lang="en-US" dirty="0"/>
                        <a:t> on logfiles and </a:t>
                      </a:r>
                      <a:r>
                        <a:rPr lang="en-US" dirty="0" err="1"/>
                        <a:t>analyse</a:t>
                      </a:r>
                      <a:r>
                        <a:rPr lang="en-US" dirty="0"/>
                        <a:t> the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5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0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4: Introduction to Elasticsearch (ES)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and 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7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Practical example: </a:t>
                      </a:r>
                      <a:r>
                        <a:rPr lang="en-US" dirty="0" err="1"/>
                        <a:t>Hansken</a:t>
                      </a:r>
                      <a:r>
                        <a:rPr lang="en-US" dirty="0"/>
                        <a:t> Digital Forensics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7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 4: Index data in ES and </a:t>
                      </a:r>
                      <a:r>
                        <a:rPr lang="en-US" dirty="0" err="1"/>
                        <a:t>analyse</a:t>
                      </a:r>
                      <a:r>
                        <a:rPr lang="en-US" dirty="0"/>
                        <a:t> with a </a:t>
                      </a:r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2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the day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2478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252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B3DFD18-81E5-410C-9512-FC095135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Understand and </a:t>
            </a:r>
            <a:r>
              <a:rPr lang="nl-NL" dirty="0" err="1"/>
              <a:t>able</a:t>
            </a:r>
            <a:r>
              <a:rPr lang="nl-NL" dirty="0"/>
              <a:t> to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plaso</a:t>
            </a:r>
            <a:r>
              <a:rPr lang="nl-NL" dirty="0"/>
              <a:t>-tools:</a:t>
            </a:r>
          </a:p>
          <a:p>
            <a:pPr lvl="1"/>
            <a:r>
              <a:rPr lang="nl-NL" dirty="0" err="1"/>
              <a:t>Overview</a:t>
            </a:r>
            <a:r>
              <a:rPr lang="nl-NL" dirty="0"/>
              <a:t> of </a:t>
            </a:r>
            <a:r>
              <a:rPr lang="nl-NL" dirty="0" err="1"/>
              <a:t>supported</a:t>
            </a:r>
            <a:r>
              <a:rPr lang="nl-NL" dirty="0"/>
              <a:t> sources and formats</a:t>
            </a:r>
          </a:p>
          <a:p>
            <a:pPr lvl="1"/>
            <a:r>
              <a:rPr lang="nl-NL" dirty="0"/>
              <a:t>Log2timeline, </a:t>
            </a:r>
            <a:r>
              <a:rPr lang="nl-NL" dirty="0" err="1"/>
              <a:t>psort</a:t>
            </a:r>
            <a:r>
              <a:rPr lang="nl-NL" dirty="0"/>
              <a:t> and </a:t>
            </a:r>
            <a:r>
              <a:rPr lang="nl-NL" dirty="0" err="1"/>
              <a:t>pinfo</a:t>
            </a:r>
            <a:endParaRPr lang="nl-NL" dirty="0"/>
          </a:p>
          <a:p>
            <a:pPr lvl="1"/>
            <a:r>
              <a:rPr lang="nl-NL" dirty="0" err="1"/>
              <a:t>Visualisation</a:t>
            </a:r>
            <a:r>
              <a:rPr lang="nl-NL" dirty="0"/>
              <a:t> of </a:t>
            </a:r>
            <a:r>
              <a:rPr lang="nl-NL" dirty="0" err="1"/>
              <a:t>plaso</a:t>
            </a:r>
            <a:r>
              <a:rPr lang="nl-NL" dirty="0"/>
              <a:t> output</a:t>
            </a:r>
          </a:p>
          <a:p>
            <a:pPr lvl="1"/>
            <a:r>
              <a:rPr lang="nl-NL" dirty="0" err="1"/>
              <a:t>Working</a:t>
            </a:r>
            <a:r>
              <a:rPr lang="nl-NL" dirty="0"/>
              <a:t> with </a:t>
            </a:r>
            <a:r>
              <a:rPr lang="nl-NL" dirty="0" err="1"/>
              <a:t>plaso</a:t>
            </a:r>
            <a:r>
              <a:rPr lang="nl-NL" dirty="0"/>
              <a:t> output in </a:t>
            </a:r>
            <a:r>
              <a:rPr lang="nl-NL" dirty="0" err="1"/>
              <a:t>Colab</a:t>
            </a:r>
            <a:endParaRPr lang="nl-NL" dirty="0"/>
          </a:p>
          <a:p>
            <a:r>
              <a:rPr lang="nl-NL" dirty="0"/>
              <a:t>Understand and </a:t>
            </a:r>
            <a:r>
              <a:rPr lang="nl-NL" dirty="0" err="1"/>
              <a:t>able</a:t>
            </a:r>
            <a:r>
              <a:rPr lang="nl-NL" dirty="0"/>
              <a:t> to </a:t>
            </a:r>
            <a:r>
              <a:rPr lang="nl-NL" dirty="0" err="1"/>
              <a:t>use</a:t>
            </a:r>
            <a:r>
              <a:rPr lang="nl-NL" dirty="0"/>
              <a:t> Elasticsearch:</a:t>
            </a:r>
          </a:p>
          <a:p>
            <a:pPr lvl="1"/>
            <a:r>
              <a:rPr lang="nl-NL" dirty="0" err="1"/>
              <a:t>Install</a:t>
            </a:r>
            <a:r>
              <a:rPr lang="nl-NL" dirty="0"/>
              <a:t> Opensearch in </a:t>
            </a:r>
            <a:r>
              <a:rPr lang="nl-NL" dirty="0" err="1"/>
              <a:t>Colab</a:t>
            </a:r>
            <a:endParaRPr lang="nl-NL" dirty="0"/>
          </a:p>
          <a:p>
            <a:pPr lvl="1"/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Opensearch python API</a:t>
            </a:r>
          </a:p>
          <a:p>
            <a:pPr lvl="1"/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E8878-7410-442E-B02F-718A80C2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Day 2: Learning Goals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004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204340"/>
              </p:ext>
            </p:extLst>
          </p:nvPr>
        </p:nvGraphicFramePr>
        <p:xfrm>
          <a:off x="475955" y="898976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822">
                  <a:extLst>
                    <a:ext uri="{9D8B030D-6E8A-4147-A177-3AD203B41FA5}">
                      <a16:colId xmlns:a16="http://schemas.microsoft.com/office/drawing/2014/main" val="1064855979"/>
                    </a:ext>
                  </a:extLst>
                </a:gridCol>
                <a:gridCol w="6557778">
                  <a:extLst>
                    <a:ext uri="{9D8B030D-6E8A-4147-A177-3AD203B41FA5}">
                      <a16:colId xmlns:a16="http://schemas.microsoft.com/office/drawing/2014/main" val="322640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ELK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5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5: What is ELK? Introduction to Logstash and Kibana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0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 of ELK in corporate</a:t>
                      </a:r>
                      <a:r>
                        <a:rPr lang="en-US" baseline="0" dirty="0"/>
                        <a:t> IT networks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 5: Setting up your own ELK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5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0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5 continued: Streaming data from </a:t>
                      </a:r>
                      <a:r>
                        <a:rPr lang="en-US" dirty="0" err="1"/>
                        <a:t>Plaso</a:t>
                      </a:r>
                      <a:r>
                        <a:rPr lang="en-US" dirty="0"/>
                        <a:t> into the ELK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7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project part 1: design a project that you will finish 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7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your design/idea to the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2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the day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2478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Program MAS DFCI Data Analytics and Visualization program v3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10793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082615-hsleiden-pp-huisstijl-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3082015 HSLeiden PPT template breedbeeld proef 1.potx [Alleen-lezen]" id="{3990B087-836C-4C76-9413-3164469EC531}" vid="{99ADB50F-D14E-4E38-91B9-4E8D2AE64F59}"/>
    </a:ext>
  </a:extLst>
</a:theme>
</file>

<file path=ppt/theme/theme2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E944A85B3FC644AE9EFFE44156C501" ma:contentTypeVersion="12" ma:contentTypeDescription="Een nieuw document maken." ma:contentTypeScope="" ma:versionID="70db83929fbd3c7a3365e6181485da89">
  <xsd:schema xmlns:xsd="http://www.w3.org/2001/XMLSchema" xmlns:xs="http://www.w3.org/2001/XMLSchema" xmlns:p="http://schemas.microsoft.com/office/2006/metadata/properties" xmlns:ns2="fe5bd3e4-37eb-4f3b-8be6-5f9e4ba7ffe1" xmlns:ns3="6f4f1059-8fb1-4a7c-91f7-f6e332262f34" targetNamespace="http://schemas.microsoft.com/office/2006/metadata/properties" ma:root="true" ma:fieldsID="39e1064dad567de22a32e27cfcc5f0cb" ns2:_="" ns3:_="">
    <xsd:import namespace="fe5bd3e4-37eb-4f3b-8be6-5f9e4ba7ffe1"/>
    <xsd:import namespace="6f4f1059-8fb1-4a7c-91f7-f6e332262f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bd3e4-37eb-4f3b-8be6-5f9e4ba7ff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f1059-8fb1-4a7c-91f7-f6e332262f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F7634C-61B8-4E53-818C-B86E03E099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3C8BCB-C598-4C4D-A18B-0FEE0ED7A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5bd3e4-37eb-4f3b-8be6-5f9e4ba7ffe1"/>
    <ds:schemaRef ds:uri="6f4f1059-8fb1-4a7c-91f7-f6e332262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82029E-660E-4A32-83D1-5D2320A3DD59}">
  <ds:schemaRefs>
    <ds:schemaRef ds:uri="6f4f1059-8fb1-4a7c-91f7-f6e332262f34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fe5bd3e4-37eb-4f3b-8be6-5f9e4ba7ffe1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10264</TotalTime>
  <Words>942</Words>
  <Application>Microsoft Office PowerPoint</Application>
  <PresentationFormat>Diavoorstelling (16:9)</PresentationFormat>
  <Paragraphs>183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082615-hsleiden-pp-huisstijl-presentatie</vt:lpstr>
      <vt:lpstr>Aangepast ontwerp</vt:lpstr>
      <vt:lpstr>Master of Advanced Studies in Digital Forensics &amp; Cyber Investigation</vt:lpstr>
      <vt:lpstr>Module 3: Data Analytics and Visualization </vt:lpstr>
      <vt:lpstr>Program overview</vt:lpstr>
      <vt:lpstr>Time table</vt:lpstr>
      <vt:lpstr>Day 1</vt:lpstr>
      <vt:lpstr>Day 1: Learning Goals</vt:lpstr>
      <vt:lpstr>Day 2</vt:lpstr>
      <vt:lpstr>Day 2: Learning Goals</vt:lpstr>
      <vt:lpstr>Day 3</vt:lpstr>
      <vt:lpstr>Day 3: Learning Goals</vt:lpstr>
      <vt:lpstr>Day 4</vt:lpstr>
      <vt:lpstr>Day 4: Learning Goals</vt:lpstr>
      <vt:lpstr>Day 5</vt:lpstr>
      <vt:lpstr>Day 5: Learning Goals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Nationaal Cyber Testcenter</dc:title>
  <dc:creator>Hans Henseler</dc:creator>
  <cp:lastModifiedBy>Henseler, Hans</cp:lastModifiedBy>
  <cp:revision>139</cp:revision>
  <cp:lastPrinted>2017-06-30T07:43:30Z</cp:lastPrinted>
  <dcterms:created xsi:type="dcterms:W3CDTF">2017-02-20T07:14:55Z</dcterms:created>
  <dcterms:modified xsi:type="dcterms:W3CDTF">2022-08-21T17:52:31Z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0x010100FAE944A85B3FC644AE9EFFE44156C501</vt:lpwstr>
  </property>
  <property fmtid="{D5CDD505-2E9C-101B-9397-08002B2CF9AE}" pid="3" name="ArticulateGUID">
    <vt:lpwstr>4265FFF7-59FE-4805-BC36-C447992FEEA5</vt:lpwstr>
  </property>
  <property fmtid="{D5CDD505-2E9C-101B-9397-08002B2CF9AE}" pid="4" name="ArticulatePath">
    <vt:lpwstr>https://d.docs.live.net/57c50d95cf3557f5/Documenten/Office/2022/Projecten/HS Leiden/Bern Data Analytics/MAS DFCI Data Analytics and Visualisation program v2</vt:lpwstr>
  </property>
</Properties>
</file>