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9" r:id="rId3"/>
    <p:sldId id="271" r:id="rId4"/>
    <p:sldId id="272" r:id="rId5"/>
    <p:sldId id="273" r:id="rId6"/>
    <p:sldId id="275" r:id="rId7"/>
    <p:sldId id="276" r:id="rId8"/>
    <p:sldId id="277" r:id="rId9"/>
    <p:sldId id="279" r:id="rId10"/>
    <p:sldId id="281" r:id="rId11"/>
    <p:sldId id="280" r:id="rId12"/>
    <p:sldId id="278"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p:txBody>
      </p:sp>
      <p:sp>
        <p:nvSpPr>
          <p:cNvPr id="92" name="Shape 92"/>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panose="02010600030101010101" charset="-122"/>
      </a:defRPr>
    </a:lvl1pPr>
    <a:lvl2pPr indent="228600" latinLnBrk="0">
      <a:defRPr sz="1200">
        <a:latin typeface="+mn-lt"/>
        <a:ea typeface="+mn-ea"/>
        <a:cs typeface="+mn-cs"/>
        <a:sym typeface="等线" panose="02010600030101010101" charset="-122"/>
      </a:defRPr>
    </a:lvl2pPr>
    <a:lvl3pPr indent="457200" latinLnBrk="0">
      <a:defRPr sz="1200">
        <a:latin typeface="+mn-lt"/>
        <a:ea typeface="+mn-ea"/>
        <a:cs typeface="+mn-cs"/>
        <a:sym typeface="等线" panose="02010600030101010101" charset="-122"/>
      </a:defRPr>
    </a:lvl3pPr>
    <a:lvl4pPr indent="685800" latinLnBrk="0">
      <a:defRPr sz="1200">
        <a:latin typeface="+mn-lt"/>
        <a:ea typeface="+mn-ea"/>
        <a:cs typeface="+mn-cs"/>
        <a:sym typeface="等线" panose="02010600030101010101" charset="-122"/>
      </a:defRPr>
    </a:lvl4pPr>
    <a:lvl5pPr indent="914400" latinLnBrk="0">
      <a:defRPr sz="1200">
        <a:latin typeface="+mn-lt"/>
        <a:ea typeface="+mn-ea"/>
        <a:cs typeface="+mn-cs"/>
        <a:sym typeface="等线" panose="02010600030101010101" charset="-122"/>
      </a:defRPr>
    </a:lvl5pPr>
    <a:lvl6pPr indent="1143000" latinLnBrk="0">
      <a:defRPr sz="1200">
        <a:latin typeface="+mn-lt"/>
        <a:ea typeface="+mn-ea"/>
        <a:cs typeface="+mn-cs"/>
        <a:sym typeface="等线" panose="02010600030101010101" charset="-122"/>
      </a:defRPr>
    </a:lvl6pPr>
    <a:lvl7pPr indent="1371600" latinLnBrk="0">
      <a:defRPr sz="1200">
        <a:latin typeface="+mn-lt"/>
        <a:ea typeface="+mn-ea"/>
        <a:cs typeface="+mn-cs"/>
        <a:sym typeface="等线" panose="02010600030101010101" charset="-122"/>
      </a:defRPr>
    </a:lvl7pPr>
    <a:lvl8pPr indent="1600200" latinLnBrk="0">
      <a:defRPr sz="1200">
        <a:latin typeface="+mn-lt"/>
        <a:ea typeface="+mn-ea"/>
        <a:cs typeface="+mn-cs"/>
        <a:sym typeface="等线" panose="02010600030101010101" charset="-122"/>
      </a:defRPr>
    </a:lvl8pPr>
    <a:lvl9pPr indent="1828800" latinLnBrk="0">
      <a:defRPr sz="1200">
        <a:latin typeface="+mn-lt"/>
        <a:ea typeface="+mn-ea"/>
        <a:cs typeface="+mn-cs"/>
        <a:sym typeface="等线" panose="02010600030101010101"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单击以编辑母版副标题样式</a:t>
            </a:r>
          </a:p>
          <a:p>
            <a:pPr lvl="1"/>
          </a:p>
          <a:p>
            <a:pPr lvl="2"/>
          </a:p>
          <a:p>
            <a:pPr lvl="3"/>
          </a:p>
          <a:p>
            <a:pPr lvl="4"/>
          </a:p>
        </p:txBody>
      </p:sp>
      <p:sp>
        <p:nvSpPr>
          <p:cNvPr id="1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p:nvPr>
            <p:ph type="title" hasCustomPrompt="1"/>
          </p:nvPr>
        </p:nvSpPr>
        <p:spPr>
          <a:prstGeom prst="rect">
            <a:avLst/>
          </a:prstGeom>
        </p:spPr>
        <p:txBody>
          <a:bodyPr/>
          <a:lstStyle/>
          <a:p>
            <a:r>
              <a:t>标题文本</a:t>
            </a:r>
          </a:p>
        </p:txBody>
      </p:sp>
      <p:sp>
        <p:nvSpPr>
          <p:cNvPr id="21" name="正文级别 1…"/>
          <p:cNvSpPr txBox="1"/>
          <p:nvPr>
            <p:ph type="body" idx="1" hasCustomPrompt="1"/>
          </p:nvPr>
        </p:nvSpPr>
        <p:spPr>
          <a:prstGeom prst="rect">
            <a:avLst/>
          </a:prstGeom>
        </p:spPr>
        <p:txBody>
          <a:bodyPr/>
          <a:lstStyle/>
          <a:p>
            <a:r>
              <a:t>编辑母版文本样式</a:t>
            </a:r>
          </a:p>
          <a:p>
            <a:pPr lvl="1"/>
          </a:p>
          <a:p>
            <a:pPr lvl="2"/>
          </a:p>
          <a:p>
            <a:pPr lvl="3"/>
          </a:p>
          <a:p>
            <a:pPr lvl="4"/>
          </a:p>
        </p:txBody>
      </p:sp>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编辑母版文本样式</a:t>
            </a:r>
          </a:p>
          <a:p>
            <a:pPr lvl="1"/>
          </a:p>
          <a:p>
            <a:pPr lvl="2"/>
          </a:p>
          <a:p>
            <a:pPr lvl="3"/>
          </a:p>
          <a:p>
            <a:pPr lvl="4"/>
          </a:p>
        </p:txBody>
      </p:sp>
      <p:sp>
        <p:nvSpPr>
          <p:cNvPr id="3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p:nvPr>
            <p:ph type="title" hasCustomPrompt="1"/>
          </p:nvPr>
        </p:nvSpPr>
        <p:spPr>
          <a:prstGeom prst="rect">
            <a:avLst/>
          </a:prstGeom>
        </p:spPr>
        <p:txBody>
          <a:bodyPr/>
          <a:lstStyle/>
          <a:p>
            <a:r>
              <a:t>标题文本</a:t>
            </a:r>
          </a:p>
        </p:txBody>
      </p:sp>
      <p:sp>
        <p:nvSpPr>
          <p:cNvPr id="39" name="正文级别 1…"/>
          <p:cNvSpPr txBox="1"/>
          <p:nvPr>
            <p:ph type="body" sz="half" idx="1" hasCustomPrompt="1"/>
          </p:nvPr>
        </p:nvSpPr>
        <p:spPr>
          <a:xfrm>
            <a:off x="838200" y="1825625"/>
            <a:ext cx="5181600" cy="4351338"/>
          </a:xfrm>
          <a:prstGeom prst="rect">
            <a:avLst/>
          </a:prstGeom>
        </p:spPr>
        <p:txBody>
          <a:bodyPr/>
          <a:lstStyle/>
          <a:p>
            <a:r>
              <a:t>编辑母版文本样式</a:t>
            </a:r>
          </a:p>
          <a:p>
            <a:pPr lvl="1"/>
          </a:p>
          <a:p>
            <a:pPr lvl="2"/>
          </a:p>
          <a:p>
            <a:pPr lvl="3"/>
          </a:p>
          <a:p>
            <a:pPr lvl="4"/>
          </a:p>
        </p:txBody>
      </p:sp>
      <p:sp>
        <p:nvSpPr>
          <p:cNvPr id="4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p:nvPr>
            <p:ph type="title" hasCustomPrompt="1"/>
          </p:nvPr>
        </p:nvSpPr>
        <p:spPr>
          <a:xfrm>
            <a:off x="839787" y="365125"/>
            <a:ext cx="10515601" cy="1325563"/>
          </a:xfrm>
          <a:prstGeom prst="rect">
            <a:avLst/>
          </a:prstGeom>
        </p:spPr>
        <p:txBody>
          <a:bodyPr/>
          <a:lstStyle/>
          <a:p>
            <a:r>
              <a:t>标题文本</a:t>
            </a:r>
          </a:p>
        </p:txBody>
      </p:sp>
      <p:sp>
        <p:nvSpPr>
          <p:cNvPr id="48" name="正文级别 1…"/>
          <p:cNvSpPr txBox="1"/>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编辑母版文本样式</a:t>
            </a:r>
          </a:p>
          <a:p>
            <a:pPr lvl="1"/>
          </a:p>
          <a:p>
            <a:pPr lvl="2"/>
          </a:p>
          <a:p>
            <a:pPr lvl="3"/>
          </a:p>
          <a:p>
            <a:pPr lvl="4"/>
          </a:p>
        </p:txBody>
      </p:sp>
      <p:sp>
        <p:nvSpPr>
          <p:cNvPr id="49" name="文本占位符 4"/>
          <p:cNvSpPr/>
          <p:nvPr>
            <p:ph type="body" sz="quarter" idx="21" hasCustomPrompt="1"/>
          </p:nvPr>
        </p:nvSpPr>
        <p:spPr>
          <a:xfrm>
            <a:off x="6172200" y="1681163"/>
            <a:ext cx="5183188" cy="823913"/>
          </a:xfrm>
          <a:prstGeom prst="rect">
            <a:avLst/>
          </a:prstGeom>
        </p:spPr>
        <p:txBody>
          <a:bodyPr anchor="b"/>
          <a:lstStyle>
            <a:lvl1pPr marL="0" indent="0">
              <a:buSzTx/>
              <a:buFontTx/>
              <a:buNone/>
              <a:defRPr sz="2400" b="1"/>
            </a:lvl1pPr>
          </a:lstStyle>
          <a:p>
            <a:r>
              <a:t>编辑母版文本样式</a:t>
            </a:r>
          </a:p>
        </p:txBody>
      </p:sp>
      <p:sp>
        <p:nvSpPr>
          <p:cNvPr id="5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p:nvPr>
            <p:ph type="title" hasCustomPrompt="1"/>
          </p:nvPr>
        </p:nvSpPr>
        <p:spPr>
          <a:prstGeom prst="rect">
            <a:avLst/>
          </a:prstGeom>
        </p:spPr>
        <p:txBody>
          <a:bodyPr/>
          <a:lstStyle/>
          <a:p>
            <a:r>
              <a:t>标题文本</a:t>
            </a:r>
          </a:p>
        </p:txBody>
      </p:sp>
      <p:sp>
        <p:nvSpPr>
          <p:cNvPr id="5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编辑母版文本样式</a:t>
            </a:r>
          </a:p>
          <a:p>
            <a:pPr lvl="1"/>
          </a:p>
          <a:p>
            <a:pPr lvl="2"/>
          </a:p>
          <a:p>
            <a:pPr lvl="3"/>
          </a:p>
          <a:p>
            <a:pPr lvl="4"/>
          </a:p>
        </p:txBody>
      </p:sp>
      <p:sp>
        <p:nvSpPr>
          <p:cNvPr id="74" name="文本占位符 3"/>
          <p:cNvSpPr/>
          <p:nvPr>
            <p:ph type="body" sz="quarter" idx="21" hasCustomPrompt="1"/>
          </p:nvPr>
        </p:nvSpPr>
        <p:spPr>
          <a:xfrm>
            <a:off x="839787" y="2057400"/>
            <a:ext cx="3932238" cy="3811588"/>
          </a:xfrm>
          <a:prstGeom prst="rect">
            <a:avLst/>
          </a:prstGeom>
        </p:spPr>
        <p:txBody>
          <a:bodyPr/>
          <a:lstStyle>
            <a:lvl1pPr marL="0" indent="0">
              <a:buSzTx/>
              <a:buFontTx/>
              <a:buNone/>
              <a:defRPr sz="1600"/>
            </a:lvl1pPr>
          </a:lstStyle>
          <a:p>
            <a:r>
              <a:t>编辑母版文本样式</a:t>
            </a:r>
          </a:p>
        </p:txBody>
      </p:sp>
      <p:sp>
        <p:nvSpPr>
          <p:cNvPr id="7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p:nvPr>
            <p:ph type="pic" sz="half" idx="21"/>
          </p:nvPr>
        </p:nvSpPr>
        <p:spPr>
          <a:xfrm>
            <a:off x="5183187" y="987425"/>
            <a:ext cx="6172201" cy="4873625"/>
          </a:xfrm>
          <a:prstGeom prst="rect">
            <a:avLst/>
          </a:prstGeom>
        </p:spPr>
        <p:txBody>
          <a:bodyPr lIns="91439" rIns="91439">
            <a:noAutofit/>
          </a:bodyPr>
          <a:lstStyle/>
          <a:p/>
        </p:txBody>
      </p:sp>
      <p:sp>
        <p:nvSpPr>
          <p:cNvPr id="84" name="正文级别 1…"/>
          <p:cNvSpPr txBox="1"/>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编辑母版文本样式</a:t>
            </a:r>
          </a:p>
          <a:p>
            <a:pPr lvl="1"/>
          </a:p>
          <a:p>
            <a:pPr lvl="2"/>
          </a:p>
          <a:p>
            <a:pPr lvl="3"/>
          </a:p>
          <a:p>
            <a:pPr lvl="4"/>
          </a:p>
        </p:txBody>
      </p:sp>
      <p:sp>
        <p:nvSpPr>
          <p:cNvPr id="8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p:nvPr>
            <p:ph type="title"/>
          </p:nvPr>
        </p:nvSpPr>
        <p:spPr>
          <a:xfrm>
            <a:off x="838200" y="365125"/>
            <a:ext cx="10515600" cy="1325563"/>
          </a:xfrm>
          <a:prstGeom prst="rect">
            <a:avLst/>
          </a:prstGeom>
          <a:ln w="12700">
            <a:miter lim="400000"/>
          </a:ln>
        </p:spPr>
        <p:txBody>
          <a:bodyPr lIns="45719" rIns="45719" anchor="ctr">
            <a:normAutofit/>
          </a:bodyPr>
          <a:lstStyle/>
          <a:p>
            <a:r>
              <a:t>标题文本</a:t>
            </a:r>
          </a:p>
        </p:txBody>
      </p:sp>
      <p:sp>
        <p:nvSpPr>
          <p:cNvPr id="3" name="正文级别 1…"/>
          <p:cNvSpPr txBox="1"/>
          <p:nvPr>
            <p:ph type="body" idx="1" hasCustomPrompt="1"/>
          </p:nvPr>
        </p:nvSpPr>
        <p:spPr>
          <a:xfrm>
            <a:off x="838200" y="1825625"/>
            <a:ext cx="10515600" cy="4351338"/>
          </a:xfrm>
          <a:prstGeom prst="rect">
            <a:avLst/>
          </a:prstGeom>
          <a:ln w="12700">
            <a:miter lim="400000"/>
          </a:ln>
        </p:spPr>
        <p:txBody>
          <a:bodyPr lIns="45719" rIns="45719">
            <a:normAutofit/>
          </a:bodyPr>
          <a:lstStyle/>
          <a:p>
            <a:r>
              <a:t>编辑母版文本样式</a:t>
            </a:r>
          </a:p>
          <a:p>
            <a:pPr lvl="1"/>
          </a:p>
          <a:p>
            <a:pPr lvl="2"/>
          </a:p>
          <a:p>
            <a:pPr lvl="3"/>
          </a:p>
          <a:p>
            <a:pPr lvl="4"/>
          </a:p>
        </p:txBody>
      </p:sp>
      <p:sp>
        <p:nvSpPr>
          <p:cNvPr id="4" name="幻灯片编号"/>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1pPr>
      <a:lvl2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等线" panose="02010600030101010101" charset="-122"/>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等线" panose="02010600030101010101" charset="-122"/>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等线" panose="02010600030101010101" charset="-122"/>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等线" panose="02010600030101010101" charset="-122"/>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等线" panose="02010600030101010101"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等线" panose="02010600030101010101" charset="-122"/>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等线" panose="02010600030101010101" charset="-122"/>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等线" panose="02010600030101010101" charset="-122"/>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等线" panose="02010600030101010101" charset="-122"/>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file:///C:\Users\Hans Jin\AppData\Local\Temp\wps\INetCache\7157ba004c92189dfa6263a70fced5e7" TargetMode="External"/><Relationship Id="rId3" Type="http://schemas.openxmlformats.org/officeDocument/2006/relationships/image" Target="../media/image8.jpeg"/><Relationship Id="rId2" Type="http://schemas.openxmlformats.org/officeDocument/2006/relationships/image" Target="file:///C:\Users\Hans Jin\AppData\Local\Temp\wps\INetCache\9f1891ae8d08734e59d7611e725807ba" TargetMode="Externa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Hans Jin\AppData\Local\Temp\wps\INetCache\abab2e9c25be479a9cca62a419861a1c" TargetMode="Externa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Oval 6"/>
          <p:cNvSpPr/>
          <p:nvPr/>
        </p:nvSpPr>
        <p:spPr>
          <a:xfrm>
            <a:off x="1144459" y="139648"/>
            <a:ext cx="247021" cy="243524"/>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0" name="Oval 3"/>
          <p:cNvSpPr/>
          <p:nvPr/>
        </p:nvSpPr>
        <p:spPr>
          <a:xfrm>
            <a:off x="-141688" y="324638"/>
            <a:ext cx="351774" cy="347865"/>
          </a:xfrm>
          <a:prstGeom prst="ellipse">
            <a:avLst/>
          </a:prstGeom>
          <a:solidFill>
            <a:srgbClr val="A9D25A">
              <a:alpha val="80000"/>
            </a:srgbClr>
          </a:solidFill>
          <a:ln w="12700">
            <a:miter lim="400000"/>
          </a:ln>
        </p:spPr>
        <p:txBody>
          <a:bodyPr lIns="0" tIns="0" rIns="0" bIns="0"/>
          <a:lstStyle/>
          <a:p>
            <a:pPr>
              <a:defRPr sz="2400"/>
            </a:pPr>
            <a:endParaRPr sz="1800"/>
          </a:p>
        </p:txBody>
      </p:sp>
      <p:sp>
        <p:nvSpPr>
          <p:cNvPr id="151" name="Oval 4"/>
          <p:cNvSpPr/>
          <p:nvPr/>
        </p:nvSpPr>
        <p:spPr>
          <a:xfrm>
            <a:off x="210084" y="553278"/>
            <a:ext cx="351773" cy="347865"/>
          </a:xfrm>
          <a:prstGeom prst="ellipse">
            <a:avLst/>
          </a:prstGeom>
          <a:solidFill>
            <a:srgbClr val="98D2E3">
              <a:alpha val="80000"/>
            </a:srgbClr>
          </a:solidFill>
          <a:ln w="12700">
            <a:miter lim="400000"/>
          </a:ln>
        </p:spPr>
        <p:txBody>
          <a:bodyPr lIns="0" tIns="0" rIns="0" bIns="0"/>
          <a:lstStyle/>
          <a:p>
            <a:pPr>
              <a:defRPr sz="2400"/>
            </a:pPr>
            <a:endParaRPr sz="1800"/>
          </a:p>
        </p:txBody>
      </p:sp>
      <p:sp>
        <p:nvSpPr>
          <p:cNvPr id="152" name="Oval 5"/>
          <p:cNvSpPr/>
          <p:nvPr/>
        </p:nvSpPr>
        <p:spPr>
          <a:xfrm>
            <a:off x="448379" y="301799"/>
            <a:ext cx="611194" cy="601134"/>
          </a:xfrm>
          <a:prstGeom prst="ellipse">
            <a:avLst/>
          </a:prstGeom>
          <a:solidFill>
            <a:srgbClr val="EA5514">
              <a:alpha val="80000"/>
            </a:srgbClr>
          </a:solidFill>
          <a:ln w="12700">
            <a:miter lim="400000"/>
          </a:ln>
        </p:spPr>
        <p:txBody>
          <a:bodyPr lIns="0" tIns="0" rIns="0" bIns="0"/>
          <a:lstStyle/>
          <a:p>
            <a:pPr>
              <a:defRPr sz="2400"/>
            </a:pPr>
            <a:endParaRPr sz="1800"/>
          </a:p>
        </p:txBody>
      </p:sp>
      <p:sp>
        <p:nvSpPr>
          <p:cNvPr id="153" name="Oval 21"/>
          <p:cNvSpPr/>
          <p:nvPr/>
        </p:nvSpPr>
        <p:spPr>
          <a:xfrm>
            <a:off x="6915152" y="2481791"/>
            <a:ext cx="766235" cy="770469"/>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54" name="Oval 22"/>
          <p:cNvSpPr/>
          <p:nvPr/>
        </p:nvSpPr>
        <p:spPr>
          <a:xfrm>
            <a:off x="7099300" y="3341158"/>
            <a:ext cx="768353" cy="768353"/>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5" name="Oval 23"/>
          <p:cNvSpPr/>
          <p:nvPr/>
        </p:nvSpPr>
        <p:spPr>
          <a:xfrm>
            <a:off x="8663516" y="4374091"/>
            <a:ext cx="770469" cy="770469"/>
          </a:xfrm>
          <a:prstGeom prst="ellipse">
            <a:avLst/>
          </a:prstGeom>
          <a:solidFill>
            <a:srgbClr val="D8AEAF">
              <a:alpha val="80000"/>
            </a:srgbClr>
          </a:solidFill>
          <a:ln w="12700">
            <a:miter lim="400000"/>
          </a:ln>
        </p:spPr>
        <p:txBody>
          <a:bodyPr lIns="0" tIns="0" rIns="0" bIns="0"/>
          <a:lstStyle/>
          <a:p>
            <a:pPr>
              <a:defRPr sz="2400"/>
            </a:pPr>
            <a:endParaRPr sz="1800"/>
          </a:p>
        </p:txBody>
      </p:sp>
      <p:sp>
        <p:nvSpPr>
          <p:cNvPr id="156" name="Oval 24"/>
          <p:cNvSpPr/>
          <p:nvPr/>
        </p:nvSpPr>
        <p:spPr>
          <a:xfrm>
            <a:off x="8995833" y="3341158"/>
            <a:ext cx="768353" cy="768353"/>
          </a:xfrm>
          <a:prstGeom prst="ellipse">
            <a:avLst/>
          </a:prstGeom>
          <a:solidFill>
            <a:srgbClr val="A5CB5A"/>
          </a:solidFill>
          <a:ln w="12700">
            <a:miter lim="400000"/>
          </a:ln>
        </p:spPr>
        <p:txBody>
          <a:bodyPr lIns="0" tIns="0" rIns="0" bIns="0"/>
          <a:lstStyle/>
          <a:p>
            <a:pPr>
              <a:defRPr sz="2400"/>
            </a:pPr>
            <a:endParaRPr sz="1800"/>
          </a:p>
        </p:txBody>
      </p:sp>
      <p:sp>
        <p:nvSpPr>
          <p:cNvPr id="157" name="Oval 25"/>
          <p:cNvSpPr/>
          <p:nvPr/>
        </p:nvSpPr>
        <p:spPr>
          <a:xfrm>
            <a:off x="7992533" y="2867025"/>
            <a:ext cx="927101" cy="931336"/>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8" name="Oval 26"/>
          <p:cNvSpPr/>
          <p:nvPr/>
        </p:nvSpPr>
        <p:spPr>
          <a:xfrm>
            <a:off x="7753352" y="3726393"/>
            <a:ext cx="1136651" cy="1138769"/>
          </a:xfrm>
          <a:prstGeom prst="ellipse">
            <a:avLst/>
          </a:prstGeom>
          <a:solidFill>
            <a:srgbClr val="A5CB5A"/>
          </a:solidFill>
          <a:ln w="12700">
            <a:miter lim="400000"/>
          </a:ln>
        </p:spPr>
        <p:txBody>
          <a:bodyPr lIns="0" tIns="0" rIns="0" bIns="0"/>
          <a:lstStyle/>
          <a:p>
            <a:pPr>
              <a:defRPr sz="2400"/>
            </a:pPr>
            <a:endParaRPr sz="1800"/>
          </a:p>
        </p:txBody>
      </p:sp>
      <p:sp>
        <p:nvSpPr>
          <p:cNvPr id="159" name="Oval 27"/>
          <p:cNvSpPr/>
          <p:nvPr/>
        </p:nvSpPr>
        <p:spPr>
          <a:xfrm>
            <a:off x="7586133" y="3990976"/>
            <a:ext cx="232835" cy="232835"/>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0" name="Oval 28"/>
          <p:cNvSpPr/>
          <p:nvPr/>
        </p:nvSpPr>
        <p:spPr>
          <a:xfrm>
            <a:off x="8765116" y="3785658"/>
            <a:ext cx="406401" cy="408519"/>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1" name="Oval 29"/>
          <p:cNvSpPr/>
          <p:nvPr/>
        </p:nvSpPr>
        <p:spPr>
          <a:xfrm>
            <a:off x="9592733" y="3364443"/>
            <a:ext cx="533401" cy="535517"/>
          </a:xfrm>
          <a:prstGeom prst="ellipse">
            <a:avLst/>
          </a:prstGeom>
          <a:solidFill>
            <a:srgbClr val="B03896">
              <a:alpha val="80000"/>
            </a:srgbClr>
          </a:solidFill>
          <a:ln w="12700">
            <a:miter lim="400000"/>
          </a:ln>
        </p:spPr>
        <p:txBody>
          <a:bodyPr lIns="0" tIns="0" rIns="0" bIns="0"/>
          <a:lstStyle/>
          <a:p>
            <a:pPr>
              <a:defRPr sz="2400"/>
            </a:pPr>
            <a:endParaRPr sz="1800"/>
          </a:p>
        </p:txBody>
      </p:sp>
      <p:sp>
        <p:nvSpPr>
          <p:cNvPr id="162" name="Oval 30"/>
          <p:cNvSpPr/>
          <p:nvPr/>
        </p:nvSpPr>
        <p:spPr>
          <a:xfrm>
            <a:off x="8686800" y="3032125"/>
            <a:ext cx="615953" cy="615953"/>
          </a:xfrm>
          <a:prstGeom prst="ellipse">
            <a:avLst/>
          </a:prstGeom>
          <a:solidFill>
            <a:srgbClr val="A8CE52">
              <a:alpha val="39999"/>
            </a:srgbClr>
          </a:solidFill>
          <a:ln w="12700">
            <a:miter lim="400000"/>
          </a:ln>
        </p:spPr>
        <p:txBody>
          <a:bodyPr lIns="0" tIns="0" rIns="0" bIns="0"/>
          <a:lstStyle/>
          <a:p>
            <a:pPr>
              <a:defRPr sz="2400"/>
            </a:pPr>
            <a:endParaRPr sz="1800"/>
          </a:p>
        </p:txBody>
      </p:sp>
      <p:sp>
        <p:nvSpPr>
          <p:cNvPr id="163" name="Oval 31"/>
          <p:cNvSpPr/>
          <p:nvPr/>
        </p:nvSpPr>
        <p:spPr>
          <a:xfrm>
            <a:off x="8604250" y="2587625"/>
            <a:ext cx="618069" cy="620184"/>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64" name="Oval 32"/>
          <p:cNvSpPr/>
          <p:nvPr/>
        </p:nvSpPr>
        <p:spPr>
          <a:xfrm>
            <a:off x="7584017" y="3205693"/>
            <a:ext cx="387351" cy="387353"/>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5" name="Freeform 33"/>
          <p:cNvSpPr/>
          <p:nvPr/>
        </p:nvSpPr>
        <p:spPr>
          <a:xfrm>
            <a:off x="7440083" y="3049059"/>
            <a:ext cx="2683935" cy="2851152"/>
          </a:xfrm>
          <a:custGeom>
            <a:avLst/>
            <a:gdLst/>
            <a:ahLst/>
            <a:cxnLst>
              <a:cxn ang="0">
                <a:pos x="wd2" y="hd2"/>
              </a:cxn>
              <a:cxn ang="5400000">
                <a:pos x="wd2" y="hd2"/>
              </a:cxn>
              <a:cxn ang="10800000">
                <a:pos x="wd2" y="hd2"/>
              </a:cxn>
              <a:cxn ang="16200000">
                <a:pos x="wd2" y="hd2"/>
              </a:cxn>
            </a:cxnLst>
            <a:rect l="0" t="0" r="r" b="b"/>
            <a:pathLst>
              <a:path w="21600" h="21600" extrusionOk="0">
                <a:moveTo>
                  <a:pt x="18100" y="6676"/>
                </a:moveTo>
                <a:cubicBezTo>
                  <a:pt x="17312" y="6676"/>
                  <a:pt x="16594" y="6829"/>
                  <a:pt x="16594" y="8095"/>
                </a:cubicBezTo>
                <a:cubicBezTo>
                  <a:pt x="16594" y="13964"/>
                  <a:pt x="16594" y="13964"/>
                  <a:pt x="16594" y="13964"/>
                </a:cubicBezTo>
                <a:cubicBezTo>
                  <a:pt x="16594" y="14531"/>
                  <a:pt x="16339" y="14727"/>
                  <a:pt x="15713" y="14727"/>
                </a:cubicBezTo>
                <a:cubicBezTo>
                  <a:pt x="12191" y="14727"/>
                  <a:pt x="12191" y="14727"/>
                  <a:pt x="12191" y="14727"/>
                </a:cubicBezTo>
                <a:cubicBezTo>
                  <a:pt x="12191" y="11542"/>
                  <a:pt x="12191" y="11542"/>
                  <a:pt x="12191" y="11542"/>
                </a:cubicBezTo>
                <a:cubicBezTo>
                  <a:pt x="13813" y="11542"/>
                  <a:pt x="13813" y="11542"/>
                  <a:pt x="13813" y="11542"/>
                </a:cubicBezTo>
                <a:cubicBezTo>
                  <a:pt x="14462" y="11542"/>
                  <a:pt x="15342" y="11389"/>
                  <a:pt x="15342" y="10080"/>
                </a:cubicBezTo>
                <a:cubicBezTo>
                  <a:pt x="15342" y="4233"/>
                  <a:pt x="15342" y="4233"/>
                  <a:pt x="15342" y="4233"/>
                </a:cubicBezTo>
                <a:cubicBezTo>
                  <a:pt x="15342" y="3840"/>
                  <a:pt x="15342" y="3731"/>
                  <a:pt x="16154" y="3731"/>
                </a:cubicBezTo>
                <a:cubicBezTo>
                  <a:pt x="16872" y="3731"/>
                  <a:pt x="17637" y="3644"/>
                  <a:pt x="17637" y="2662"/>
                </a:cubicBezTo>
                <a:cubicBezTo>
                  <a:pt x="17637" y="829"/>
                  <a:pt x="17637" y="829"/>
                  <a:pt x="17637" y="829"/>
                </a:cubicBezTo>
                <a:cubicBezTo>
                  <a:pt x="16988" y="829"/>
                  <a:pt x="16988" y="829"/>
                  <a:pt x="16988" y="829"/>
                </a:cubicBezTo>
                <a:cubicBezTo>
                  <a:pt x="16988" y="2662"/>
                  <a:pt x="16988" y="2662"/>
                  <a:pt x="16988" y="2662"/>
                </a:cubicBezTo>
                <a:cubicBezTo>
                  <a:pt x="16988" y="2989"/>
                  <a:pt x="16988" y="3120"/>
                  <a:pt x="16154" y="3120"/>
                </a:cubicBezTo>
                <a:cubicBezTo>
                  <a:pt x="15412" y="3120"/>
                  <a:pt x="14694" y="3207"/>
                  <a:pt x="14694" y="4233"/>
                </a:cubicBezTo>
                <a:cubicBezTo>
                  <a:pt x="14694" y="10080"/>
                  <a:pt x="14694" y="10080"/>
                  <a:pt x="14694" y="10080"/>
                </a:cubicBezTo>
                <a:cubicBezTo>
                  <a:pt x="14694" y="10865"/>
                  <a:pt x="14346" y="10931"/>
                  <a:pt x="13813" y="10931"/>
                </a:cubicBezTo>
                <a:cubicBezTo>
                  <a:pt x="12191" y="10931"/>
                  <a:pt x="12191" y="10931"/>
                  <a:pt x="12191" y="10931"/>
                </a:cubicBezTo>
                <a:cubicBezTo>
                  <a:pt x="12191" y="9578"/>
                  <a:pt x="12191" y="9578"/>
                  <a:pt x="12191" y="9578"/>
                </a:cubicBezTo>
                <a:cubicBezTo>
                  <a:pt x="12191" y="9578"/>
                  <a:pt x="12191" y="9578"/>
                  <a:pt x="12191" y="9578"/>
                </a:cubicBezTo>
                <a:cubicBezTo>
                  <a:pt x="12167" y="9447"/>
                  <a:pt x="12052" y="9360"/>
                  <a:pt x="11912" y="9360"/>
                </a:cubicBezTo>
                <a:cubicBezTo>
                  <a:pt x="11912" y="9360"/>
                  <a:pt x="11912" y="9360"/>
                  <a:pt x="11912" y="9360"/>
                </a:cubicBezTo>
                <a:cubicBezTo>
                  <a:pt x="8181" y="9360"/>
                  <a:pt x="8181" y="9360"/>
                  <a:pt x="8181" y="9360"/>
                </a:cubicBezTo>
                <a:cubicBezTo>
                  <a:pt x="8181" y="9360"/>
                  <a:pt x="8181" y="9360"/>
                  <a:pt x="8181" y="9360"/>
                </a:cubicBezTo>
                <a:cubicBezTo>
                  <a:pt x="7277" y="9360"/>
                  <a:pt x="7277" y="9360"/>
                  <a:pt x="7277" y="9360"/>
                </a:cubicBezTo>
                <a:cubicBezTo>
                  <a:pt x="6675" y="9360"/>
                  <a:pt x="6605" y="9229"/>
                  <a:pt x="6605" y="8924"/>
                </a:cubicBezTo>
                <a:cubicBezTo>
                  <a:pt x="6605" y="4036"/>
                  <a:pt x="6605" y="4036"/>
                  <a:pt x="6605" y="4036"/>
                </a:cubicBezTo>
                <a:cubicBezTo>
                  <a:pt x="6605" y="3535"/>
                  <a:pt x="6397" y="3185"/>
                  <a:pt x="5979" y="3011"/>
                </a:cubicBezTo>
                <a:cubicBezTo>
                  <a:pt x="5655" y="2880"/>
                  <a:pt x="5261" y="2880"/>
                  <a:pt x="4867" y="2880"/>
                </a:cubicBezTo>
                <a:cubicBezTo>
                  <a:pt x="4867" y="2880"/>
                  <a:pt x="4867" y="2880"/>
                  <a:pt x="4867" y="2880"/>
                </a:cubicBezTo>
                <a:cubicBezTo>
                  <a:pt x="4334" y="2880"/>
                  <a:pt x="4172" y="2727"/>
                  <a:pt x="4172" y="2225"/>
                </a:cubicBezTo>
                <a:cubicBezTo>
                  <a:pt x="4172" y="0"/>
                  <a:pt x="4172" y="0"/>
                  <a:pt x="4172" y="0"/>
                </a:cubicBezTo>
                <a:cubicBezTo>
                  <a:pt x="3523" y="0"/>
                  <a:pt x="3523" y="0"/>
                  <a:pt x="3523" y="0"/>
                </a:cubicBezTo>
                <a:cubicBezTo>
                  <a:pt x="3523" y="2225"/>
                  <a:pt x="3523" y="2225"/>
                  <a:pt x="3523" y="2225"/>
                </a:cubicBezTo>
                <a:cubicBezTo>
                  <a:pt x="3523" y="3055"/>
                  <a:pt x="3963" y="3491"/>
                  <a:pt x="4867" y="3491"/>
                </a:cubicBezTo>
                <a:cubicBezTo>
                  <a:pt x="4867" y="3491"/>
                  <a:pt x="4867" y="3491"/>
                  <a:pt x="4867" y="3491"/>
                </a:cubicBezTo>
                <a:cubicBezTo>
                  <a:pt x="5191" y="3491"/>
                  <a:pt x="5516" y="3491"/>
                  <a:pt x="5724" y="3578"/>
                </a:cubicBezTo>
                <a:cubicBezTo>
                  <a:pt x="5817" y="3600"/>
                  <a:pt x="5956" y="3665"/>
                  <a:pt x="5956" y="4036"/>
                </a:cubicBezTo>
                <a:cubicBezTo>
                  <a:pt x="5956" y="8924"/>
                  <a:pt x="5956" y="8924"/>
                  <a:pt x="5956" y="8924"/>
                </a:cubicBezTo>
                <a:cubicBezTo>
                  <a:pt x="5956" y="9971"/>
                  <a:pt x="6906" y="9971"/>
                  <a:pt x="7277" y="9971"/>
                </a:cubicBezTo>
                <a:cubicBezTo>
                  <a:pt x="8181" y="9971"/>
                  <a:pt x="8181" y="9971"/>
                  <a:pt x="8181" y="9971"/>
                </a:cubicBezTo>
                <a:cubicBezTo>
                  <a:pt x="8181" y="12415"/>
                  <a:pt x="8181" y="12415"/>
                  <a:pt x="8181" y="12415"/>
                </a:cubicBezTo>
                <a:cubicBezTo>
                  <a:pt x="5446" y="12415"/>
                  <a:pt x="5446" y="12415"/>
                  <a:pt x="5446" y="12415"/>
                </a:cubicBezTo>
                <a:cubicBezTo>
                  <a:pt x="4705" y="12415"/>
                  <a:pt x="4612" y="12371"/>
                  <a:pt x="4612" y="11956"/>
                </a:cubicBezTo>
                <a:cubicBezTo>
                  <a:pt x="4612" y="6044"/>
                  <a:pt x="4612" y="6044"/>
                  <a:pt x="4612" y="6044"/>
                </a:cubicBezTo>
                <a:cubicBezTo>
                  <a:pt x="4612" y="5607"/>
                  <a:pt x="4612" y="4473"/>
                  <a:pt x="3221" y="4473"/>
                </a:cubicBezTo>
                <a:cubicBezTo>
                  <a:pt x="0" y="4473"/>
                  <a:pt x="0" y="4473"/>
                  <a:pt x="0" y="4473"/>
                </a:cubicBezTo>
                <a:cubicBezTo>
                  <a:pt x="0" y="5084"/>
                  <a:pt x="0" y="5084"/>
                  <a:pt x="0" y="5084"/>
                </a:cubicBezTo>
                <a:cubicBezTo>
                  <a:pt x="3221" y="5084"/>
                  <a:pt x="3221" y="5084"/>
                  <a:pt x="3221" y="5084"/>
                </a:cubicBezTo>
                <a:cubicBezTo>
                  <a:pt x="3847" y="5084"/>
                  <a:pt x="3963" y="5367"/>
                  <a:pt x="3963" y="6044"/>
                </a:cubicBezTo>
                <a:cubicBezTo>
                  <a:pt x="3963" y="11956"/>
                  <a:pt x="3963" y="11956"/>
                  <a:pt x="3963" y="11956"/>
                </a:cubicBezTo>
                <a:cubicBezTo>
                  <a:pt x="3963" y="13025"/>
                  <a:pt x="4867" y="13025"/>
                  <a:pt x="5446" y="13025"/>
                </a:cubicBezTo>
                <a:cubicBezTo>
                  <a:pt x="8181" y="13025"/>
                  <a:pt x="8181" y="13025"/>
                  <a:pt x="8181" y="13025"/>
                </a:cubicBezTo>
                <a:cubicBezTo>
                  <a:pt x="8181" y="20815"/>
                  <a:pt x="8181" y="20815"/>
                  <a:pt x="8181" y="20815"/>
                </a:cubicBezTo>
                <a:cubicBezTo>
                  <a:pt x="7092" y="20967"/>
                  <a:pt x="6165" y="21251"/>
                  <a:pt x="5493" y="21600"/>
                </a:cubicBezTo>
                <a:cubicBezTo>
                  <a:pt x="14972" y="21600"/>
                  <a:pt x="14972" y="21600"/>
                  <a:pt x="14972" y="21600"/>
                </a:cubicBezTo>
                <a:cubicBezTo>
                  <a:pt x="14276" y="21229"/>
                  <a:pt x="13326" y="20945"/>
                  <a:pt x="12191" y="20793"/>
                </a:cubicBezTo>
                <a:cubicBezTo>
                  <a:pt x="12191" y="15338"/>
                  <a:pt x="12191" y="15338"/>
                  <a:pt x="12191" y="15338"/>
                </a:cubicBezTo>
                <a:cubicBezTo>
                  <a:pt x="15713" y="15338"/>
                  <a:pt x="15713" y="15338"/>
                  <a:pt x="15713" y="15338"/>
                </a:cubicBezTo>
                <a:cubicBezTo>
                  <a:pt x="16965" y="15338"/>
                  <a:pt x="17243" y="14596"/>
                  <a:pt x="17243" y="13964"/>
                </a:cubicBezTo>
                <a:cubicBezTo>
                  <a:pt x="17243" y="8095"/>
                  <a:pt x="17243" y="8095"/>
                  <a:pt x="17243" y="8095"/>
                </a:cubicBezTo>
                <a:cubicBezTo>
                  <a:pt x="17243" y="7353"/>
                  <a:pt x="17452" y="7287"/>
                  <a:pt x="18100" y="7287"/>
                </a:cubicBezTo>
                <a:cubicBezTo>
                  <a:pt x="21600" y="7287"/>
                  <a:pt x="21600" y="7287"/>
                  <a:pt x="21600" y="7287"/>
                </a:cubicBezTo>
                <a:cubicBezTo>
                  <a:pt x="21600" y="6676"/>
                  <a:pt x="21600" y="6676"/>
                  <a:pt x="21600" y="6676"/>
                </a:cubicBezTo>
                <a:lnTo>
                  <a:pt x="18100" y="6676"/>
                </a:lnTo>
                <a:close/>
              </a:path>
            </a:pathLst>
          </a:custGeom>
          <a:solidFill>
            <a:srgbClr val="EA5514"/>
          </a:solidFill>
          <a:ln w="12700">
            <a:miter lim="400000"/>
          </a:ln>
        </p:spPr>
        <p:txBody>
          <a:bodyPr lIns="0" tIns="0" rIns="0" bIns="0"/>
          <a:lstStyle/>
          <a:p>
            <a:pPr>
              <a:defRPr sz="2400"/>
            </a:pPr>
            <a:endParaRPr sz="1800"/>
          </a:p>
        </p:txBody>
      </p:sp>
      <p:sp>
        <p:nvSpPr>
          <p:cNvPr id="166" name="Oval 34"/>
          <p:cNvSpPr/>
          <p:nvPr/>
        </p:nvSpPr>
        <p:spPr>
          <a:xfrm>
            <a:off x="6084918" y="2940050"/>
            <a:ext cx="1390653" cy="1384301"/>
          </a:xfrm>
          <a:prstGeom prst="ellipse">
            <a:avLst/>
          </a:prstGeom>
          <a:solidFill>
            <a:srgbClr val="98D2E3"/>
          </a:solidFill>
          <a:ln w="12700">
            <a:miter lim="400000"/>
          </a:ln>
        </p:spPr>
        <p:txBody>
          <a:bodyPr lIns="0" tIns="0" rIns="0" bIns="0"/>
          <a:lstStyle/>
          <a:p>
            <a:pPr>
              <a:defRPr sz="2400"/>
            </a:pPr>
            <a:endParaRPr sz="1800"/>
          </a:p>
        </p:txBody>
      </p:sp>
      <p:sp>
        <p:nvSpPr>
          <p:cNvPr id="167" name="Oval 35"/>
          <p:cNvSpPr/>
          <p:nvPr/>
        </p:nvSpPr>
        <p:spPr>
          <a:xfrm>
            <a:off x="7232650" y="1743075"/>
            <a:ext cx="1388535" cy="1386417"/>
          </a:xfrm>
          <a:prstGeom prst="ellipse">
            <a:avLst/>
          </a:prstGeom>
          <a:solidFill>
            <a:srgbClr val="A9D25A"/>
          </a:solidFill>
          <a:ln w="12700">
            <a:miter lim="400000"/>
          </a:ln>
        </p:spPr>
        <p:txBody>
          <a:bodyPr lIns="0" tIns="0" rIns="0" bIns="0"/>
          <a:lstStyle/>
          <a:p>
            <a:pPr>
              <a:defRPr sz="2400"/>
            </a:pPr>
            <a:endParaRPr sz="1800"/>
          </a:p>
        </p:txBody>
      </p:sp>
      <p:sp>
        <p:nvSpPr>
          <p:cNvPr id="168" name="Oval 36"/>
          <p:cNvSpPr/>
          <p:nvPr/>
        </p:nvSpPr>
        <p:spPr>
          <a:xfrm>
            <a:off x="8896352" y="1939925"/>
            <a:ext cx="1390651" cy="1384301"/>
          </a:xfrm>
          <a:prstGeom prst="ellipse">
            <a:avLst/>
          </a:prstGeom>
          <a:solidFill>
            <a:srgbClr val="FBE22D"/>
          </a:solidFill>
          <a:ln w="12700">
            <a:miter lim="400000"/>
          </a:ln>
        </p:spPr>
        <p:txBody>
          <a:bodyPr lIns="0" tIns="0" rIns="0" bIns="0"/>
          <a:lstStyle/>
          <a:p>
            <a:pPr>
              <a:defRPr sz="2400"/>
            </a:pPr>
            <a:endParaRPr sz="1800"/>
          </a:p>
        </p:txBody>
      </p:sp>
      <p:sp>
        <p:nvSpPr>
          <p:cNvPr id="169" name="Oval 37"/>
          <p:cNvSpPr/>
          <p:nvPr/>
        </p:nvSpPr>
        <p:spPr>
          <a:xfrm>
            <a:off x="10113433" y="3242361"/>
            <a:ext cx="1390651" cy="1384301"/>
          </a:xfrm>
          <a:prstGeom prst="ellipse">
            <a:avLst/>
          </a:prstGeom>
          <a:solidFill>
            <a:srgbClr val="EA5514"/>
          </a:solidFill>
          <a:ln w="12700">
            <a:miter lim="400000"/>
          </a:ln>
        </p:spPr>
        <p:txBody>
          <a:bodyPr lIns="0" tIns="0" rIns="0" bIns="0"/>
          <a:lstStyle/>
          <a:p>
            <a:pPr>
              <a:defRPr sz="2400"/>
            </a:pPr>
            <a:endParaRPr sz="1800"/>
          </a:p>
        </p:txBody>
      </p:sp>
      <p:sp>
        <p:nvSpPr>
          <p:cNvPr id="170" name="Rectangle 46"/>
          <p:cNvSpPr txBox="1"/>
          <p:nvPr/>
        </p:nvSpPr>
        <p:spPr>
          <a:xfrm>
            <a:off x="1111039" y="2204516"/>
            <a:ext cx="4798482" cy="3877945"/>
          </a:xfrm>
          <a:prstGeom prst="rect">
            <a:avLst/>
          </a:prstGeom>
          <a:ln w="12700">
            <a:miter lim="400000"/>
          </a:ln>
        </p:spPr>
        <p:txBody>
          <a:bodyPr lIns="0" tIns="0" rIns="0" bIns="0">
            <a:spAutoFit/>
          </a:bodyPr>
          <a:lstStyle/>
          <a:p>
            <a:pPr>
              <a:defRPr sz="1400" i="1">
                <a:solidFill>
                  <a:srgbClr val="00B0F0"/>
                </a:solidFill>
              </a:defRPr>
            </a:pPr>
            <a:r>
              <a:rPr lang="en-US" sz="1800"/>
              <a:t>NVIDIA</a:t>
            </a:r>
            <a:r>
              <a:rPr lang="zh-CN" altLang="en-US" sz="1800"/>
              <a:t>，</a:t>
            </a:r>
            <a:r>
              <a:rPr lang="en-US" altLang="zh-CN" sz="1800"/>
              <a:t>2017</a:t>
            </a:r>
            <a:endParaRPr lang="en-US" sz="1800"/>
          </a:p>
          <a:p>
            <a:pPr>
              <a:defRPr sz="1400" i="1">
                <a:solidFill>
                  <a:srgbClr val="00B050"/>
                </a:solidFill>
              </a:defRPr>
            </a:pPr>
            <a:endParaRPr sz="1800"/>
          </a:p>
          <a:p>
            <a:pPr>
              <a:defRPr sz="1400" i="1">
                <a:solidFill>
                  <a:srgbClr val="00B050"/>
                </a:solidFill>
              </a:defRPr>
            </a:pPr>
            <a:r>
              <a:rPr lang="zh-CN" altLang="en-US" sz="1800"/>
              <a:t>在ProGAN的基础上，StyleGAN作出了进一步的改进与提升</a:t>
            </a:r>
            <a:endParaRPr lang="zh-CN" altLang="en-US" sz="1800"/>
          </a:p>
          <a:p>
            <a:pPr>
              <a:defRPr sz="1400" i="1">
                <a:solidFill>
                  <a:srgbClr val="00B050"/>
                </a:solidFill>
              </a:defRPr>
            </a:pPr>
            <a:endParaRPr lang="zh-CN" altLang="en-US" sz="1800"/>
          </a:p>
          <a:p>
            <a:pPr>
              <a:defRPr sz="1400" i="1">
                <a:solidFill>
                  <a:schemeClr val="accent4"/>
                </a:solidFill>
              </a:defRPr>
            </a:pPr>
            <a:r>
              <a:rPr lang="zh-CN" altLang="en-US" sz="1800"/>
              <a:t>StyleGAN受风格迁移style transfer启发而设计了一种新的生成器网络结构。新的网络结构可以通过无监督式的自动学习对图像的高层语义属性做一定解耦分离，例如人脸图像的姿势和身份、所生成图像的随机变化如雀斑和头发等。也可以做到一定程度上的控制合成。</a:t>
            </a:r>
            <a:endParaRPr lang="zh-CN" altLang="en-US" sz="1800"/>
          </a:p>
          <a:p>
            <a:pPr>
              <a:defRPr sz="1400" i="1">
                <a:solidFill>
                  <a:srgbClr val="FF0000"/>
                </a:solidFill>
              </a:defRPr>
            </a:pPr>
            <a:endParaRPr sz="1800"/>
          </a:p>
          <a:p>
            <a:pPr>
              <a:defRPr sz="1400" i="1">
                <a:solidFill>
                  <a:srgbClr val="FF0000"/>
                </a:solidFill>
              </a:defRPr>
            </a:pPr>
            <a:r>
              <a:rPr lang="zh-CN" altLang="en-US" sz="1800"/>
              <a:t>开源</a:t>
            </a:r>
            <a:r>
              <a:rPr lang="en-US" sz="1800"/>
              <a:t>一个新的、高度多样化和高质量的人脸数据集</a:t>
            </a:r>
            <a:endParaRPr lang="en-US" sz="1800"/>
          </a:p>
        </p:txBody>
      </p:sp>
      <p:sp>
        <p:nvSpPr>
          <p:cNvPr id="171" name="Rectangle 47"/>
          <p:cNvSpPr txBox="1"/>
          <p:nvPr/>
        </p:nvSpPr>
        <p:spPr>
          <a:xfrm>
            <a:off x="983614" y="1152524"/>
            <a:ext cx="3551556" cy="676910"/>
          </a:xfrm>
          <a:prstGeom prst="rect">
            <a:avLst/>
          </a:prstGeom>
          <a:ln w="12700">
            <a:miter lim="400000"/>
          </a:ln>
        </p:spPr>
        <p:txBody>
          <a:bodyPr lIns="0" tIns="0" rIns="0" bIns="0">
            <a:spAutoFit/>
          </a:bodyPr>
          <a:lstStyle>
            <a:lvl1pPr>
              <a:defRPr sz="4400" b="1">
                <a:solidFill>
                  <a:srgbClr val="EA5514"/>
                </a:solidFill>
                <a:latin typeface="方正兰亭超细黑简体"/>
                <a:ea typeface="方正兰亭超细黑简体"/>
                <a:cs typeface="方正兰亭超细黑简体"/>
                <a:sym typeface="方正兰亭超细黑简体"/>
              </a:defRPr>
            </a:lvl1pPr>
          </a:lstStyle>
          <a:p>
            <a:r>
              <a:rPr lang="en-US" altLang="zh-CN"/>
              <a:t>StyleGAN</a:t>
            </a:r>
            <a:endParaRPr lang="en-US" altLang="zh-CN"/>
          </a:p>
        </p:txBody>
      </p:sp>
      <p:sp>
        <p:nvSpPr>
          <p:cNvPr id="172" name="椭圆 2"/>
          <p:cNvSpPr/>
          <p:nvPr/>
        </p:nvSpPr>
        <p:spPr>
          <a:xfrm>
            <a:off x="730662" y="2237740"/>
            <a:ext cx="165157" cy="164913"/>
          </a:xfrm>
          <a:prstGeom prst="ellipse">
            <a:avLst/>
          </a:prstGeom>
          <a:solidFill>
            <a:schemeClr val="accent1"/>
          </a:solidFill>
          <a:ln w="12700">
            <a:miter lim="400000"/>
          </a:ln>
        </p:spPr>
        <p:txBody>
          <a:bodyPr lIns="0" tIns="0" rIns="0" bIns="0" anchor="ctr"/>
          <a:lstStyle/>
          <a:p>
            <a:pPr algn="ctr">
              <a:defRPr>
                <a:solidFill>
                  <a:srgbClr val="FFFFFF"/>
                </a:solidFill>
              </a:defRPr>
            </a:pPr>
          </a:p>
        </p:txBody>
      </p:sp>
      <p:sp>
        <p:nvSpPr>
          <p:cNvPr id="173" name="椭圆 44"/>
          <p:cNvSpPr/>
          <p:nvPr/>
        </p:nvSpPr>
        <p:spPr>
          <a:xfrm>
            <a:off x="730800" y="2813991"/>
            <a:ext cx="165157" cy="164913"/>
          </a:xfrm>
          <a:prstGeom prst="ellipse">
            <a:avLst/>
          </a:prstGeom>
          <a:solidFill>
            <a:schemeClr val="accent6"/>
          </a:solidFill>
          <a:ln w="12700">
            <a:miter lim="400000"/>
          </a:ln>
        </p:spPr>
        <p:txBody>
          <a:bodyPr lIns="0" tIns="0" rIns="0" bIns="0" anchor="ctr"/>
          <a:lstStyle/>
          <a:p>
            <a:pPr algn="ctr">
              <a:defRPr>
                <a:solidFill>
                  <a:srgbClr val="FFFFFF"/>
                </a:solidFill>
              </a:defRPr>
            </a:pPr>
          </a:p>
        </p:txBody>
      </p:sp>
      <p:sp>
        <p:nvSpPr>
          <p:cNvPr id="174" name="椭圆 45"/>
          <p:cNvSpPr/>
          <p:nvPr/>
        </p:nvSpPr>
        <p:spPr>
          <a:xfrm>
            <a:off x="726217" y="5555137"/>
            <a:ext cx="165157" cy="164913"/>
          </a:xfrm>
          <a:prstGeom prst="ellipse">
            <a:avLst/>
          </a:prstGeom>
          <a:solidFill>
            <a:schemeClr val="accent2"/>
          </a:solidFill>
          <a:ln w="12700">
            <a:miter lim="400000"/>
          </a:ln>
        </p:spPr>
        <p:txBody>
          <a:bodyPr lIns="0" tIns="0" rIns="0" bIns="0" anchor="ctr"/>
          <a:lstStyle/>
          <a:p>
            <a:pPr algn="ctr">
              <a:defRPr>
                <a:solidFill>
                  <a:srgbClr val="FFFFFF"/>
                </a:solidFill>
              </a:defRPr>
            </a:pPr>
          </a:p>
        </p:txBody>
      </p:sp>
      <p:sp>
        <p:nvSpPr>
          <p:cNvPr id="175" name="椭圆 46"/>
          <p:cNvSpPr/>
          <p:nvPr/>
        </p:nvSpPr>
        <p:spPr>
          <a:xfrm>
            <a:off x="730662" y="3610557"/>
            <a:ext cx="165157" cy="164913"/>
          </a:xfrm>
          <a:prstGeom prst="ellipse">
            <a:avLst/>
          </a:prstGeom>
          <a:solidFill>
            <a:schemeClr val="accent4"/>
          </a:solidFill>
          <a:ln w="12700">
            <a:miter lim="400000"/>
          </a:ln>
        </p:spPr>
        <p:txBody>
          <a:bodyPr lIns="0" tIns="0" rIns="0" bIns="0"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p14:dur="1200">
        <p14:prism isInverted="1"/>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type="el">
                                    <p:tmAbs val="0"/>
                                  </p:iterate>
                                  <p:childTnLst>
                                    <p:set>
                                      <p:cBhvr>
                                        <p:cTn id="6" dur="indefinite" fill="hold"/>
                                        <p:tgtEl>
                                          <p:spTgt spid="152"/>
                                        </p:tgtEl>
                                        <p:attrNameLst>
                                          <p:attrName>style.visibility</p:attrName>
                                        </p:attrNameLst>
                                      </p:cBhvr>
                                      <p:to>
                                        <p:strVal val="visible"/>
                                      </p:to>
                                    </p:set>
                                    <p:anim calcmode="lin" valueType="num">
                                      <p:cBhvr>
                                        <p:cTn id="7" dur="300" fill="hold"/>
                                        <p:tgtEl>
                                          <p:spTgt spid="152"/>
                                        </p:tgtEl>
                                        <p:attrNameLst>
                                          <p:attrName>ppt_w</p:attrName>
                                        </p:attrNameLst>
                                      </p:cBhvr>
                                      <p:tavLst>
                                        <p:tav tm="0">
                                          <p:val>
                                            <p:fltVal val="0"/>
                                          </p:val>
                                        </p:tav>
                                        <p:tav tm="100000">
                                          <p:val>
                                            <p:strVal val="#ppt_w"/>
                                          </p:val>
                                        </p:tav>
                                      </p:tavLst>
                                    </p:anim>
                                    <p:anim calcmode="lin" valueType="num">
                                      <p:cBhvr>
                                        <p:cTn id="8" dur="300" fill="hold"/>
                                        <p:tgtEl>
                                          <p:spTgt spid="152"/>
                                        </p:tgtEl>
                                        <p:attrNameLst>
                                          <p:attrName>ppt_h</p:attrName>
                                        </p:attrNameLst>
                                      </p:cBhvr>
                                      <p:tavLst>
                                        <p:tav tm="0">
                                          <p:val>
                                            <p:fltVal val="0"/>
                                          </p:val>
                                        </p:tav>
                                        <p:tav tm="100000">
                                          <p:val>
                                            <p:strVal val="#ppt_h"/>
                                          </p:val>
                                        </p:tav>
                                      </p:tavLst>
                                    </p:anim>
                                  </p:childTnLst>
                                </p:cTn>
                              </p:par>
                            </p:childTnLst>
                          </p:cTn>
                        </p:par>
                        <p:par>
                          <p:cTn id="9" fill="hold">
                            <p:stCondLst>
                              <p:cond delay="300"/>
                            </p:stCondLst>
                            <p:childTnLst>
                              <p:par>
                                <p:cTn id="10" presetID="6" presetClass="emph" presetSubtype="0" fill="hold" grpId="2" nodeType="afterEffect">
                                  <p:stCondLst>
                                    <p:cond delay="300"/>
                                  </p:stCondLst>
                                  <p:childTnLst>
                                    <p:animScale>
                                      <p:cBhvr>
                                        <p:cTn id="11" dur="150" fill="hold"/>
                                        <p:tgtEl>
                                          <p:spTgt spid="152"/>
                                        </p:tgtEl>
                                      </p:cBhvr>
                                      <p:by x="110000" y="110000"/>
                                    </p:animScale>
                                  </p:childTnLst>
                                </p:cTn>
                              </p:par>
                            </p:childTnLst>
                          </p:cTn>
                        </p:par>
                        <p:par>
                          <p:cTn id="12" fill="hold">
                            <p:stCondLst>
                              <p:cond delay="1100"/>
                            </p:stCondLst>
                            <p:childTnLst>
                              <p:par>
                                <p:cTn id="13" presetID="23" presetClass="entr" presetSubtype="16" fill="hold" grpId="3" nodeType="afterEffect">
                                  <p:stCondLst>
                                    <p:cond delay="300"/>
                                  </p:stCondLst>
                                  <p:iterate type="el">
                                    <p:tmAbs val="0"/>
                                  </p:iterate>
                                  <p:childTnLst>
                                    <p:set>
                                      <p:cBhvr>
                                        <p:cTn id="14" dur="indefinite" fill="hold"/>
                                        <p:tgtEl>
                                          <p:spTgt spid="151"/>
                                        </p:tgtEl>
                                        <p:attrNameLst>
                                          <p:attrName>style.visibility</p:attrName>
                                        </p:attrNameLst>
                                      </p:cBhvr>
                                      <p:to>
                                        <p:strVal val="visible"/>
                                      </p:to>
                                    </p:set>
                                    <p:anim calcmode="lin" valueType="num">
                                      <p:cBhvr>
                                        <p:cTn id="15" dur="300" fill="hold"/>
                                        <p:tgtEl>
                                          <p:spTgt spid="151"/>
                                        </p:tgtEl>
                                        <p:attrNameLst>
                                          <p:attrName>ppt_w</p:attrName>
                                        </p:attrNameLst>
                                      </p:cBhvr>
                                      <p:tavLst>
                                        <p:tav tm="0">
                                          <p:val>
                                            <p:fltVal val="0"/>
                                          </p:val>
                                        </p:tav>
                                        <p:tav tm="100000">
                                          <p:val>
                                            <p:strVal val="#ppt_w"/>
                                          </p:val>
                                        </p:tav>
                                      </p:tavLst>
                                    </p:anim>
                                    <p:anim calcmode="lin" valueType="num">
                                      <p:cBhvr>
                                        <p:cTn id="16" dur="300" fill="hold"/>
                                        <p:tgtEl>
                                          <p:spTgt spid="151"/>
                                        </p:tgtEl>
                                        <p:attrNameLst>
                                          <p:attrName>ppt_h</p:attrName>
                                        </p:attrNameLst>
                                      </p:cBhvr>
                                      <p:tavLst>
                                        <p:tav tm="0">
                                          <p:val>
                                            <p:fltVal val="0"/>
                                          </p:val>
                                        </p:tav>
                                        <p:tav tm="100000">
                                          <p:val>
                                            <p:strVal val="#ppt_h"/>
                                          </p:val>
                                        </p:tav>
                                      </p:tavLst>
                                    </p:anim>
                                  </p:childTnLst>
                                </p:cTn>
                              </p:par>
                            </p:childTnLst>
                          </p:cTn>
                        </p:par>
                        <p:par>
                          <p:cTn id="17" fill="hold">
                            <p:stCondLst>
                              <p:cond delay="1350"/>
                            </p:stCondLst>
                            <p:childTnLst>
                              <p:par>
                                <p:cTn id="18" presetID="6" presetClass="emph" presetSubtype="0" fill="hold" grpId="4" nodeType="afterEffect">
                                  <p:stCondLst>
                                    <p:cond delay="600"/>
                                  </p:stCondLst>
                                  <p:childTnLst>
                                    <p:animScale>
                                      <p:cBhvr>
                                        <p:cTn id="19" dur="150" fill="hold"/>
                                        <p:tgtEl>
                                          <p:spTgt spid="151"/>
                                        </p:tgtEl>
                                      </p:cBhvr>
                                      <p:by x="110000" y="110000"/>
                                    </p:animScale>
                                  </p:childTnLst>
                                </p:cTn>
                              </p:par>
                            </p:childTnLst>
                          </p:cTn>
                        </p:par>
                        <p:par>
                          <p:cTn id="20" fill="hold">
                            <p:stCondLst>
                              <p:cond delay="2450"/>
                            </p:stCondLst>
                            <p:childTnLst>
                              <p:par>
                                <p:cTn id="21" presetID="23" presetClass="entr" presetSubtype="16" fill="hold" grpId="5" nodeType="afterEffect">
                                  <p:stCondLst>
                                    <p:cond delay="600"/>
                                  </p:stCondLst>
                                  <p:iterate type="el">
                                    <p:tmAbs val="0"/>
                                  </p:iterate>
                                  <p:childTnLst>
                                    <p:set>
                                      <p:cBhvr>
                                        <p:cTn id="22" dur="indefinite" fill="hold"/>
                                        <p:tgtEl>
                                          <p:spTgt spid="150"/>
                                        </p:tgtEl>
                                        <p:attrNameLst>
                                          <p:attrName>style.visibility</p:attrName>
                                        </p:attrNameLst>
                                      </p:cBhvr>
                                      <p:to>
                                        <p:strVal val="visible"/>
                                      </p:to>
                                    </p:set>
                                    <p:anim calcmode="lin" valueType="num">
                                      <p:cBhvr>
                                        <p:cTn id="23" dur="300" fill="hold"/>
                                        <p:tgtEl>
                                          <p:spTgt spid="150"/>
                                        </p:tgtEl>
                                        <p:attrNameLst>
                                          <p:attrName>ppt_w</p:attrName>
                                        </p:attrNameLst>
                                      </p:cBhvr>
                                      <p:tavLst>
                                        <p:tav tm="0">
                                          <p:val>
                                            <p:fltVal val="0"/>
                                          </p:val>
                                        </p:tav>
                                        <p:tav tm="100000">
                                          <p:val>
                                            <p:strVal val="#ppt_w"/>
                                          </p:val>
                                        </p:tav>
                                      </p:tavLst>
                                    </p:anim>
                                    <p:anim calcmode="lin" valueType="num">
                                      <p:cBhvr>
                                        <p:cTn id="24" dur="300" fill="hold"/>
                                        <p:tgtEl>
                                          <p:spTgt spid="150"/>
                                        </p:tgtEl>
                                        <p:attrNameLst>
                                          <p:attrName>ppt_h</p:attrName>
                                        </p:attrNameLst>
                                      </p:cBhvr>
                                      <p:tavLst>
                                        <p:tav tm="0">
                                          <p:val>
                                            <p:fltVal val="0"/>
                                          </p:val>
                                        </p:tav>
                                        <p:tav tm="100000">
                                          <p:val>
                                            <p:strVal val="#ppt_h"/>
                                          </p:val>
                                        </p:tav>
                                      </p:tavLst>
                                    </p:anim>
                                  </p:childTnLst>
                                </p:cTn>
                              </p:par>
                            </p:childTnLst>
                          </p:cTn>
                        </p:par>
                        <p:par>
                          <p:cTn id="25" fill="hold">
                            <p:stCondLst>
                              <p:cond delay="3000"/>
                            </p:stCondLst>
                            <p:childTnLst>
                              <p:par>
                                <p:cTn id="26" presetID="6" presetClass="emph" presetSubtype="0" fill="hold" grpId="6" nodeType="afterEffect">
                                  <p:stCondLst>
                                    <p:cond delay="900"/>
                                  </p:stCondLst>
                                  <p:childTnLst>
                                    <p:animScale>
                                      <p:cBhvr>
                                        <p:cTn id="27" dur="150" fill="hold"/>
                                        <p:tgtEl>
                                          <p:spTgt spid="150"/>
                                        </p:tgtEl>
                                      </p:cBhvr>
                                      <p:by x="110000" y="110000"/>
                                    </p:animScale>
                                  </p:childTnLst>
                                </p:cTn>
                              </p:par>
                            </p:childTnLst>
                          </p:cTn>
                        </p:par>
                        <p:par>
                          <p:cTn id="28" fill="hold">
                            <p:stCondLst>
                              <p:cond delay="4400"/>
                            </p:stCondLst>
                            <p:childTnLst>
                              <p:par>
                                <p:cTn id="29" presetID="23" presetClass="entr" presetSubtype="16" fill="hold" grpId="7" nodeType="afterEffect">
                                  <p:stCondLst>
                                    <p:cond delay="900"/>
                                  </p:stCondLst>
                                  <p:iterate type="el">
                                    <p:tmAbs val="0"/>
                                  </p:iterate>
                                  <p:childTnLst>
                                    <p:set>
                                      <p:cBhvr>
                                        <p:cTn id="30" dur="indefinite" fill="hold"/>
                                        <p:tgtEl>
                                          <p:spTgt spid="149"/>
                                        </p:tgtEl>
                                        <p:attrNameLst>
                                          <p:attrName>style.visibility</p:attrName>
                                        </p:attrNameLst>
                                      </p:cBhvr>
                                      <p:to>
                                        <p:strVal val="visible"/>
                                      </p:to>
                                    </p:set>
                                    <p:anim calcmode="lin" valueType="num">
                                      <p:cBhvr>
                                        <p:cTn id="31" dur="300" fill="hold"/>
                                        <p:tgtEl>
                                          <p:spTgt spid="149"/>
                                        </p:tgtEl>
                                        <p:attrNameLst>
                                          <p:attrName>ppt_w</p:attrName>
                                        </p:attrNameLst>
                                      </p:cBhvr>
                                      <p:tavLst>
                                        <p:tav tm="0">
                                          <p:val>
                                            <p:fltVal val="0"/>
                                          </p:val>
                                        </p:tav>
                                        <p:tav tm="100000">
                                          <p:val>
                                            <p:strVal val="#ppt_w"/>
                                          </p:val>
                                        </p:tav>
                                      </p:tavLst>
                                    </p:anim>
                                    <p:anim calcmode="lin" valueType="num">
                                      <p:cBhvr>
                                        <p:cTn id="32" dur="300" fill="hold"/>
                                        <p:tgtEl>
                                          <p:spTgt spid="149"/>
                                        </p:tgtEl>
                                        <p:attrNameLst>
                                          <p:attrName>ppt_h</p:attrName>
                                        </p:attrNameLst>
                                      </p:cBhvr>
                                      <p:tavLst>
                                        <p:tav tm="0">
                                          <p:val>
                                            <p:fltVal val="0"/>
                                          </p:val>
                                        </p:tav>
                                        <p:tav tm="100000">
                                          <p:val>
                                            <p:strVal val="#ppt_h"/>
                                          </p:val>
                                        </p:tav>
                                      </p:tavLst>
                                    </p:anim>
                                  </p:childTnLst>
                                </p:cTn>
                              </p:par>
                            </p:childTnLst>
                          </p:cTn>
                        </p:par>
                        <p:par>
                          <p:cTn id="33" fill="hold">
                            <p:stCondLst>
                              <p:cond delay="5250"/>
                            </p:stCondLst>
                            <p:childTnLst>
                              <p:par>
                                <p:cTn id="34" presetID="6" presetClass="emph" presetSubtype="0" fill="hold" grpId="8" nodeType="afterEffect">
                                  <p:stCondLst>
                                    <p:cond delay="1200"/>
                                  </p:stCondLst>
                                  <p:childTnLst>
                                    <p:animScale>
                                      <p:cBhvr>
                                        <p:cTn id="35" dur="150" fill="hold"/>
                                        <p:tgtEl>
                                          <p:spTgt spid="149"/>
                                        </p:tgtEl>
                                      </p:cBhvr>
                                      <p:by x="110000" y="110000"/>
                                    </p:animScale>
                                  </p:childTnLst>
                                </p:cTn>
                              </p:par>
                            </p:childTnLst>
                          </p:cTn>
                        </p:par>
                        <p:par>
                          <p:cTn id="36" fill="hold">
                            <p:stCondLst>
                              <p:cond delay="6950"/>
                            </p:stCondLst>
                            <p:childTnLst>
                              <p:par>
                                <p:cTn id="37" presetID="2" presetClass="entr" presetSubtype="2" fill="hold" grpId="9" nodeType="afterEffect">
                                  <p:stCondLst>
                                    <p:cond delay="800"/>
                                  </p:stCondLst>
                                  <p:iterate type="el">
                                    <p:tmAbs val="0"/>
                                  </p:iterate>
                                  <p:childTnLst>
                                    <p:set>
                                      <p:cBhvr>
                                        <p:cTn id="38" dur="indefinite" fill="hold"/>
                                        <p:tgtEl>
                                          <p:spTgt spid="171"/>
                                        </p:tgtEl>
                                        <p:attrNameLst>
                                          <p:attrName>style.visibility</p:attrName>
                                        </p:attrNameLst>
                                      </p:cBhvr>
                                      <p:to>
                                        <p:strVal val="visible"/>
                                      </p:to>
                                    </p:set>
                                    <p:anim calcmode="lin" valueType="num">
                                      <p:cBhvr>
                                        <p:cTn id="39" dur="500" fill="hold"/>
                                        <p:tgtEl>
                                          <p:spTgt spid="171"/>
                                        </p:tgtEl>
                                        <p:attrNameLst>
                                          <p:attrName>ppt_x</p:attrName>
                                        </p:attrNameLst>
                                      </p:cBhvr>
                                      <p:tavLst>
                                        <p:tav tm="0">
                                          <p:val>
                                            <p:strVal val="1+#ppt_w/2"/>
                                          </p:val>
                                        </p:tav>
                                        <p:tav tm="100000">
                                          <p:val>
                                            <p:strVal val="#ppt_x"/>
                                          </p:val>
                                        </p:tav>
                                      </p:tavLst>
                                    </p:anim>
                                    <p:anim calcmode="lin" valueType="num">
                                      <p:cBhvr>
                                        <p:cTn id="40" dur="500" fill="hold"/>
                                        <p:tgtEl>
                                          <p:spTgt spid="171"/>
                                        </p:tgtEl>
                                        <p:attrNameLst>
                                          <p:attrName>ppt_y</p:attrName>
                                        </p:attrNameLst>
                                      </p:cBhvr>
                                      <p:tavLst>
                                        <p:tav tm="0">
                                          <p:val>
                                            <p:strVal val="#ppt_y"/>
                                          </p:val>
                                        </p:tav>
                                        <p:tav tm="100000">
                                          <p:val>
                                            <p:strVal val="#ppt_y"/>
                                          </p:val>
                                        </p:tav>
                                      </p:tavLst>
                                    </p:anim>
                                  </p:childTnLst>
                                </p:cTn>
                              </p:par>
                            </p:childTnLst>
                          </p:cTn>
                        </p:par>
                        <p:par>
                          <p:cTn id="41" fill="hold">
                            <p:stCondLst>
                              <p:cond delay="7900"/>
                            </p:stCondLst>
                            <p:childTnLst>
                              <p:par>
                                <p:cTn id="42" presetID="2" presetClass="entr" presetSubtype="2" fill="hold" grpId="10" nodeType="afterEffect">
                                  <p:stCondLst>
                                    <p:cond delay="900"/>
                                  </p:stCondLst>
                                  <p:iterate type="el">
                                    <p:tmAbs val="0"/>
                                  </p:iterate>
                                  <p:childTnLst>
                                    <p:set>
                                      <p:cBhvr>
                                        <p:cTn id="43" dur="indefinite" fill="hold"/>
                                        <p:tgtEl>
                                          <p:spTgt spid="170"/>
                                        </p:tgtEl>
                                        <p:attrNameLst>
                                          <p:attrName>style.visibility</p:attrName>
                                        </p:attrNameLst>
                                      </p:cBhvr>
                                      <p:to>
                                        <p:strVal val="visible"/>
                                      </p:to>
                                    </p:set>
                                    <p:anim calcmode="lin" valueType="num">
                                      <p:cBhvr>
                                        <p:cTn id="44" dur="500" fill="hold"/>
                                        <p:tgtEl>
                                          <p:spTgt spid="170"/>
                                        </p:tgtEl>
                                        <p:attrNameLst>
                                          <p:attrName>ppt_x</p:attrName>
                                        </p:attrNameLst>
                                      </p:cBhvr>
                                      <p:tavLst>
                                        <p:tav tm="0">
                                          <p:val>
                                            <p:strVal val="1+#ppt_w/2"/>
                                          </p:val>
                                        </p:tav>
                                        <p:tav tm="100000">
                                          <p:val>
                                            <p:strVal val="#ppt_x"/>
                                          </p:val>
                                        </p:tav>
                                      </p:tavLst>
                                    </p:anim>
                                    <p:anim calcmode="lin" valueType="num">
                                      <p:cBhvr>
                                        <p:cTn id="45" dur="500" fill="hold"/>
                                        <p:tgtEl>
                                          <p:spTgt spid="170"/>
                                        </p:tgtEl>
                                        <p:attrNameLst>
                                          <p:attrName>ppt_y</p:attrName>
                                        </p:attrNameLst>
                                      </p:cBhvr>
                                      <p:tavLst>
                                        <p:tav tm="0">
                                          <p:val>
                                            <p:strVal val="#ppt_y"/>
                                          </p:val>
                                        </p:tav>
                                        <p:tav tm="100000">
                                          <p:val>
                                            <p:strVal val="#ppt_y"/>
                                          </p:val>
                                        </p:tav>
                                      </p:tavLst>
                                    </p:anim>
                                  </p:childTnLst>
                                </p:cTn>
                              </p:par>
                            </p:childTnLst>
                          </p:cTn>
                        </p:par>
                        <p:par>
                          <p:cTn id="46" fill="hold">
                            <p:stCondLst>
                              <p:cond delay="9300"/>
                            </p:stCondLst>
                            <p:childTnLst>
                              <p:par>
                                <p:cTn id="47" presetID="2" presetClass="entr" presetSubtype="4" fill="hold" grpId="11" nodeType="afterEffect">
                                  <p:stCondLst>
                                    <p:cond delay="1800"/>
                                  </p:stCondLst>
                                  <p:iterate type="el">
                                    <p:tmAbs val="0"/>
                                  </p:iterate>
                                  <p:childTnLst>
                                    <p:set>
                                      <p:cBhvr>
                                        <p:cTn id="48" dur="indefinite" fill="hold"/>
                                        <p:tgtEl>
                                          <p:spTgt spid="165"/>
                                        </p:tgtEl>
                                        <p:attrNameLst>
                                          <p:attrName>style.visibility</p:attrName>
                                        </p:attrNameLst>
                                      </p:cBhvr>
                                      <p:to>
                                        <p:strVal val="visible"/>
                                      </p:to>
                                    </p:set>
                                    <p:anim calcmode="lin" valueType="num">
                                      <p:cBhvr>
                                        <p:cTn id="49" dur="500" fill="hold"/>
                                        <p:tgtEl>
                                          <p:spTgt spid="165"/>
                                        </p:tgtEl>
                                        <p:attrNameLst>
                                          <p:attrName>ppt_x</p:attrName>
                                        </p:attrNameLst>
                                      </p:cBhvr>
                                      <p:tavLst>
                                        <p:tav tm="0">
                                          <p:val>
                                            <p:strVal val="#ppt_x"/>
                                          </p:val>
                                        </p:tav>
                                        <p:tav tm="100000">
                                          <p:val>
                                            <p:strVal val="#ppt_x"/>
                                          </p:val>
                                        </p:tav>
                                      </p:tavLst>
                                    </p:anim>
                                    <p:anim calcmode="lin" valueType="num">
                                      <p:cBhvr>
                                        <p:cTn id="50" dur="500" fill="hold"/>
                                        <p:tgtEl>
                                          <p:spTgt spid="165"/>
                                        </p:tgtEl>
                                        <p:attrNameLst>
                                          <p:attrName>ppt_y</p:attrName>
                                        </p:attrNameLst>
                                      </p:cBhvr>
                                      <p:tavLst>
                                        <p:tav tm="0">
                                          <p:val>
                                            <p:strVal val="1+#ppt_h/2"/>
                                          </p:val>
                                        </p:tav>
                                        <p:tav tm="100000">
                                          <p:val>
                                            <p:strVal val="#ppt_y"/>
                                          </p:val>
                                        </p:tav>
                                      </p:tavLst>
                                    </p:anim>
                                  </p:childTnLst>
                                </p:cTn>
                              </p:par>
                            </p:childTnLst>
                          </p:cTn>
                        </p:par>
                        <p:par>
                          <p:cTn id="51" fill="hold">
                            <p:stCondLst>
                              <p:cond delay="11600"/>
                            </p:stCondLst>
                            <p:childTnLst>
                              <p:par>
                                <p:cTn id="52" presetID="23" presetClass="entr" presetSubtype="16" fill="hold" grpId="12" nodeType="afterEffect">
                                  <p:stCondLst>
                                    <p:cond delay="2000"/>
                                  </p:stCondLst>
                                  <p:iterate type="el">
                                    <p:tmAbs val="0"/>
                                  </p:iterate>
                                  <p:childTnLst>
                                    <p:set>
                                      <p:cBhvr>
                                        <p:cTn id="53" dur="indefinite" fill="hold"/>
                                        <p:tgtEl>
                                          <p:spTgt spid="166"/>
                                        </p:tgtEl>
                                        <p:attrNameLst>
                                          <p:attrName>style.visibility</p:attrName>
                                        </p:attrNameLst>
                                      </p:cBhvr>
                                      <p:to>
                                        <p:strVal val="visible"/>
                                      </p:to>
                                    </p:set>
                                    <p:anim calcmode="lin" valueType="num">
                                      <p:cBhvr>
                                        <p:cTn id="54" dur="300" fill="hold"/>
                                        <p:tgtEl>
                                          <p:spTgt spid="166"/>
                                        </p:tgtEl>
                                        <p:attrNameLst>
                                          <p:attrName>ppt_w</p:attrName>
                                        </p:attrNameLst>
                                      </p:cBhvr>
                                      <p:tavLst>
                                        <p:tav tm="0">
                                          <p:val>
                                            <p:fltVal val="0"/>
                                          </p:val>
                                        </p:tav>
                                        <p:tav tm="100000">
                                          <p:val>
                                            <p:strVal val="#ppt_w"/>
                                          </p:val>
                                        </p:tav>
                                      </p:tavLst>
                                    </p:anim>
                                    <p:anim calcmode="lin" valueType="num">
                                      <p:cBhvr>
                                        <p:cTn id="55" dur="300" fill="hold"/>
                                        <p:tgtEl>
                                          <p:spTgt spid="166"/>
                                        </p:tgtEl>
                                        <p:attrNameLst>
                                          <p:attrName>ppt_h</p:attrName>
                                        </p:attrNameLst>
                                      </p:cBhvr>
                                      <p:tavLst>
                                        <p:tav tm="0">
                                          <p:val>
                                            <p:fltVal val="0"/>
                                          </p:val>
                                        </p:tav>
                                        <p:tav tm="100000">
                                          <p:val>
                                            <p:strVal val="#ppt_h"/>
                                          </p:val>
                                        </p:tav>
                                      </p:tavLst>
                                    </p:anim>
                                  </p:childTnLst>
                                </p:cTn>
                              </p:par>
                            </p:childTnLst>
                          </p:cTn>
                        </p:par>
                        <p:par>
                          <p:cTn id="56" fill="hold">
                            <p:stCondLst>
                              <p:cond delay="13900"/>
                            </p:stCondLst>
                            <p:childTnLst>
                              <p:par>
                                <p:cTn id="57" presetID="6" presetClass="emph" presetSubtype="0" fill="hold" grpId="13" nodeType="afterEffect">
                                  <p:stCondLst>
                                    <p:cond delay="2300"/>
                                  </p:stCondLst>
                                  <p:childTnLst>
                                    <p:animScale>
                                      <p:cBhvr>
                                        <p:cTn id="58" dur="150" fill="hold"/>
                                        <p:tgtEl>
                                          <p:spTgt spid="166"/>
                                        </p:tgtEl>
                                      </p:cBhvr>
                                      <p:by x="110000" y="110000"/>
                                    </p:animScale>
                                  </p:childTnLst>
                                </p:cTn>
                              </p:par>
                            </p:childTnLst>
                          </p:cTn>
                        </p:par>
                        <p:par>
                          <p:cTn id="59" fill="hold">
                            <p:stCondLst>
                              <p:cond delay="16700"/>
                            </p:stCondLst>
                            <p:childTnLst>
                              <p:par>
                                <p:cTn id="60" presetID="23" presetClass="entr" presetSubtype="16" fill="hold" grpId="14" nodeType="afterEffect">
                                  <p:stCondLst>
                                    <p:cond delay="2100"/>
                                  </p:stCondLst>
                                  <p:iterate type="el">
                                    <p:tmAbs val="0"/>
                                  </p:iterate>
                                  <p:childTnLst>
                                    <p:set>
                                      <p:cBhvr>
                                        <p:cTn id="61" dur="indefinite" fill="hold"/>
                                        <p:tgtEl>
                                          <p:spTgt spid="167"/>
                                        </p:tgtEl>
                                        <p:attrNameLst>
                                          <p:attrName>style.visibility</p:attrName>
                                        </p:attrNameLst>
                                      </p:cBhvr>
                                      <p:to>
                                        <p:strVal val="visible"/>
                                      </p:to>
                                    </p:set>
                                    <p:anim calcmode="lin" valueType="num">
                                      <p:cBhvr>
                                        <p:cTn id="62" dur="300" fill="hold"/>
                                        <p:tgtEl>
                                          <p:spTgt spid="167"/>
                                        </p:tgtEl>
                                        <p:attrNameLst>
                                          <p:attrName>ppt_w</p:attrName>
                                        </p:attrNameLst>
                                      </p:cBhvr>
                                      <p:tavLst>
                                        <p:tav tm="0">
                                          <p:val>
                                            <p:fltVal val="0"/>
                                          </p:val>
                                        </p:tav>
                                        <p:tav tm="100000">
                                          <p:val>
                                            <p:strVal val="#ppt_w"/>
                                          </p:val>
                                        </p:tav>
                                      </p:tavLst>
                                    </p:anim>
                                    <p:anim calcmode="lin" valueType="num">
                                      <p:cBhvr>
                                        <p:cTn id="63" dur="300" fill="hold"/>
                                        <p:tgtEl>
                                          <p:spTgt spid="167"/>
                                        </p:tgtEl>
                                        <p:attrNameLst>
                                          <p:attrName>ppt_h</p:attrName>
                                        </p:attrNameLst>
                                      </p:cBhvr>
                                      <p:tavLst>
                                        <p:tav tm="0">
                                          <p:val>
                                            <p:fltVal val="0"/>
                                          </p:val>
                                        </p:tav>
                                        <p:tav tm="100000">
                                          <p:val>
                                            <p:strVal val="#ppt_h"/>
                                          </p:val>
                                        </p:tav>
                                      </p:tavLst>
                                    </p:anim>
                                  </p:childTnLst>
                                </p:cTn>
                              </p:par>
                            </p:childTnLst>
                          </p:cTn>
                        </p:par>
                        <p:par>
                          <p:cTn id="64" fill="hold">
                            <p:stCondLst>
                              <p:cond delay="18750"/>
                            </p:stCondLst>
                            <p:childTnLst>
                              <p:par>
                                <p:cTn id="65" presetID="6" presetClass="emph" presetSubtype="0" fill="hold" grpId="15" nodeType="afterEffect">
                                  <p:stCondLst>
                                    <p:cond delay="2400"/>
                                  </p:stCondLst>
                                  <p:childTnLst>
                                    <p:animScale>
                                      <p:cBhvr>
                                        <p:cTn id="66" dur="150" fill="hold"/>
                                        <p:tgtEl>
                                          <p:spTgt spid="167"/>
                                        </p:tgtEl>
                                      </p:cBhvr>
                                      <p:by x="110000" y="110000"/>
                                    </p:animScale>
                                  </p:childTnLst>
                                </p:cTn>
                              </p:par>
                            </p:childTnLst>
                          </p:cTn>
                        </p:par>
                        <p:par>
                          <p:cTn id="67" fill="hold">
                            <p:stCondLst>
                              <p:cond delay="21650"/>
                            </p:stCondLst>
                            <p:childTnLst>
                              <p:par>
                                <p:cTn id="68" presetID="23" presetClass="entr" presetSubtype="16" fill="hold" grpId="16" nodeType="afterEffect">
                                  <p:stCondLst>
                                    <p:cond delay="2200"/>
                                  </p:stCondLst>
                                  <p:iterate type="el">
                                    <p:tmAbs val="0"/>
                                  </p:iterate>
                                  <p:childTnLst>
                                    <p:set>
                                      <p:cBhvr>
                                        <p:cTn id="69" dur="indefinite" fill="hold"/>
                                        <p:tgtEl>
                                          <p:spTgt spid="168"/>
                                        </p:tgtEl>
                                        <p:attrNameLst>
                                          <p:attrName>style.visibility</p:attrName>
                                        </p:attrNameLst>
                                      </p:cBhvr>
                                      <p:to>
                                        <p:strVal val="visible"/>
                                      </p:to>
                                    </p:set>
                                    <p:anim calcmode="lin" valueType="num">
                                      <p:cBhvr>
                                        <p:cTn id="70" dur="300" fill="hold"/>
                                        <p:tgtEl>
                                          <p:spTgt spid="168"/>
                                        </p:tgtEl>
                                        <p:attrNameLst>
                                          <p:attrName>ppt_w</p:attrName>
                                        </p:attrNameLst>
                                      </p:cBhvr>
                                      <p:tavLst>
                                        <p:tav tm="0">
                                          <p:val>
                                            <p:fltVal val="0"/>
                                          </p:val>
                                        </p:tav>
                                        <p:tav tm="100000">
                                          <p:val>
                                            <p:strVal val="#ppt_w"/>
                                          </p:val>
                                        </p:tav>
                                      </p:tavLst>
                                    </p:anim>
                                    <p:anim calcmode="lin" valueType="num">
                                      <p:cBhvr>
                                        <p:cTn id="71" dur="300" fill="hold"/>
                                        <p:tgtEl>
                                          <p:spTgt spid="168"/>
                                        </p:tgtEl>
                                        <p:attrNameLst>
                                          <p:attrName>ppt_h</p:attrName>
                                        </p:attrNameLst>
                                      </p:cBhvr>
                                      <p:tavLst>
                                        <p:tav tm="0">
                                          <p:val>
                                            <p:fltVal val="0"/>
                                          </p:val>
                                        </p:tav>
                                        <p:tav tm="100000">
                                          <p:val>
                                            <p:strVal val="#ppt_h"/>
                                          </p:val>
                                        </p:tav>
                                      </p:tavLst>
                                    </p:anim>
                                  </p:childTnLst>
                                </p:cTn>
                              </p:par>
                            </p:childTnLst>
                          </p:cTn>
                        </p:par>
                        <p:par>
                          <p:cTn id="72" fill="hold">
                            <p:stCondLst>
                              <p:cond delay="23799"/>
                            </p:stCondLst>
                            <p:childTnLst>
                              <p:par>
                                <p:cTn id="73" presetID="6" presetClass="emph" presetSubtype="0" fill="hold" grpId="17" nodeType="afterEffect">
                                  <p:stCondLst>
                                    <p:cond delay="2500"/>
                                  </p:stCondLst>
                                  <p:childTnLst>
                                    <p:animScale>
                                      <p:cBhvr>
                                        <p:cTn id="74" dur="150" fill="hold"/>
                                        <p:tgtEl>
                                          <p:spTgt spid="168"/>
                                        </p:tgtEl>
                                      </p:cBhvr>
                                      <p:by x="110000" y="110000"/>
                                    </p:animScale>
                                  </p:childTnLst>
                                </p:cTn>
                              </p:par>
                            </p:childTnLst>
                          </p:cTn>
                        </p:par>
                        <p:par>
                          <p:cTn id="75" fill="hold">
                            <p:stCondLst>
                              <p:cond delay="26799"/>
                            </p:stCondLst>
                            <p:childTnLst>
                              <p:par>
                                <p:cTn id="76" presetID="23" presetClass="entr" presetSubtype="16" fill="hold" grpId="18" nodeType="afterEffect">
                                  <p:stCondLst>
                                    <p:cond delay="2100"/>
                                  </p:stCondLst>
                                  <p:iterate type="el">
                                    <p:tmAbs val="0"/>
                                  </p:iterate>
                                  <p:childTnLst>
                                    <p:set>
                                      <p:cBhvr>
                                        <p:cTn id="77" dur="indefinite" fill="hold"/>
                                        <p:tgtEl>
                                          <p:spTgt spid="169"/>
                                        </p:tgtEl>
                                        <p:attrNameLst>
                                          <p:attrName>style.visibility</p:attrName>
                                        </p:attrNameLst>
                                      </p:cBhvr>
                                      <p:to>
                                        <p:strVal val="visible"/>
                                      </p:to>
                                    </p:set>
                                    <p:anim calcmode="lin" valueType="num">
                                      <p:cBhvr>
                                        <p:cTn id="78" dur="300" fill="hold"/>
                                        <p:tgtEl>
                                          <p:spTgt spid="169"/>
                                        </p:tgtEl>
                                        <p:attrNameLst>
                                          <p:attrName>ppt_w</p:attrName>
                                        </p:attrNameLst>
                                      </p:cBhvr>
                                      <p:tavLst>
                                        <p:tav tm="0">
                                          <p:val>
                                            <p:fltVal val="0"/>
                                          </p:val>
                                        </p:tav>
                                        <p:tav tm="100000">
                                          <p:val>
                                            <p:strVal val="#ppt_w"/>
                                          </p:val>
                                        </p:tav>
                                      </p:tavLst>
                                    </p:anim>
                                    <p:anim calcmode="lin" valueType="num">
                                      <p:cBhvr>
                                        <p:cTn id="79" dur="300" fill="hold"/>
                                        <p:tgtEl>
                                          <p:spTgt spid="169"/>
                                        </p:tgtEl>
                                        <p:attrNameLst>
                                          <p:attrName>ppt_h</p:attrName>
                                        </p:attrNameLst>
                                      </p:cBhvr>
                                      <p:tavLst>
                                        <p:tav tm="0">
                                          <p:val>
                                            <p:fltVal val="0"/>
                                          </p:val>
                                        </p:tav>
                                        <p:tav tm="100000">
                                          <p:val>
                                            <p:strVal val="#ppt_h"/>
                                          </p:val>
                                        </p:tav>
                                      </p:tavLst>
                                    </p:anim>
                                  </p:childTnLst>
                                </p:cTn>
                              </p:par>
                            </p:childTnLst>
                          </p:cTn>
                        </p:par>
                        <p:par>
                          <p:cTn id="80" fill="hold">
                            <p:stCondLst>
                              <p:cond delay="28849"/>
                            </p:stCondLst>
                            <p:childTnLst>
                              <p:par>
                                <p:cTn id="81" presetID="6" presetClass="emph" presetSubtype="0" fill="hold" grpId="19" nodeType="afterEffect">
                                  <p:stCondLst>
                                    <p:cond delay="2400"/>
                                  </p:stCondLst>
                                  <p:childTnLst>
                                    <p:animScale>
                                      <p:cBhvr>
                                        <p:cTn id="82" dur="150" fill="hold"/>
                                        <p:tgtEl>
                                          <p:spTgt spid="169"/>
                                        </p:tgtEl>
                                      </p:cBhvr>
                                      <p:by x="110000" y="110000"/>
                                    </p:animScale>
                                  </p:childTnLst>
                                </p:cTn>
                              </p:par>
                            </p:childTnLst>
                          </p:cTn>
                        </p:par>
                        <p:par>
                          <p:cTn id="83" fill="hold">
                            <p:stCondLst>
                              <p:cond delay="31749"/>
                            </p:stCondLst>
                            <p:childTnLst>
                              <p:par>
                                <p:cTn id="84" presetID="23" presetClass="entr" presetSubtype="16" fill="hold" grpId="20" nodeType="afterEffect">
                                  <p:stCondLst>
                                    <p:cond delay="2300"/>
                                  </p:stCondLst>
                                  <p:iterate type="el">
                                    <p:tmAbs val="0"/>
                                  </p:iterate>
                                  <p:childTnLst>
                                    <p:set>
                                      <p:cBhvr>
                                        <p:cTn id="85" dur="indefinite" fill="hold"/>
                                        <p:tgtEl>
                                          <p:spTgt spid="153"/>
                                        </p:tgtEl>
                                        <p:attrNameLst>
                                          <p:attrName>style.visibility</p:attrName>
                                        </p:attrNameLst>
                                      </p:cBhvr>
                                      <p:to>
                                        <p:strVal val="visible"/>
                                      </p:to>
                                    </p:set>
                                    <p:anim calcmode="lin" valueType="num">
                                      <p:cBhvr>
                                        <p:cTn id="86" dur="300" fill="hold"/>
                                        <p:tgtEl>
                                          <p:spTgt spid="153"/>
                                        </p:tgtEl>
                                        <p:attrNameLst>
                                          <p:attrName>ppt_w</p:attrName>
                                        </p:attrNameLst>
                                      </p:cBhvr>
                                      <p:tavLst>
                                        <p:tav tm="0">
                                          <p:val>
                                            <p:fltVal val="0"/>
                                          </p:val>
                                        </p:tav>
                                        <p:tav tm="100000">
                                          <p:val>
                                            <p:strVal val="#ppt_w"/>
                                          </p:val>
                                        </p:tav>
                                      </p:tavLst>
                                    </p:anim>
                                    <p:anim calcmode="lin" valueType="num">
                                      <p:cBhvr>
                                        <p:cTn id="87" dur="300" fill="hold"/>
                                        <p:tgtEl>
                                          <p:spTgt spid="153"/>
                                        </p:tgtEl>
                                        <p:attrNameLst>
                                          <p:attrName>ppt_h</p:attrName>
                                        </p:attrNameLst>
                                      </p:cBhvr>
                                      <p:tavLst>
                                        <p:tav tm="0">
                                          <p:val>
                                            <p:fltVal val="0"/>
                                          </p:val>
                                        </p:tav>
                                        <p:tav tm="100000">
                                          <p:val>
                                            <p:strVal val="#ppt_h"/>
                                          </p:val>
                                        </p:tav>
                                      </p:tavLst>
                                    </p:anim>
                                  </p:childTnLst>
                                </p:cTn>
                              </p:par>
                            </p:childTnLst>
                          </p:cTn>
                        </p:par>
                        <p:par>
                          <p:cTn id="88" fill="hold">
                            <p:stCondLst>
                              <p:cond delay="34000"/>
                            </p:stCondLst>
                            <p:childTnLst>
                              <p:par>
                                <p:cTn id="89" presetID="6" presetClass="emph" presetSubtype="0" fill="hold" grpId="21" nodeType="afterEffect">
                                  <p:stCondLst>
                                    <p:cond delay="2600"/>
                                  </p:stCondLst>
                                  <p:childTnLst>
                                    <p:animScale>
                                      <p:cBhvr>
                                        <p:cTn id="90" dur="150" fill="hold"/>
                                        <p:tgtEl>
                                          <p:spTgt spid="153"/>
                                        </p:tgtEl>
                                      </p:cBhvr>
                                      <p:by x="110000" y="110000"/>
                                    </p:animScale>
                                  </p:childTnLst>
                                </p:cTn>
                              </p:par>
                            </p:childTnLst>
                          </p:cTn>
                        </p:par>
                        <p:par>
                          <p:cTn id="91" fill="hold">
                            <p:stCondLst>
                              <p:cond delay="37100"/>
                            </p:stCondLst>
                            <p:childTnLst>
                              <p:par>
                                <p:cTn id="92" presetID="23" presetClass="entr" presetSubtype="16" fill="hold" grpId="22" nodeType="afterEffect">
                                  <p:stCondLst>
                                    <p:cond delay="2400"/>
                                  </p:stCondLst>
                                  <p:iterate type="el">
                                    <p:tmAbs val="0"/>
                                  </p:iterate>
                                  <p:childTnLst>
                                    <p:set>
                                      <p:cBhvr>
                                        <p:cTn id="93" dur="indefinite" fill="hold"/>
                                        <p:tgtEl>
                                          <p:spTgt spid="157"/>
                                        </p:tgtEl>
                                        <p:attrNameLst>
                                          <p:attrName>style.visibility</p:attrName>
                                        </p:attrNameLst>
                                      </p:cBhvr>
                                      <p:to>
                                        <p:strVal val="visible"/>
                                      </p:to>
                                    </p:set>
                                    <p:anim calcmode="lin" valueType="num">
                                      <p:cBhvr>
                                        <p:cTn id="94" dur="300" fill="hold"/>
                                        <p:tgtEl>
                                          <p:spTgt spid="157"/>
                                        </p:tgtEl>
                                        <p:attrNameLst>
                                          <p:attrName>ppt_w</p:attrName>
                                        </p:attrNameLst>
                                      </p:cBhvr>
                                      <p:tavLst>
                                        <p:tav tm="0">
                                          <p:val>
                                            <p:fltVal val="0"/>
                                          </p:val>
                                        </p:tav>
                                        <p:tav tm="100000">
                                          <p:val>
                                            <p:strVal val="#ppt_w"/>
                                          </p:val>
                                        </p:tav>
                                      </p:tavLst>
                                    </p:anim>
                                    <p:anim calcmode="lin" valueType="num">
                                      <p:cBhvr>
                                        <p:cTn id="95" dur="300" fill="hold"/>
                                        <p:tgtEl>
                                          <p:spTgt spid="157"/>
                                        </p:tgtEl>
                                        <p:attrNameLst>
                                          <p:attrName>ppt_h</p:attrName>
                                        </p:attrNameLst>
                                      </p:cBhvr>
                                      <p:tavLst>
                                        <p:tav tm="0">
                                          <p:val>
                                            <p:fltVal val="0"/>
                                          </p:val>
                                        </p:tav>
                                        <p:tav tm="100000">
                                          <p:val>
                                            <p:strVal val="#ppt_h"/>
                                          </p:val>
                                        </p:tav>
                                      </p:tavLst>
                                    </p:anim>
                                  </p:childTnLst>
                                </p:cTn>
                              </p:par>
                            </p:childTnLst>
                          </p:cTn>
                        </p:par>
                        <p:par>
                          <p:cTn id="96" fill="hold">
                            <p:stCondLst>
                              <p:cond delay="39449"/>
                            </p:stCondLst>
                            <p:childTnLst>
                              <p:par>
                                <p:cTn id="97" presetID="6" presetClass="emph" presetSubtype="0" fill="hold" grpId="23" nodeType="afterEffect">
                                  <p:stCondLst>
                                    <p:cond delay="2700"/>
                                  </p:stCondLst>
                                  <p:childTnLst>
                                    <p:animScale>
                                      <p:cBhvr>
                                        <p:cTn id="98" dur="150" fill="hold"/>
                                        <p:tgtEl>
                                          <p:spTgt spid="157"/>
                                        </p:tgtEl>
                                      </p:cBhvr>
                                      <p:by x="110000" y="110000"/>
                                    </p:animScale>
                                  </p:childTnLst>
                                </p:cTn>
                              </p:par>
                            </p:childTnLst>
                          </p:cTn>
                        </p:par>
                        <p:par>
                          <p:cTn id="99" fill="hold">
                            <p:stCondLst>
                              <p:cond delay="42649"/>
                            </p:stCondLst>
                            <p:childTnLst>
                              <p:par>
                                <p:cTn id="100" presetID="23" presetClass="entr" presetSubtype="16" fill="hold" grpId="24" nodeType="afterEffect">
                                  <p:stCondLst>
                                    <p:cond delay="2500"/>
                                  </p:stCondLst>
                                  <p:iterate type="el">
                                    <p:tmAbs val="0"/>
                                  </p:iterate>
                                  <p:childTnLst>
                                    <p:set>
                                      <p:cBhvr>
                                        <p:cTn id="101" dur="indefinite" fill="hold"/>
                                        <p:tgtEl>
                                          <p:spTgt spid="163"/>
                                        </p:tgtEl>
                                        <p:attrNameLst>
                                          <p:attrName>style.visibility</p:attrName>
                                        </p:attrNameLst>
                                      </p:cBhvr>
                                      <p:to>
                                        <p:strVal val="visible"/>
                                      </p:to>
                                    </p:set>
                                    <p:anim calcmode="lin" valueType="num">
                                      <p:cBhvr>
                                        <p:cTn id="102" dur="300" fill="hold"/>
                                        <p:tgtEl>
                                          <p:spTgt spid="163"/>
                                        </p:tgtEl>
                                        <p:attrNameLst>
                                          <p:attrName>ppt_w</p:attrName>
                                        </p:attrNameLst>
                                      </p:cBhvr>
                                      <p:tavLst>
                                        <p:tav tm="0">
                                          <p:val>
                                            <p:fltVal val="0"/>
                                          </p:val>
                                        </p:tav>
                                        <p:tav tm="100000">
                                          <p:val>
                                            <p:strVal val="#ppt_w"/>
                                          </p:val>
                                        </p:tav>
                                      </p:tavLst>
                                    </p:anim>
                                    <p:anim calcmode="lin" valueType="num">
                                      <p:cBhvr>
                                        <p:cTn id="103" dur="300" fill="hold"/>
                                        <p:tgtEl>
                                          <p:spTgt spid="163"/>
                                        </p:tgtEl>
                                        <p:attrNameLst>
                                          <p:attrName>ppt_h</p:attrName>
                                        </p:attrNameLst>
                                      </p:cBhvr>
                                      <p:tavLst>
                                        <p:tav tm="0">
                                          <p:val>
                                            <p:fltVal val="0"/>
                                          </p:val>
                                        </p:tav>
                                        <p:tav tm="100000">
                                          <p:val>
                                            <p:strVal val="#ppt_h"/>
                                          </p:val>
                                        </p:tav>
                                      </p:tavLst>
                                    </p:anim>
                                  </p:childTnLst>
                                </p:cTn>
                              </p:par>
                            </p:childTnLst>
                          </p:cTn>
                        </p:par>
                        <p:par>
                          <p:cTn id="104" fill="hold">
                            <p:stCondLst>
                              <p:cond delay="45099"/>
                            </p:stCondLst>
                            <p:childTnLst>
                              <p:par>
                                <p:cTn id="105" presetID="6" presetClass="emph" presetSubtype="0" fill="hold" grpId="25" nodeType="afterEffect">
                                  <p:stCondLst>
                                    <p:cond delay="2800"/>
                                  </p:stCondLst>
                                  <p:childTnLst>
                                    <p:animScale>
                                      <p:cBhvr>
                                        <p:cTn id="106" dur="150" fill="hold"/>
                                        <p:tgtEl>
                                          <p:spTgt spid="163"/>
                                        </p:tgtEl>
                                      </p:cBhvr>
                                      <p:by x="110000" y="110000"/>
                                    </p:animScale>
                                  </p:childTnLst>
                                </p:cTn>
                              </p:par>
                            </p:childTnLst>
                          </p:cTn>
                        </p:par>
                        <p:par>
                          <p:cTn id="107" fill="hold">
                            <p:stCondLst>
                              <p:cond delay="48399"/>
                            </p:stCondLst>
                            <p:childTnLst>
                              <p:par>
                                <p:cTn id="108" presetID="23" presetClass="entr" presetSubtype="16" fill="hold" grpId="26" nodeType="afterEffect">
                                  <p:stCondLst>
                                    <p:cond delay="2200"/>
                                  </p:stCondLst>
                                  <p:iterate type="el">
                                    <p:tmAbs val="0"/>
                                  </p:iterate>
                                  <p:childTnLst>
                                    <p:set>
                                      <p:cBhvr>
                                        <p:cTn id="109" dur="indefinite" fill="hold"/>
                                        <p:tgtEl>
                                          <p:spTgt spid="160"/>
                                        </p:tgtEl>
                                        <p:attrNameLst>
                                          <p:attrName>style.visibility</p:attrName>
                                        </p:attrNameLst>
                                      </p:cBhvr>
                                      <p:to>
                                        <p:strVal val="visible"/>
                                      </p:to>
                                    </p:set>
                                    <p:anim calcmode="lin" valueType="num">
                                      <p:cBhvr>
                                        <p:cTn id="110" dur="300" fill="hold"/>
                                        <p:tgtEl>
                                          <p:spTgt spid="160"/>
                                        </p:tgtEl>
                                        <p:attrNameLst>
                                          <p:attrName>ppt_w</p:attrName>
                                        </p:attrNameLst>
                                      </p:cBhvr>
                                      <p:tavLst>
                                        <p:tav tm="0">
                                          <p:val>
                                            <p:fltVal val="0"/>
                                          </p:val>
                                        </p:tav>
                                        <p:tav tm="100000">
                                          <p:val>
                                            <p:strVal val="#ppt_w"/>
                                          </p:val>
                                        </p:tav>
                                      </p:tavLst>
                                    </p:anim>
                                    <p:anim calcmode="lin" valueType="num">
                                      <p:cBhvr>
                                        <p:cTn id="111" dur="300" fill="hold"/>
                                        <p:tgtEl>
                                          <p:spTgt spid="160"/>
                                        </p:tgtEl>
                                        <p:attrNameLst>
                                          <p:attrName>ppt_h</p:attrName>
                                        </p:attrNameLst>
                                      </p:cBhvr>
                                      <p:tavLst>
                                        <p:tav tm="0">
                                          <p:val>
                                            <p:fltVal val="0"/>
                                          </p:val>
                                        </p:tav>
                                        <p:tav tm="100000">
                                          <p:val>
                                            <p:strVal val="#ppt_h"/>
                                          </p:val>
                                        </p:tav>
                                      </p:tavLst>
                                    </p:anim>
                                  </p:childTnLst>
                                </p:cTn>
                              </p:par>
                            </p:childTnLst>
                          </p:cTn>
                        </p:par>
                        <p:par>
                          <p:cTn id="112" fill="hold">
                            <p:stCondLst>
                              <p:cond delay="50549"/>
                            </p:stCondLst>
                            <p:childTnLst>
                              <p:par>
                                <p:cTn id="113" presetID="6" presetClass="emph" presetSubtype="0" fill="hold" grpId="27" nodeType="afterEffect">
                                  <p:stCondLst>
                                    <p:cond delay="2500"/>
                                  </p:stCondLst>
                                  <p:childTnLst>
                                    <p:animScale>
                                      <p:cBhvr>
                                        <p:cTn id="114" dur="150" fill="hold"/>
                                        <p:tgtEl>
                                          <p:spTgt spid="160"/>
                                        </p:tgtEl>
                                      </p:cBhvr>
                                      <p:by x="110000" y="110000"/>
                                    </p:animScale>
                                  </p:childTnLst>
                                </p:cTn>
                              </p:par>
                            </p:childTnLst>
                          </p:cTn>
                        </p:par>
                        <p:par>
                          <p:cTn id="115" fill="hold">
                            <p:stCondLst>
                              <p:cond delay="53549"/>
                            </p:stCondLst>
                            <p:childTnLst>
                              <p:par>
                                <p:cTn id="116" presetID="23" presetClass="entr" presetSubtype="16" fill="hold" grpId="28" nodeType="afterEffect">
                                  <p:stCondLst>
                                    <p:cond delay="2300"/>
                                  </p:stCondLst>
                                  <p:iterate type="el">
                                    <p:tmAbs val="0"/>
                                  </p:iterate>
                                  <p:childTnLst>
                                    <p:set>
                                      <p:cBhvr>
                                        <p:cTn id="117" dur="indefinite" fill="hold"/>
                                        <p:tgtEl>
                                          <p:spTgt spid="155"/>
                                        </p:tgtEl>
                                        <p:attrNameLst>
                                          <p:attrName>style.visibility</p:attrName>
                                        </p:attrNameLst>
                                      </p:cBhvr>
                                      <p:to>
                                        <p:strVal val="visible"/>
                                      </p:to>
                                    </p:set>
                                    <p:anim calcmode="lin" valueType="num">
                                      <p:cBhvr>
                                        <p:cTn id="118" dur="300" fill="hold"/>
                                        <p:tgtEl>
                                          <p:spTgt spid="155"/>
                                        </p:tgtEl>
                                        <p:attrNameLst>
                                          <p:attrName>ppt_w</p:attrName>
                                        </p:attrNameLst>
                                      </p:cBhvr>
                                      <p:tavLst>
                                        <p:tav tm="0">
                                          <p:val>
                                            <p:fltVal val="0"/>
                                          </p:val>
                                        </p:tav>
                                        <p:tav tm="100000">
                                          <p:val>
                                            <p:strVal val="#ppt_w"/>
                                          </p:val>
                                        </p:tav>
                                      </p:tavLst>
                                    </p:anim>
                                    <p:anim calcmode="lin" valueType="num">
                                      <p:cBhvr>
                                        <p:cTn id="119" dur="300" fill="hold"/>
                                        <p:tgtEl>
                                          <p:spTgt spid="155"/>
                                        </p:tgtEl>
                                        <p:attrNameLst>
                                          <p:attrName>ppt_h</p:attrName>
                                        </p:attrNameLst>
                                      </p:cBhvr>
                                      <p:tavLst>
                                        <p:tav tm="0">
                                          <p:val>
                                            <p:fltVal val="0"/>
                                          </p:val>
                                        </p:tav>
                                        <p:tav tm="100000">
                                          <p:val>
                                            <p:strVal val="#ppt_h"/>
                                          </p:val>
                                        </p:tav>
                                      </p:tavLst>
                                    </p:anim>
                                  </p:childTnLst>
                                </p:cTn>
                              </p:par>
                            </p:childTnLst>
                          </p:cTn>
                        </p:par>
                        <p:par>
                          <p:cTn id="120" fill="hold">
                            <p:stCondLst>
                              <p:cond delay="55799"/>
                            </p:stCondLst>
                            <p:childTnLst>
                              <p:par>
                                <p:cTn id="121" presetID="6" presetClass="emph" presetSubtype="0" fill="hold" grpId="29" nodeType="afterEffect">
                                  <p:stCondLst>
                                    <p:cond delay="2600"/>
                                  </p:stCondLst>
                                  <p:childTnLst>
                                    <p:animScale>
                                      <p:cBhvr>
                                        <p:cTn id="122" dur="150" fill="hold"/>
                                        <p:tgtEl>
                                          <p:spTgt spid="155"/>
                                        </p:tgtEl>
                                      </p:cBhvr>
                                      <p:by x="110000" y="110000"/>
                                    </p:animScale>
                                  </p:childTnLst>
                                </p:cTn>
                              </p:par>
                            </p:childTnLst>
                          </p:cTn>
                        </p:par>
                        <p:par>
                          <p:cTn id="123" fill="hold">
                            <p:stCondLst>
                              <p:cond delay="58899"/>
                            </p:stCondLst>
                            <p:childTnLst>
                              <p:par>
                                <p:cTn id="124" presetID="23" presetClass="entr" presetSubtype="16" fill="hold" grpId="30" nodeType="afterEffect">
                                  <p:stCondLst>
                                    <p:cond delay="2400"/>
                                  </p:stCondLst>
                                  <p:iterate type="el">
                                    <p:tmAbs val="0"/>
                                  </p:iterate>
                                  <p:childTnLst>
                                    <p:set>
                                      <p:cBhvr>
                                        <p:cTn id="125" dur="indefinite" fill="hold"/>
                                        <p:tgtEl>
                                          <p:spTgt spid="158"/>
                                        </p:tgtEl>
                                        <p:attrNameLst>
                                          <p:attrName>style.visibility</p:attrName>
                                        </p:attrNameLst>
                                      </p:cBhvr>
                                      <p:to>
                                        <p:strVal val="visible"/>
                                      </p:to>
                                    </p:set>
                                    <p:anim calcmode="lin" valueType="num">
                                      <p:cBhvr>
                                        <p:cTn id="126" dur="300" fill="hold"/>
                                        <p:tgtEl>
                                          <p:spTgt spid="158"/>
                                        </p:tgtEl>
                                        <p:attrNameLst>
                                          <p:attrName>ppt_w</p:attrName>
                                        </p:attrNameLst>
                                      </p:cBhvr>
                                      <p:tavLst>
                                        <p:tav tm="0">
                                          <p:val>
                                            <p:fltVal val="0"/>
                                          </p:val>
                                        </p:tav>
                                        <p:tav tm="100000">
                                          <p:val>
                                            <p:strVal val="#ppt_w"/>
                                          </p:val>
                                        </p:tav>
                                      </p:tavLst>
                                    </p:anim>
                                    <p:anim calcmode="lin" valueType="num">
                                      <p:cBhvr>
                                        <p:cTn id="127" dur="300" fill="hold"/>
                                        <p:tgtEl>
                                          <p:spTgt spid="158"/>
                                        </p:tgtEl>
                                        <p:attrNameLst>
                                          <p:attrName>ppt_h</p:attrName>
                                        </p:attrNameLst>
                                      </p:cBhvr>
                                      <p:tavLst>
                                        <p:tav tm="0">
                                          <p:val>
                                            <p:fltVal val="0"/>
                                          </p:val>
                                        </p:tav>
                                        <p:tav tm="100000">
                                          <p:val>
                                            <p:strVal val="#ppt_h"/>
                                          </p:val>
                                        </p:tav>
                                      </p:tavLst>
                                    </p:anim>
                                  </p:childTnLst>
                                </p:cTn>
                              </p:par>
                            </p:childTnLst>
                          </p:cTn>
                        </p:par>
                        <p:par>
                          <p:cTn id="128" fill="hold">
                            <p:stCondLst>
                              <p:cond delay="61250"/>
                            </p:stCondLst>
                            <p:childTnLst>
                              <p:par>
                                <p:cTn id="129" presetID="6" presetClass="emph" presetSubtype="0" fill="hold" grpId="31" nodeType="afterEffect">
                                  <p:stCondLst>
                                    <p:cond delay="2700"/>
                                  </p:stCondLst>
                                  <p:childTnLst>
                                    <p:animScale>
                                      <p:cBhvr>
                                        <p:cTn id="130" dur="150" fill="hold"/>
                                        <p:tgtEl>
                                          <p:spTgt spid="158"/>
                                        </p:tgtEl>
                                      </p:cBhvr>
                                      <p:by x="110000" y="110000"/>
                                    </p:animScale>
                                  </p:childTnLst>
                                </p:cTn>
                              </p:par>
                            </p:childTnLst>
                          </p:cTn>
                        </p:par>
                        <p:par>
                          <p:cTn id="131" fill="hold">
                            <p:stCondLst>
                              <p:cond delay="64450"/>
                            </p:stCondLst>
                            <p:childTnLst>
                              <p:par>
                                <p:cTn id="132" presetID="23" presetClass="entr" presetSubtype="16" fill="hold" grpId="32" nodeType="afterEffect">
                                  <p:stCondLst>
                                    <p:cond delay="2500"/>
                                  </p:stCondLst>
                                  <p:iterate type="el">
                                    <p:tmAbs val="0"/>
                                  </p:iterate>
                                  <p:childTnLst>
                                    <p:set>
                                      <p:cBhvr>
                                        <p:cTn id="133" dur="indefinite" fill="hold"/>
                                        <p:tgtEl>
                                          <p:spTgt spid="164"/>
                                        </p:tgtEl>
                                        <p:attrNameLst>
                                          <p:attrName>style.visibility</p:attrName>
                                        </p:attrNameLst>
                                      </p:cBhvr>
                                      <p:to>
                                        <p:strVal val="visible"/>
                                      </p:to>
                                    </p:set>
                                    <p:anim calcmode="lin" valueType="num">
                                      <p:cBhvr>
                                        <p:cTn id="134" dur="300" fill="hold"/>
                                        <p:tgtEl>
                                          <p:spTgt spid="164"/>
                                        </p:tgtEl>
                                        <p:attrNameLst>
                                          <p:attrName>ppt_w</p:attrName>
                                        </p:attrNameLst>
                                      </p:cBhvr>
                                      <p:tavLst>
                                        <p:tav tm="0">
                                          <p:val>
                                            <p:fltVal val="0"/>
                                          </p:val>
                                        </p:tav>
                                        <p:tav tm="100000">
                                          <p:val>
                                            <p:strVal val="#ppt_w"/>
                                          </p:val>
                                        </p:tav>
                                      </p:tavLst>
                                    </p:anim>
                                    <p:anim calcmode="lin" valueType="num">
                                      <p:cBhvr>
                                        <p:cTn id="135" dur="300" fill="hold"/>
                                        <p:tgtEl>
                                          <p:spTgt spid="164"/>
                                        </p:tgtEl>
                                        <p:attrNameLst>
                                          <p:attrName>ppt_h</p:attrName>
                                        </p:attrNameLst>
                                      </p:cBhvr>
                                      <p:tavLst>
                                        <p:tav tm="0">
                                          <p:val>
                                            <p:fltVal val="0"/>
                                          </p:val>
                                        </p:tav>
                                        <p:tav tm="100000">
                                          <p:val>
                                            <p:strVal val="#ppt_h"/>
                                          </p:val>
                                        </p:tav>
                                      </p:tavLst>
                                    </p:anim>
                                  </p:childTnLst>
                                </p:cTn>
                              </p:par>
                            </p:childTnLst>
                          </p:cTn>
                        </p:par>
                        <p:par>
                          <p:cTn id="136" fill="hold">
                            <p:stCondLst>
                              <p:cond delay="66900"/>
                            </p:stCondLst>
                            <p:childTnLst>
                              <p:par>
                                <p:cTn id="137" presetID="6" presetClass="emph" presetSubtype="0" fill="hold" grpId="33" nodeType="afterEffect">
                                  <p:stCondLst>
                                    <p:cond delay="2800"/>
                                  </p:stCondLst>
                                  <p:childTnLst>
                                    <p:animScale>
                                      <p:cBhvr>
                                        <p:cTn id="138" dur="150" fill="hold"/>
                                        <p:tgtEl>
                                          <p:spTgt spid="164"/>
                                        </p:tgtEl>
                                      </p:cBhvr>
                                      <p:by x="110000" y="110000"/>
                                    </p:animScale>
                                  </p:childTnLst>
                                </p:cTn>
                              </p:par>
                            </p:childTnLst>
                          </p:cTn>
                        </p:par>
                        <p:par>
                          <p:cTn id="139" fill="hold">
                            <p:stCondLst>
                              <p:cond delay="70200"/>
                            </p:stCondLst>
                            <p:childTnLst>
                              <p:par>
                                <p:cTn id="140" presetID="23" presetClass="entr" presetSubtype="16" fill="hold" grpId="34" nodeType="afterEffect">
                                  <p:stCondLst>
                                    <p:cond delay="2600"/>
                                  </p:stCondLst>
                                  <p:iterate type="el">
                                    <p:tmAbs val="0"/>
                                  </p:iterate>
                                  <p:childTnLst>
                                    <p:set>
                                      <p:cBhvr>
                                        <p:cTn id="141" dur="indefinite" fill="hold"/>
                                        <p:tgtEl>
                                          <p:spTgt spid="154"/>
                                        </p:tgtEl>
                                        <p:attrNameLst>
                                          <p:attrName>style.visibility</p:attrName>
                                        </p:attrNameLst>
                                      </p:cBhvr>
                                      <p:to>
                                        <p:strVal val="visible"/>
                                      </p:to>
                                    </p:set>
                                    <p:anim calcmode="lin" valueType="num">
                                      <p:cBhvr>
                                        <p:cTn id="142" dur="300" fill="hold"/>
                                        <p:tgtEl>
                                          <p:spTgt spid="154"/>
                                        </p:tgtEl>
                                        <p:attrNameLst>
                                          <p:attrName>ppt_w</p:attrName>
                                        </p:attrNameLst>
                                      </p:cBhvr>
                                      <p:tavLst>
                                        <p:tav tm="0">
                                          <p:val>
                                            <p:fltVal val="0"/>
                                          </p:val>
                                        </p:tav>
                                        <p:tav tm="100000">
                                          <p:val>
                                            <p:strVal val="#ppt_w"/>
                                          </p:val>
                                        </p:tav>
                                      </p:tavLst>
                                    </p:anim>
                                    <p:anim calcmode="lin" valueType="num">
                                      <p:cBhvr>
                                        <p:cTn id="143" dur="300" fill="hold"/>
                                        <p:tgtEl>
                                          <p:spTgt spid="154"/>
                                        </p:tgtEl>
                                        <p:attrNameLst>
                                          <p:attrName>ppt_h</p:attrName>
                                        </p:attrNameLst>
                                      </p:cBhvr>
                                      <p:tavLst>
                                        <p:tav tm="0">
                                          <p:val>
                                            <p:fltVal val="0"/>
                                          </p:val>
                                        </p:tav>
                                        <p:tav tm="100000">
                                          <p:val>
                                            <p:strVal val="#ppt_h"/>
                                          </p:val>
                                        </p:tav>
                                      </p:tavLst>
                                    </p:anim>
                                  </p:childTnLst>
                                </p:cTn>
                              </p:par>
                            </p:childTnLst>
                          </p:cTn>
                        </p:par>
                        <p:par>
                          <p:cTn id="144" fill="hold">
                            <p:stCondLst>
                              <p:cond delay="72750"/>
                            </p:stCondLst>
                            <p:childTnLst>
                              <p:par>
                                <p:cTn id="145" presetID="6" presetClass="emph" presetSubtype="0" fill="hold" grpId="35" nodeType="afterEffect">
                                  <p:stCondLst>
                                    <p:cond delay="2900"/>
                                  </p:stCondLst>
                                  <p:childTnLst>
                                    <p:animScale>
                                      <p:cBhvr>
                                        <p:cTn id="146" dur="150" fill="hold"/>
                                        <p:tgtEl>
                                          <p:spTgt spid="154"/>
                                        </p:tgtEl>
                                      </p:cBhvr>
                                      <p:by x="110000" y="110000"/>
                                    </p:animScale>
                                  </p:childTnLst>
                                </p:cTn>
                              </p:par>
                            </p:childTnLst>
                          </p:cTn>
                        </p:par>
                        <p:par>
                          <p:cTn id="147" fill="hold">
                            <p:stCondLst>
                              <p:cond delay="76150"/>
                            </p:stCondLst>
                            <p:childTnLst>
                              <p:par>
                                <p:cTn id="148" presetID="23" presetClass="entr" presetSubtype="16" fill="hold" grpId="36" nodeType="afterEffect">
                                  <p:stCondLst>
                                    <p:cond delay="2700"/>
                                  </p:stCondLst>
                                  <p:iterate type="el">
                                    <p:tmAbs val="0"/>
                                  </p:iterate>
                                  <p:childTnLst>
                                    <p:set>
                                      <p:cBhvr>
                                        <p:cTn id="149" dur="indefinite" fill="hold"/>
                                        <p:tgtEl>
                                          <p:spTgt spid="162"/>
                                        </p:tgtEl>
                                        <p:attrNameLst>
                                          <p:attrName>style.visibility</p:attrName>
                                        </p:attrNameLst>
                                      </p:cBhvr>
                                      <p:to>
                                        <p:strVal val="visible"/>
                                      </p:to>
                                    </p:set>
                                    <p:anim calcmode="lin" valueType="num">
                                      <p:cBhvr>
                                        <p:cTn id="150" dur="300" fill="hold"/>
                                        <p:tgtEl>
                                          <p:spTgt spid="162"/>
                                        </p:tgtEl>
                                        <p:attrNameLst>
                                          <p:attrName>ppt_w</p:attrName>
                                        </p:attrNameLst>
                                      </p:cBhvr>
                                      <p:tavLst>
                                        <p:tav tm="0">
                                          <p:val>
                                            <p:fltVal val="0"/>
                                          </p:val>
                                        </p:tav>
                                        <p:tav tm="100000">
                                          <p:val>
                                            <p:strVal val="#ppt_w"/>
                                          </p:val>
                                        </p:tav>
                                      </p:tavLst>
                                    </p:anim>
                                    <p:anim calcmode="lin" valueType="num">
                                      <p:cBhvr>
                                        <p:cTn id="151" dur="300" fill="hold"/>
                                        <p:tgtEl>
                                          <p:spTgt spid="162"/>
                                        </p:tgtEl>
                                        <p:attrNameLst>
                                          <p:attrName>ppt_h</p:attrName>
                                        </p:attrNameLst>
                                      </p:cBhvr>
                                      <p:tavLst>
                                        <p:tav tm="0">
                                          <p:val>
                                            <p:fltVal val="0"/>
                                          </p:val>
                                        </p:tav>
                                        <p:tav tm="100000">
                                          <p:val>
                                            <p:strVal val="#ppt_h"/>
                                          </p:val>
                                        </p:tav>
                                      </p:tavLst>
                                    </p:anim>
                                  </p:childTnLst>
                                </p:cTn>
                              </p:par>
                            </p:childTnLst>
                          </p:cTn>
                        </p:par>
                        <p:par>
                          <p:cTn id="152" fill="hold">
                            <p:stCondLst>
                              <p:cond delay="78800"/>
                            </p:stCondLst>
                            <p:childTnLst>
                              <p:par>
                                <p:cTn id="153" presetID="6" presetClass="emph" presetSubtype="0" fill="hold" grpId="37" nodeType="afterEffect">
                                  <p:stCondLst>
                                    <p:cond delay="3000"/>
                                  </p:stCondLst>
                                  <p:childTnLst>
                                    <p:animScale>
                                      <p:cBhvr>
                                        <p:cTn id="154" dur="150" fill="hold"/>
                                        <p:tgtEl>
                                          <p:spTgt spid="162"/>
                                        </p:tgtEl>
                                      </p:cBhvr>
                                      <p:by x="110000" y="110000"/>
                                    </p:animScale>
                                  </p:childTnLst>
                                </p:cTn>
                              </p:par>
                            </p:childTnLst>
                          </p:cTn>
                        </p:par>
                        <p:par>
                          <p:cTn id="155" fill="hold">
                            <p:stCondLst>
                              <p:cond delay="82300"/>
                            </p:stCondLst>
                            <p:childTnLst>
                              <p:par>
                                <p:cTn id="156" presetID="23" presetClass="entr" presetSubtype="16" fill="hold" grpId="38" nodeType="afterEffect">
                                  <p:stCondLst>
                                    <p:cond delay="2500"/>
                                  </p:stCondLst>
                                  <p:iterate type="el">
                                    <p:tmAbs val="0"/>
                                  </p:iterate>
                                  <p:childTnLst>
                                    <p:set>
                                      <p:cBhvr>
                                        <p:cTn id="157" dur="indefinite" fill="hold"/>
                                        <p:tgtEl>
                                          <p:spTgt spid="161"/>
                                        </p:tgtEl>
                                        <p:attrNameLst>
                                          <p:attrName>style.visibility</p:attrName>
                                        </p:attrNameLst>
                                      </p:cBhvr>
                                      <p:to>
                                        <p:strVal val="visible"/>
                                      </p:to>
                                    </p:set>
                                    <p:anim calcmode="lin" valueType="num">
                                      <p:cBhvr>
                                        <p:cTn id="158" dur="300" fill="hold"/>
                                        <p:tgtEl>
                                          <p:spTgt spid="161"/>
                                        </p:tgtEl>
                                        <p:attrNameLst>
                                          <p:attrName>ppt_w</p:attrName>
                                        </p:attrNameLst>
                                      </p:cBhvr>
                                      <p:tavLst>
                                        <p:tav tm="0">
                                          <p:val>
                                            <p:fltVal val="0"/>
                                          </p:val>
                                        </p:tav>
                                        <p:tav tm="100000">
                                          <p:val>
                                            <p:strVal val="#ppt_w"/>
                                          </p:val>
                                        </p:tav>
                                      </p:tavLst>
                                    </p:anim>
                                    <p:anim calcmode="lin" valueType="num">
                                      <p:cBhvr>
                                        <p:cTn id="159" dur="300" fill="hold"/>
                                        <p:tgtEl>
                                          <p:spTgt spid="161"/>
                                        </p:tgtEl>
                                        <p:attrNameLst>
                                          <p:attrName>ppt_h</p:attrName>
                                        </p:attrNameLst>
                                      </p:cBhvr>
                                      <p:tavLst>
                                        <p:tav tm="0">
                                          <p:val>
                                            <p:fltVal val="0"/>
                                          </p:val>
                                        </p:tav>
                                        <p:tav tm="100000">
                                          <p:val>
                                            <p:strVal val="#ppt_h"/>
                                          </p:val>
                                        </p:tav>
                                      </p:tavLst>
                                    </p:anim>
                                  </p:childTnLst>
                                </p:cTn>
                              </p:par>
                            </p:childTnLst>
                          </p:cTn>
                        </p:par>
                        <p:par>
                          <p:cTn id="160" fill="hold">
                            <p:stCondLst>
                              <p:cond delay="84750"/>
                            </p:stCondLst>
                            <p:childTnLst>
                              <p:par>
                                <p:cTn id="161" presetID="6" presetClass="emph" presetSubtype="0" fill="hold" grpId="39" nodeType="afterEffect">
                                  <p:stCondLst>
                                    <p:cond delay="2800"/>
                                  </p:stCondLst>
                                  <p:childTnLst>
                                    <p:animScale>
                                      <p:cBhvr>
                                        <p:cTn id="162" dur="150" fill="hold"/>
                                        <p:tgtEl>
                                          <p:spTgt spid="161"/>
                                        </p:tgtEl>
                                      </p:cBhvr>
                                      <p:by x="110000" y="110000"/>
                                    </p:animScale>
                                  </p:childTnLst>
                                </p:cTn>
                              </p:par>
                            </p:childTnLst>
                          </p:cTn>
                        </p:par>
                        <p:par>
                          <p:cTn id="163" fill="hold">
                            <p:stCondLst>
                              <p:cond delay="88050"/>
                            </p:stCondLst>
                            <p:childTnLst>
                              <p:par>
                                <p:cTn id="164" presetID="23" presetClass="entr" presetSubtype="16" fill="hold" grpId="40" nodeType="afterEffect">
                                  <p:stCondLst>
                                    <p:cond delay="2600"/>
                                  </p:stCondLst>
                                  <p:iterate type="el">
                                    <p:tmAbs val="0"/>
                                  </p:iterate>
                                  <p:childTnLst>
                                    <p:set>
                                      <p:cBhvr>
                                        <p:cTn id="165" dur="indefinite" fill="hold"/>
                                        <p:tgtEl>
                                          <p:spTgt spid="156"/>
                                        </p:tgtEl>
                                        <p:attrNameLst>
                                          <p:attrName>style.visibility</p:attrName>
                                        </p:attrNameLst>
                                      </p:cBhvr>
                                      <p:to>
                                        <p:strVal val="visible"/>
                                      </p:to>
                                    </p:set>
                                    <p:anim calcmode="lin" valueType="num">
                                      <p:cBhvr>
                                        <p:cTn id="166" dur="300" fill="hold"/>
                                        <p:tgtEl>
                                          <p:spTgt spid="156"/>
                                        </p:tgtEl>
                                        <p:attrNameLst>
                                          <p:attrName>ppt_w</p:attrName>
                                        </p:attrNameLst>
                                      </p:cBhvr>
                                      <p:tavLst>
                                        <p:tav tm="0">
                                          <p:val>
                                            <p:fltVal val="0"/>
                                          </p:val>
                                        </p:tav>
                                        <p:tav tm="100000">
                                          <p:val>
                                            <p:strVal val="#ppt_w"/>
                                          </p:val>
                                        </p:tav>
                                      </p:tavLst>
                                    </p:anim>
                                    <p:anim calcmode="lin" valueType="num">
                                      <p:cBhvr>
                                        <p:cTn id="167" dur="300" fill="hold"/>
                                        <p:tgtEl>
                                          <p:spTgt spid="156"/>
                                        </p:tgtEl>
                                        <p:attrNameLst>
                                          <p:attrName>ppt_h</p:attrName>
                                        </p:attrNameLst>
                                      </p:cBhvr>
                                      <p:tavLst>
                                        <p:tav tm="0">
                                          <p:val>
                                            <p:fltVal val="0"/>
                                          </p:val>
                                        </p:tav>
                                        <p:tav tm="100000">
                                          <p:val>
                                            <p:strVal val="#ppt_h"/>
                                          </p:val>
                                        </p:tav>
                                      </p:tavLst>
                                    </p:anim>
                                  </p:childTnLst>
                                </p:cTn>
                              </p:par>
                            </p:childTnLst>
                          </p:cTn>
                        </p:par>
                        <p:par>
                          <p:cTn id="168" fill="hold">
                            <p:stCondLst>
                              <p:cond delay="90600"/>
                            </p:stCondLst>
                            <p:childTnLst>
                              <p:par>
                                <p:cTn id="169" presetID="6" presetClass="emph" presetSubtype="0" fill="hold" grpId="41" nodeType="afterEffect">
                                  <p:stCondLst>
                                    <p:cond delay="2900"/>
                                  </p:stCondLst>
                                  <p:childTnLst>
                                    <p:animScale>
                                      <p:cBhvr>
                                        <p:cTn id="170" dur="150" fill="hold"/>
                                        <p:tgtEl>
                                          <p:spTgt spid="156"/>
                                        </p:tgtEl>
                                      </p:cBhvr>
                                      <p:by x="110000" y="110000"/>
                                    </p:animScale>
                                  </p:childTnLst>
                                </p:cTn>
                              </p:par>
                            </p:childTnLst>
                          </p:cTn>
                        </p:par>
                        <p:par>
                          <p:cTn id="171" fill="hold">
                            <p:stCondLst>
                              <p:cond delay="94000"/>
                            </p:stCondLst>
                            <p:childTnLst>
                              <p:par>
                                <p:cTn id="172" presetID="23" presetClass="entr" presetSubtype="16" fill="hold" grpId="42" nodeType="afterEffect">
                                  <p:stCondLst>
                                    <p:cond delay="2400"/>
                                  </p:stCondLst>
                                  <p:iterate type="el">
                                    <p:tmAbs val="0"/>
                                  </p:iterate>
                                  <p:childTnLst>
                                    <p:set>
                                      <p:cBhvr>
                                        <p:cTn id="173" dur="indefinite" fill="hold"/>
                                        <p:tgtEl>
                                          <p:spTgt spid="159"/>
                                        </p:tgtEl>
                                        <p:attrNameLst>
                                          <p:attrName>style.visibility</p:attrName>
                                        </p:attrNameLst>
                                      </p:cBhvr>
                                      <p:to>
                                        <p:strVal val="visible"/>
                                      </p:to>
                                    </p:set>
                                    <p:anim calcmode="lin" valueType="num">
                                      <p:cBhvr>
                                        <p:cTn id="174" dur="300" fill="hold"/>
                                        <p:tgtEl>
                                          <p:spTgt spid="159"/>
                                        </p:tgtEl>
                                        <p:attrNameLst>
                                          <p:attrName>ppt_w</p:attrName>
                                        </p:attrNameLst>
                                      </p:cBhvr>
                                      <p:tavLst>
                                        <p:tav tm="0">
                                          <p:val>
                                            <p:fltVal val="0"/>
                                          </p:val>
                                        </p:tav>
                                        <p:tav tm="100000">
                                          <p:val>
                                            <p:strVal val="#ppt_w"/>
                                          </p:val>
                                        </p:tav>
                                      </p:tavLst>
                                    </p:anim>
                                    <p:anim calcmode="lin" valueType="num">
                                      <p:cBhvr>
                                        <p:cTn id="175" dur="300" fill="hold"/>
                                        <p:tgtEl>
                                          <p:spTgt spid="159"/>
                                        </p:tgtEl>
                                        <p:attrNameLst>
                                          <p:attrName>ppt_h</p:attrName>
                                        </p:attrNameLst>
                                      </p:cBhvr>
                                      <p:tavLst>
                                        <p:tav tm="0">
                                          <p:val>
                                            <p:fltVal val="0"/>
                                          </p:val>
                                        </p:tav>
                                        <p:tav tm="100000">
                                          <p:val>
                                            <p:strVal val="#ppt_h"/>
                                          </p:val>
                                        </p:tav>
                                      </p:tavLst>
                                    </p:anim>
                                  </p:childTnLst>
                                </p:cTn>
                              </p:par>
                            </p:childTnLst>
                          </p:cTn>
                        </p:par>
                        <p:par>
                          <p:cTn id="176" fill="hold">
                            <p:stCondLst>
                              <p:cond delay="96350"/>
                            </p:stCondLst>
                            <p:childTnLst>
                              <p:par>
                                <p:cTn id="177" presetID="6" presetClass="emph" presetSubtype="0" fill="hold" grpId="43" nodeType="afterEffect">
                                  <p:stCondLst>
                                    <p:cond delay="2700"/>
                                  </p:stCondLst>
                                  <p:childTnLst>
                                    <p:animScale>
                                      <p:cBhvr>
                                        <p:cTn id="178" dur="150" fill="hold"/>
                                        <p:tgtEl>
                                          <p:spTgt spid="159"/>
                                        </p:tgtEl>
                                      </p:cBhvr>
                                      <p:by x="110000" y="110000"/>
                                    </p:animScale>
                                  </p:childTnLst>
                                </p:cTn>
                              </p:par>
                            </p:childTnLst>
                          </p:cTn>
                        </p:par>
                        <p:par>
                          <p:cTn id="179" fill="hold">
                            <p:stCondLst>
                              <p:cond delay="99550"/>
                            </p:stCondLst>
                            <p:childTnLst>
                              <p:par>
                                <p:cTn id="180" presetID="2" presetClass="entr" presetSubtype="4" fill="hold" grpId="44" nodeType="afterEffect">
                                  <p:stCondLst>
                                    <p:cond delay="2700"/>
                                  </p:stCondLst>
                                  <p:iterate type="el">
                                    <p:tmAbs val="0"/>
                                  </p:iterate>
                                  <p:childTnLst>
                                    <p:set>
                                      <p:cBhvr>
                                        <p:cTn id="181" dur="indefinite" fill="hold"/>
                                        <p:tgtEl>
                                          <p:spTgt spid="172"/>
                                        </p:tgtEl>
                                        <p:attrNameLst>
                                          <p:attrName>style.visibility</p:attrName>
                                        </p:attrNameLst>
                                      </p:cBhvr>
                                      <p:to>
                                        <p:strVal val="visible"/>
                                      </p:to>
                                    </p:set>
                                    <p:anim calcmode="lin" valueType="num">
                                      <p:cBhvr>
                                        <p:cTn id="182" dur="1000" fill="hold"/>
                                        <p:tgtEl>
                                          <p:spTgt spid="172"/>
                                        </p:tgtEl>
                                        <p:attrNameLst>
                                          <p:attrName>ppt_x</p:attrName>
                                        </p:attrNameLst>
                                      </p:cBhvr>
                                      <p:tavLst>
                                        <p:tav tm="0">
                                          <p:val>
                                            <p:strVal val="#ppt_x"/>
                                          </p:val>
                                        </p:tav>
                                        <p:tav tm="100000">
                                          <p:val>
                                            <p:strVal val="#ppt_x"/>
                                          </p:val>
                                        </p:tav>
                                      </p:tavLst>
                                    </p:anim>
                                    <p:anim calcmode="lin" valueType="num">
                                      <p:cBhvr>
                                        <p:cTn id="183" dur="1000" fill="hold"/>
                                        <p:tgtEl>
                                          <p:spTgt spid="172"/>
                                        </p:tgtEl>
                                        <p:attrNameLst>
                                          <p:attrName>ppt_y</p:attrName>
                                        </p:attrNameLst>
                                      </p:cBhvr>
                                      <p:tavLst>
                                        <p:tav tm="0">
                                          <p:val>
                                            <p:strVal val="1+#ppt_h/2"/>
                                          </p:val>
                                        </p:tav>
                                        <p:tav tm="100000">
                                          <p:val>
                                            <p:strVal val="#ppt_y"/>
                                          </p:val>
                                        </p:tav>
                                      </p:tavLst>
                                    </p:anim>
                                  </p:childTnLst>
                                </p:cTn>
                              </p:par>
                            </p:childTnLst>
                          </p:cTn>
                        </p:par>
                        <p:par>
                          <p:cTn id="184" fill="hold">
                            <p:stCondLst>
                              <p:cond delay="102900"/>
                            </p:stCondLst>
                            <p:childTnLst>
                              <p:par>
                                <p:cTn id="185" presetID="2" presetClass="entr" presetSubtype="4" fill="hold" grpId="45" nodeType="afterEffect">
                                  <p:stCondLst>
                                    <p:cond delay="2700"/>
                                  </p:stCondLst>
                                  <p:iterate type="el">
                                    <p:tmAbs val="0"/>
                                  </p:iterate>
                                  <p:childTnLst>
                                    <p:set>
                                      <p:cBhvr>
                                        <p:cTn id="186" dur="indefinite" fill="hold"/>
                                        <p:tgtEl>
                                          <p:spTgt spid="173"/>
                                        </p:tgtEl>
                                        <p:attrNameLst>
                                          <p:attrName>style.visibility</p:attrName>
                                        </p:attrNameLst>
                                      </p:cBhvr>
                                      <p:to>
                                        <p:strVal val="visible"/>
                                      </p:to>
                                    </p:set>
                                    <p:anim calcmode="lin" valueType="num">
                                      <p:cBhvr>
                                        <p:cTn id="187" dur="1000" fill="hold"/>
                                        <p:tgtEl>
                                          <p:spTgt spid="173"/>
                                        </p:tgtEl>
                                        <p:attrNameLst>
                                          <p:attrName>ppt_x</p:attrName>
                                        </p:attrNameLst>
                                      </p:cBhvr>
                                      <p:tavLst>
                                        <p:tav tm="0">
                                          <p:val>
                                            <p:strVal val="#ppt_x"/>
                                          </p:val>
                                        </p:tav>
                                        <p:tav tm="100000">
                                          <p:val>
                                            <p:strVal val="#ppt_x"/>
                                          </p:val>
                                        </p:tav>
                                      </p:tavLst>
                                    </p:anim>
                                    <p:anim calcmode="lin" valueType="num">
                                      <p:cBhvr>
                                        <p:cTn id="188" dur="1000" fill="hold"/>
                                        <p:tgtEl>
                                          <p:spTgt spid="173"/>
                                        </p:tgtEl>
                                        <p:attrNameLst>
                                          <p:attrName>ppt_y</p:attrName>
                                        </p:attrNameLst>
                                      </p:cBhvr>
                                      <p:tavLst>
                                        <p:tav tm="0">
                                          <p:val>
                                            <p:strVal val="1+#ppt_h/2"/>
                                          </p:val>
                                        </p:tav>
                                        <p:tav tm="100000">
                                          <p:val>
                                            <p:strVal val="#ppt_y"/>
                                          </p:val>
                                        </p:tav>
                                      </p:tavLst>
                                    </p:anim>
                                  </p:childTnLst>
                                </p:cTn>
                              </p:par>
                            </p:childTnLst>
                          </p:cTn>
                        </p:par>
                        <p:par>
                          <p:cTn id="189" fill="hold">
                            <p:stCondLst>
                              <p:cond delay="106600"/>
                            </p:stCondLst>
                            <p:childTnLst>
                              <p:par>
                                <p:cTn id="190" presetID="2" presetClass="entr" presetSubtype="4" fill="hold" grpId="46" nodeType="afterEffect">
                                  <p:stCondLst>
                                    <p:cond delay="2700"/>
                                  </p:stCondLst>
                                  <p:iterate type="el">
                                    <p:tmAbs val="0"/>
                                  </p:iterate>
                                  <p:childTnLst>
                                    <p:set>
                                      <p:cBhvr>
                                        <p:cTn id="191" dur="indefinite" fill="hold"/>
                                        <p:tgtEl>
                                          <p:spTgt spid="174"/>
                                        </p:tgtEl>
                                        <p:attrNameLst>
                                          <p:attrName>style.visibility</p:attrName>
                                        </p:attrNameLst>
                                      </p:cBhvr>
                                      <p:to>
                                        <p:strVal val="visible"/>
                                      </p:to>
                                    </p:set>
                                    <p:anim calcmode="lin" valueType="num">
                                      <p:cBhvr>
                                        <p:cTn id="192" dur="1000" fill="hold"/>
                                        <p:tgtEl>
                                          <p:spTgt spid="174"/>
                                        </p:tgtEl>
                                        <p:attrNameLst>
                                          <p:attrName>ppt_x</p:attrName>
                                        </p:attrNameLst>
                                      </p:cBhvr>
                                      <p:tavLst>
                                        <p:tav tm="0">
                                          <p:val>
                                            <p:strVal val="#ppt_x"/>
                                          </p:val>
                                        </p:tav>
                                        <p:tav tm="100000">
                                          <p:val>
                                            <p:strVal val="#ppt_x"/>
                                          </p:val>
                                        </p:tav>
                                      </p:tavLst>
                                    </p:anim>
                                    <p:anim calcmode="lin" valueType="num">
                                      <p:cBhvr>
                                        <p:cTn id="193" dur="1000" fill="hold"/>
                                        <p:tgtEl>
                                          <p:spTgt spid="174"/>
                                        </p:tgtEl>
                                        <p:attrNameLst>
                                          <p:attrName>ppt_y</p:attrName>
                                        </p:attrNameLst>
                                      </p:cBhvr>
                                      <p:tavLst>
                                        <p:tav tm="0">
                                          <p:val>
                                            <p:strVal val="1+#ppt_h/2"/>
                                          </p:val>
                                        </p:tav>
                                        <p:tav tm="100000">
                                          <p:val>
                                            <p:strVal val="#ppt_y"/>
                                          </p:val>
                                        </p:tav>
                                      </p:tavLst>
                                    </p:anim>
                                  </p:childTnLst>
                                </p:cTn>
                              </p:par>
                            </p:childTnLst>
                          </p:cTn>
                        </p:par>
                        <p:par>
                          <p:cTn id="194" fill="hold">
                            <p:stCondLst>
                              <p:cond delay="110300"/>
                            </p:stCondLst>
                            <p:childTnLst>
                              <p:par>
                                <p:cTn id="195" presetID="2" presetClass="entr" presetSubtype="4" fill="hold" grpId="47" nodeType="afterEffect">
                                  <p:stCondLst>
                                    <p:cond delay="2700"/>
                                  </p:stCondLst>
                                  <p:iterate type="el">
                                    <p:tmAbs val="0"/>
                                  </p:iterate>
                                  <p:childTnLst>
                                    <p:set>
                                      <p:cBhvr>
                                        <p:cTn id="196" dur="indefinite" fill="hold"/>
                                        <p:tgtEl>
                                          <p:spTgt spid="175"/>
                                        </p:tgtEl>
                                        <p:attrNameLst>
                                          <p:attrName>style.visibility</p:attrName>
                                        </p:attrNameLst>
                                      </p:cBhvr>
                                      <p:to>
                                        <p:strVal val="visible"/>
                                      </p:to>
                                    </p:set>
                                    <p:anim calcmode="lin" valueType="num">
                                      <p:cBhvr>
                                        <p:cTn id="197" dur="1000" fill="hold"/>
                                        <p:tgtEl>
                                          <p:spTgt spid="175"/>
                                        </p:tgtEl>
                                        <p:attrNameLst>
                                          <p:attrName>ppt_x</p:attrName>
                                        </p:attrNameLst>
                                      </p:cBhvr>
                                      <p:tavLst>
                                        <p:tav tm="0">
                                          <p:val>
                                            <p:strVal val="#ppt_x"/>
                                          </p:val>
                                        </p:tav>
                                        <p:tav tm="100000">
                                          <p:val>
                                            <p:strVal val="#ppt_x"/>
                                          </p:val>
                                        </p:tav>
                                      </p:tavLst>
                                    </p:anim>
                                    <p:anim calcmode="lin" valueType="num">
                                      <p:cBhvr>
                                        <p:cTn id="198" dur="1000" fill="hold"/>
                                        <p:tgtEl>
                                          <p:spTgt spid="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71" grpId="9" animBg="1" advAuto="0"/>
      <p:bldP spid="164" grpId="33" bldLvl="0" animBg="1" advAuto="0"/>
      <p:bldP spid="174" grpId="46" bldLvl="0" animBg="1" advAuto="0"/>
      <p:bldP spid="154" grpId="34" bldLvl="0" animBg="1" advAuto="0"/>
      <p:bldP spid="154" grpId="35" bldLvl="0" animBg="1" advAuto="0"/>
      <p:bldP spid="157" grpId="22" bldLvl="0" animBg="1" advAuto="0"/>
      <p:bldP spid="151" grpId="3" bldLvl="0" animBg="1" advAuto="0"/>
      <p:bldP spid="151" grpId="4" bldLvl="0" animBg="1" advAuto="0"/>
      <p:bldP spid="157" grpId="23" bldLvl="0" animBg="1" advAuto="0"/>
      <p:bldP spid="155" grpId="28" bldLvl="0" animBg="1" advAuto="0"/>
      <p:bldP spid="155" grpId="29" bldLvl="0" animBg="1" advAuto="0"/>
      <p:bldP spid="173" grpId="45" bldLvl="0" animBg="1" advAuto="0"/>
      <p:bldP spid="158" grpId="30" bldLvl="0" animBg="1" advAuto="0"/>
      <p:bldP spid="163" grpId="24" bldLvl="0" animBg="1" advAuto="0"/>
      <p:bldP spid="163" grpId="25" bldLvl="0" animBg="1" advAuto="0"/>
      <p:bldP spid="168" grpId="16" bldLvl="0" animBg="1" advAuto="0"/>
      <p:bldP spid="168" grpId="17" bldLvl="0" animBg="1" advAuto="0"/>
      <p:bldP spid="158" grpId="31" bldLvl="0" animBg="1" advAuto="0"/>
      <p:bldP spid="167" grpId="14" bldLvl="0" animBg="1" advAuto="0"/>
      <p:bldP spid="167" grpId="15" bldLvl="0" animBg="1" advAuto="0"/>
      <p:bldP spid="175" grpId="47" bldLvl="0" animBg="1" advAuto="0"/>
      <p:bldP spid="165" grpId="11" bldLvl="0" animBg="1" advAuto="0"/>
      <p:bldP spid="162" grpId="36" bldLvl="0" animBg="1" advAuto="0"/>
      <p:bldP spid="162" grpId="37" bldLvl="0" animBg="1" advAuto="0"/>
      <p:bldP spid="152" grpId="1" bldLvl="0" animBg="1" advAuto="0"/>
      <p:bldP spid="152" grpId="2" bldLvl="0" animBg="1" advAuto="0"/>
      <p:bldP spid="150" grpId="5" bldLvl="0" animBg="1" advAuto="0"/>
      <p:bldP spid="150" grpId="6" bldLvl="0" animBg="1" advAuto="0"/>
      <p:bldP spid="170" grpId="10" animBg="1" advAuto="0"/>
      <p:bldP spid="161" grpId="38" bldLvl="0" animBg="1" advAuto="0"/>
      <p:bldP spid="161" grpId="39" bldLvl="0" animBg="1" advAuto="0"/>
      <p:bldP spid="159" grpId="42" bldLvl="0" animBg="1" advAuto="0"/>
      <p:bldP spid="159" grpId="43" bldLvl="0" animBg="1" advAuto="0"/>
      <p:bldP spid="169" grpId="18" bldLvl="0" animBg="1" advAuto="0"/>
      <p:bldP spid="153" grpId="20" bldLvl="0" animBg="1" advAuto="0"/>
      <p:bldP spid="169" grpId="19" bldLvl="0" animBg="1" advAuto="0"/>
      <p:bldP spid="153" grpId="21" bldLvl="0" animBg="1" advAuto="0"/>
      <p:bldP spid="156" grpId="40" bldLvl="0" animBg="1" advAuto="0"/>
      <p:bldP spid="160" grpId="26" bldLvl="0" animBg="1" advAuto="0"/>
      <p:bldP spid="160" grpId="27" bldLvl="0" animBg="1" advAuto="0"/>
      <p:bldP spid="156" grpId="41" bldLvl="0" animBg="1" advAuto="0"/>
      <p:bldP spid="172" grpId="44" bldLvl="0" animBg="1" advAuto="0"/>
      <p:bldP spid="149" grpId="7" bldLvl="0" animBg="1" advAuto="0"/>
      <p:bldP spid="149" grpId="8" bldLvl="0" animBg="1" advAuto="0"/>
      <p:bldP spid="166" grpId="12" bldLvl="0" animBg="1" advAuto="0"/>
      <p:bldP spid="166" grpId="13" bldLvl="0" animBg="1" advAuto="0"/>
      <p:bldP spid="164" grpId="32" bldLvl="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Oval 6"/>
          <p:cNvSpPr/>
          <p:nvPr/>
        </p:nvSpPr>
        <p:spPr>
          <a:xfrm>
            <a:off x="1144459" y="139648"/>
            <a:ext cx="247021" cy="243524"/>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0" name="Oval 3"/>
          <p:cNvSpPr/>
          <p:nvPr/>
        </p:nvSpPr>
        <p:spPr>
          <a:xfrm>
            <a:off x="-141688" y="324638"/>
            <a:ext cx="351774" cy="347865"/>
          </a:xfrm>
          <a:prstGeom prst="ellipse">
            <a:avLst/>
          </a:prstGeom>
          <a:solidFill>
            <a:srgbClr val="A9D25A">
              <a:alpha val="80000"/>
            </a:srgbClr>
          </a:solidFill>
          <a:ln w="12700">
            <a:miter lim="400000"/>
          </a:ln>
        </p:spPr>
        <p:txBody>
          <a:bodyPr lIns="0" tIns="0" rIns="0" bIns="0"/>
          <a:lstStyle/>
          <a:p>
            <a:pPr>
              <a:defRPr sz="2400"/>
            </a:pPr>
            <a:endParaRPr sz="1800"/>
          </a:p>
        </p:txBody>
      </p:sp>
      <p:sp>
        <p:nvSpPr>
          <p:cNvPr id="151" name="Oval 4"/>
          <p:cNvSpPr/>
          <p:nvPr/>
        </p:nvSpPr>
        <p:spPr>
          <a:xfrm>
            <a:off x="210084" y="553278"/>
            <a:ext cx="351773" cy="347865"/>
          </a:xfrm>
          <a:prstGeom prst="ellipse">
            <a:avLst/>
          </a:prstGeom>
          <a:solidFill>
            <a:srgbClr val="98D2E3">
              <a:alpha val="80000"/>
            </a:srgbClr>
          </a:solidFill>
          <a:ln w="12700">
            <a:miter lim="400000"/>
          </a:ln>
        </p:spPr>
        <p:txBody>
          <a:bodyPr lIns="0" tIns="0" rIns="0" bIns="0"/>
          <a:lstStyle/>
          <a:p>
            <a:pPr>
              <a:defRPr sz="2400"/>
            </a:pPr>
            <a:endParaRPr sz="1800"/>
          </a:p>
        </p:txBody>
      </p:sp>
      <p:sp>
        <p:nvSpPr>
          <p:cNvPr id="152" name="Oval 5"/>
          <p:cNvSpPr/>
          <p:nvPr/>
        </p:nvSpPr>
        <p:spPr>
          <a:xfrm>
            <a:off x="448379" y="301799"/>
            <a:ext cx="611194" cy="601134"/>
          </a:xfrm>
          <a:prstGeom prst="ellipse">
            <a:avLst/>
          </a:prstGeom>
          <a:solidFill>
            <a:srgbClr val="EA5514">
              <a:alpha val="80000"/>
            </a:srgbClr>
          </a:solidFill>
          <a:ln w="12700">
            <a:miter lim="400000"/>
          </a:ln>
        </p:spPr>
        <p:txBody>
          <a:bodyPr lIns="0" tIns="0" rIns="0" bIns="0"/>
          <a:lstStyle/>
          <a:p>
            <a:pPr>
              <a:defRPr sz="2400"/>
            </a:pPr>
            <a:endParaRPr sz="1800"/>
          </a:p>
        </p:txBody>
      </p:sp>
      <p:sp>
        <p:nvSpPr>
          <p:cNvPr id="153" name="Oval 21"/>
          <p:cNvSpPr/>
          <p:nvPr/>
        </p:nvSpPr>
        <p:spPr>
          <a:xfrm>
            <a:off x="6915152" y="2481791"/>
            <a:ext cx="766235" cy="770469"/>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54" name="Oval 22"/>
          <p:cNvSpPr/>
          <p:nvPr/>
        </p:nvSpPr>
        <p:spPr>
          <a:xfrm>
            <a:off x="7099300" y="3341158"/>
            <a:ext cx="768353" cy="768353"/>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5" name="Oval 23"/>
          <p:cNvSpPr/>
          <p:nvPr/>
        </p:nvSpPr>
        <p:spPr>
          <a:xfrm>
            <a:off x="8663516" y="4374091"/>
            <a:ext cx="770469" cy="770469"/>
          </a:xfrm>
          <a:prstGeom prst="ellipse">
            <a:avLst/>
          </a:prstGeom>
          <a:solidFill>
            <a:srgbClr val="D8AEAF">
              <a:alpha val="80000"/>
            </a:srgbClr>
          </a:solidFill>
          <a:ln w="12700">
            <a:miter lim="400000"/>
          </a:ln>
        </p:spPr>
        <p:txBody>
          <a:bodyPr lIns="0" tIns="0" rIns="0" bIns="0"/>
          <a:lstStyle/>
          <a:p>
            <a:pPr>
              <a:defRPr sz="2400"/>
            </a:pPr>
            <a:endParaRPr sz="1800"/>
          </a:p>
        </p:txBody>
      </p:sp>
      <p:sp>
        <p:nvSpPr>
          <p:cNvPr id="156" name="Oval 24"/>
          <p:cNvSpPr/>
          <p:nvPr/>
        </p:nvSpPr>
        <p:spPr>
          <a:xfrm>
            <a:off x="8995833" y="3341158"/>
            <a:ext cx="768353" cy="768353"/>
          </a:xfrm>
          <a:prstGeom prst="ellipse">
            <a:avLst/>
          </a:prstGeom>
          <a:solidFill>
            <a:srgbClr val="A5CB5A"/>
          </a:solidFill>
          <a:ln w="12700">
            <a:miter lim="400000"/>
          </a:ln>
        </p:spPr>
        <p:txBody>
          <a:bodyPr lIns="0" tIns="0" rIns="0" bIns="0"/>
          <a:lstStyle/>
          <a:p>
            <a:pPr>
              <a:defRPr sz="2400"/>
            </a:pPr>
            <a:endParaRPr sz="1800"/>
          </a:p>
        </p:txBody>
      </p:sp>
      <p:sp>
        <p:nvSpPr>
          <p:cNvPr id="157" name="Oval 25"/>
          <p:cNvSpPr/>
          <p:nvPr/>
        </p:nvSpPr>
        <p:spPr>
          <a:xfrm>
            <a:off x="7992533" y="2867025"/>
            <a:ext cx="927101" cy="931336"/>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8" name="Oval 26"/>
          <p:cNvSpPr/>
          <p:nvPr/>
        </p:nvSpPr>
        <p:spPr>
          <a:xfrm>
            <a:off x="7753352" y="3726393"/>
            <a:ext cx="1136651" cy="1138769"/>
          </a:xfrm>
          <a:prstGeom prst="ellipse">
            <a:avLst/>
          </a:prstGeom>
          <a:solidFill>
            <a:srgbClr val="A5CB5A"/>
          </a:solidFill>
          <a:ln w="12700">
            <a:miter lim="400000"/>
          </a:ln>
        </p:spPr>
        <p:txBody>
          <a:bodyPr lIns="0" tIns="0" rIns="0" bIns="0"/>
          <a:lstStyle/>
          <a:p>
            <a:pPr>
              <a:defRPr sz="2400"/>
            </a:pPr>
            <a:endParaRPr sz="1800"/>
          </a:p>
        </p:txBody>
      </p:sp>
      <p:sp>
        <p:nvSpPr>
          <p:cNvPr id="159" name="Oval 27"/>
          <p:cNvSpPr/>
          <p:nvPr/>
        </p:nvSpPr>
        <p:spPr>
          <a:xfrm>
            <a:off x="7586133" y="3990976"/>
            <a:ext cx="232835" cy="232835"/>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0" name="Oval 28"/>
          <p:cNvSpPr/>
          <p:nvPr/>
        </p:nvSpPr>
        <p:spPr>
          <a:xfrm>
            <a:off x="8765116" y="3785658"/>
            <a:ext cx="406401" cy="408519"/>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1" name="Oval 29"/>
          <p:cNvSpPr/>
          <p:nvPr/>
        </p:nvSpPr>
        <p:spPr>
          <a:xfrm>
            <a:off x="9592733" y="3364443"/>
            <a:ext cx="533401" cy="535517"/>
          </a:xfrm>
          <a:prstGeom prst="ellipse">
            <a:avLst/>
          </a:prstGeom>
          <a:solidFill>
            <a:srgbClr val="B03896">
              <a:alpha val="80000"/>
            </a:srgbClr>
          </a:solidFill>
          <a:ln w="12700">
            <a:miter lim="400000"/>
          </a:ln>
        </p:spPr>
        <p:txBody>
          <a:bodyPr lIns="0" tIns="0" rIns="0" bIns="0"/>
          <a:lstStyle/>
          <a:p>
            <a:pPr>
              <a:defRPr sz="2400"/>
            </a:pPr>
            <a:endParaRPr sz="1800"/>
          </a:p>
        </p:txBody>
      </p:sp>
      <p:sp>
        <p:nvSpPr>
          <p:cNvPr id="162" name="Oval 30"/>
          <p:cNvSpPr/>
          <p:nvPr/>
        </p:nvSpPr>
        <p:spPr>
          <a:xfrm>
            <a:off x="8686800" y="3032125"/>
            <a:ext cx="615953" cy="615953"/>
          </a:xfrm>
          <a:prstGeom prst="ellipse">
            <a:avLst/>
          </a:prstGeom>
          <a:solidFill>
            <a:srgbClr val="A8CE52">
              <a:alpha val="39999"/>
            </a:srgbClr>
          </a:solidFill>
          <a:ln w="12700">
            <a:miter lim="400000"/>
          </a:ln>
        </p:spPr>
        <p:txBody>
          <a:bodyPr lIns="0" tIns="0" rIns="0" bIns="0"/>
          <a:lstStyle/>
          <a:p>
            <a:pPr>
              <a:defRPr sz="2400"/>
            </a:pPr>
            <a:endParaRPr sz="1800"/>
          </a:p>
        </p:txBody>
      </p:sp>
      <p:sp>
        <p:nvSpPr>
          <p:cNvPr id="163" name="Oval 31"/>
          <p:cNvSpPr/>
          <p:nvPr/>
        </p:nvSpPr>
        <p:spPr>
          <a:xfrm>
            <a:off x="8604250" y="2587625"/>
            <a:ext cx="618069" cy="620184"/>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64" name="Oval 32"/>
          <p:cNvSpPr/>
          <p:nvPr/>
        </p:nvSpPr>
        <p:spPr>
          <a:xfrm>
            <a:off x="7584017" y="3205693"/>
            <a:ext cx="387351" cy="387353"/>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5" name="Freeform 33"/>
          <p:cNvSpPr/>
          <p:nvPr/>
        </p:nvSpPr>
        <p:spPr>
          <a:xfrm>
            <a:off x="7440083" y="3049059"/>
            <a:ext cx="2683935" cy="2851152"/>
          </a:xfrm>
          <a:custGeom>
            <a:avLst/>
            <a:gdLst/>
            <a:ahLst/>
            <a:cxnLst>
              <a:cxn ang="0">
                <a:pos x="wd2" y="hd2"/>
              </a:cxn>
              <a:cxn ang="5400000">
                <a:pos x="wd2" y="hd2"/>
              </a:cxn>
              <a:cxn ang="10800000">
                <a:pos x="wd2" y="hd2"/>
              </a:cxn>
              <a:cxn ang="16200000">
                <a:pos x="wd2" y="hd2"/>
              </a:cxn>
            </a:cxnLst>
            <a:rect l="0" t="0" r="r" b="b"/>
            <a:pathLst>
              <a:path w="21600" h="21600" extrusionOk="0">
                <a:moveTo>
                  <a:pt x="18100" y="6676"/>
                </a:moveTo>
                <a:cubicBezTo>
                  <a:pt x="17312" y="6676"/>
                  <a:pt x="16594" y="6829"/>
                  <a:pt x="16594" y="8095"/>
                </a:cubicBezTo>
                <a:cubicBezTo>
                  <a:pt x="16594" y="13964"/>
                  <a:pt x="16594" y="13964"/>
                  <a:pt x="16594" y="13964"/>
                </a:cubicBezTo>
                <a:cubicBezTo>
                  <a:pt x="16594" y="14531"/>
                  <a:pt x="16339" y="14727"/>
                  <a:pt x="15713" y="14727"/>
                </a:cubicBezTo>
                <a:cubicBezTo>
                  <a:pt x="12191" y="14727"/>
                  <a:pt x="12191" y="14727"/>
                  <a:pt x="12191" y="14727"/>
                </a:cubicBezTo>
                <a:cubicBezTo>
                  <a:pt x="12191" y="11542"/>
                  <a:pt x="12191" y="11542"/>
                  <a:pt x="12191" y="11542"/>
                </a:cubicBezTo>
                <a:cubicBezTo>
                  <a:pt x="13813" y="11542"/>
                  <a:pt x="13813" y="11542"/>
                  <a:pt x="13813" y="11542"/>
                </a:cubicBezTo>
                <a:cubicBezTo>
                  <a:pt x="14462" y="11542"/>
                  <a:pt x="15342" y="11389"/>
                  <a:pt x="15342" y="10080"/>
                </a:cubicBezTo>
                <a:cubicBezTo>
                  <a:pt x="15342" y="4233"/>
                  <a:pt x="15342" y="4233"/>
                  <a:pt x="15342" y="4233"/>
                </a:cubicBezTo>
                <a:cubicBezTo>
                  <a:pt x="15342" y="3840"/>
                  <a:pt x="15342" y="3731"/>
                  <a:pt x="16154" y="3731"/>
                </a:cubicBezTo>
                <a:cubicBezTo>
                  <a:pt x="16872" y="3731"/>
                  <a:pt x="17637" y="3644"/>
                  <a:pt x="17637" y="2662"/>
                </a:cubicBezTo>
                <a:cubicBezTo>
                  <a:pt x="17637" y="829"/>
                  <a:pt x="17637" y="829"/>
                  <a:pt x="17637" y="829"/>
                </a:cubicBezTo>
                <a:cubicBezTo>
                  <a:pt x="16988" y="829"/>
                  <a:pt x="16988" y="829"/>
                  <a:pt x="16988" y="829"/>
                </a:cubicBezTo>
                <a:cubicBezTo>
                  <a:pt x="16988" y="2662"/>
                  <a:pt x="16988" y="2662"/>
                  <a:pt x="16988" y="2662"/>
                </a:cubicBezTo>
                <a:cubicBezTo>
                  <a:pt x="16988" y="2989"/>
                  <a:pt x="16988" y="3120"/>
                  <a:pt x="16154" y="3120"/>
                </a:cubicBezTo>
                <a:cubicBezTo>
                  <a:pt x="15412" y="3120"/>
                  <a:pt x="14694" y="3207"/>
                  <a:pt x="14694" y="4233"/>
                </a:cubicBezTo>
                <a:cubicBezTo>
                  <a:pt x="14694" y="10080"/>
                  <a:pt x="14694" y="10080"/>
                  <a:pt x="14694" y="10080"/>
                </a:cubicBezTo>
                <a:cubicBezTo>
                  <a:pt x="14694" y="10865"/>
                  <a:pt x="14346" y="10931"/>
                  <a:pt x="13813" y="10931"/>
                </a:cubicBezTo>
                <a:cubicBezTo>
                  <a:pt x="12191" y="10931"/>
                  <a:pt x="12191" y="10931"/>
                  <a:pt x="12191" y="10931"/>
                </a:cubicBezTo>
                <a:cubicBezTo>
                  <a:pt x="12191" y="9578"/>
                  <a:pt x="12191" y="9578"/>
                  <a:pt x="12191" y="9578"/>
                </a:cubicBezTo>
                <a:cubicBezTo>
                  <a:pt x="12191" y="9578"/>
                  <a:pt x="12191" y="9578"/>
                  <a:pt x="12191" y="9578"/>
                </a:cubicBezTo>
                <a:cubicBezTo>
                  <a:pt x="12167" y="9447"/>
                  <a:pt x="12052" y="9360"/>
                  <a:pt x="11912" y="9360"/>
                </a:cubicBezTo>
                <a:cubicBezTo>
                  <a:pt x="11912" y="9360"/>
                  <a:pt x="11912" y="9360"/>
                  <a:pt x="11912" y="9360"/>
                </a:cubicBezTo>
                <a:cubicBezTo>
                  <a:pt x="8181" y="9360"/>
                  <a:pt x="8181" y="9360"/>
                  <a:pt x="8181" y="9360"/>
                </a:cubicBezTo>
                <a:cubicBezTo>
                  <a:pt x="8181" y="9360"/>
                  <a:pt x="8181" y="9360"/>
                  <a:pt x="8181" y="9360"/>
                </a:cubicBezTo>
                <a:cubicBezTo>
                  <a:pt x="7277" y="9360"/>
                  <a:pt x="7277" y="9360"/>
                  <a:pt x="7277" y="9360"/>
                </a:cubicBezTo>
                <a:cubicBezTo>
                  <a:pt x="6675" y="9360"/>
                  <a:pt x="6605" y="9229"/>
                  <a:pt x="6605" y="8924"/>
                </a:cubicBezTo>
                <a:cubicBezTo>
                  <a:pt x="6605" y="4036"/>
                  <a:pt x="6605" y="4036"/>
                  <a:pt x="6605" y="4036"/>
                </a:cubicBezTo>
                <a:cubicBezTo>
                  <a:pt x="6605" y="3535"/>
                  <a:pt x="6397" y="3185"/>
                  <a:pt x="5979" y="3011"/>
                </a:cubicBezTo>
                <a:cubicBezTo>
                  <a:pt x="5655" y="2880"/>
                  <a:pt x="5261" y="2880"/>
                  <a:pt x="4867" y="2880"/>
                </a:cubicBezTo>
                <a:cubicBezTo>
                  <a:pt x="4867" y="2880"/>
                  <a:pt x="4867" y="2880"/>
                  <a:pt x="4867" y="2880"/>
                </a:cubicBezTo>
                <a:cubicBezTo>
                  <a:pt x="4334" y="2880"/>
                  <a:pt x="4172" y="2727"/>
                  <a:pt x="4172" y="2225"/>
                </a:cubicBezTo>
                <a:cubicBezTo>
                  <a:pt x="4172" y="0"/>
                  <a:pt x="4172" y="0"/>
                  <a:pt x="4172" y="0"/>
                </a:cubicBezTo>
                <a:cubicBezTo>
                  <a:pt x="3523" y="0"/>
                  <a:pt x="3523" y="0"/>
                  <a:pt x="3523" y="0"/>
                </a:cubicBezTo>
                <a:cubicBezTo>
                  <a:pt x="3523" y="2225"/>
                  <a:pt x="3523" y="2225"/>
                  <a:pt x="3523" y="2225"/>
                </a:cubicBezTo>
                <a:cubicBezTo>
                  <a:pt x="3523" y="3055"/>
                  <a:pt x="3963" y="3491"/>
                  <a:pt x="4867" y="3491"/>
                </a:cubicBezTo>
                <a:cubicBezTo>
                  <a:pt x="4867" y="3491"/>
                  <a:pt x="4867" y="3491"/>
                  <a:pt x="4867" y="3491"/>
                </a:cubicBezTo>
                <a:cubicBezTo>
                  <a:pt x="5191" y="3491"/>
                  <a:pt x="5516" y="3491"/>
                  <a:pt x="5724" y="3578"/>
                </a:cubicBezTo>
                <a:cubicBezTo>
                  <a:pt x="5817" y="3600"/>
                  <a:pt x="5956" y="3665"/>
                  <a:pt x="5956" y="4036"/>
                </a:cubicBezTo>
                <a:cubicBezTo>
                  <a:pt x="5956" y="8924"/>
                  <a:pt x="5956" y="8924"/>
                  <a:pt x="5956" y="8924"/>
                </a:cubicBezTo>
                <a:cubicBezTo>
                  <a:pt x="5956" y="9971"/>
                  <a:pt x="6906" y="9971"/>
                  <a:pt x="7277" y="9971"/>
                </a:cubicBezTo>
                <a:cubicBezTo>
                  <a:pt x="8181" y="9971"/>
                  <a:pt x="8181" y="9971"/>
                  <a:pt x="8181" y="9971"/>
                </a:cubicBezTo>
                <a:cubicBezTo>
                  <a:pt x="8181" y="12415"/>
                  <a:pt x="8181" y="12415"/>
                  <a:pt x="8181" y="12415"/>
                </a:cubicBezTo>
                <a:cubicBezTo>
                  <a:pt x="5446" y="12415"/>
                  <a:pt x="5446" y="12415"/>
                  <a:pt x="5446" y="12415"/>
                </a:cubicBezTo>
                <a:cubicBezTo>
                  <a:pt x="4705" y="12415"/>
                  <a:pt x="4612" y="12371"/>
                  <a:pt x="4612" y="11956"/>
                </a:cubicBezTo>
                <a:cubicBezTo>
                  <a:pt x="4612" y="6044"/>
                  <a:pt x="4612" y="6044"/>
                  <a:pt x="4612" y="6044"/>
                </a:cubicBezTo>
                <a:cubicBezTo>
                  <a:pt x="4612" y="5607"/>
                  <a:pt x="4612" y="4473"/>
                  <a:pt x="3221" y="4473"/>
                </a:cubicBezTo>
                <a:cubicBezTo>
                  <a:pt x="0" y="4473"/>
                  <a:pt x="0" y="4473"/>
                  <a:pt x="0" y="4473"/>
                </a:cubicBezTo>
                <a:cubicBezTo>
                  <a:pt x="0" y="5084"/>
                  <a:pt x="0" y="5084"/>
                  <a:pt x="0" y="5084"/>
                </a:cubicBezTo>
                <a:cubicBezTo>
                  <a:pt x="3221" y="5084"/>
                  <a:pt x="3221" y="5084"/>
                  <a:pt x="3221" y="5084"/>
                </a:cubicBezTo>
                <a:cubicBezTo>
                  <a:pt x="3847" y="5084"/>
                  <a:pt x="3963" y="5367"/>
                  <a:pt x="3963" y="6044"/>
                </a:cubicBezTo>
                <a:cubicBezTo>
                  <a:pt x="3963" y="11956"/>
                  <a:pt x="3963" y="11956"/>
                  <a:pt x="3963" y="11956"/>
                </a:cubicBezTo>
                <a:cubicBezTo>
                  <a:pt x="3963" y="13025"/>
                  <a:pt x="4867" y="13025"/>
                  <a:pt x="5446" y="13025"/>
                </a:cubicBezTo>
                <a:cubicBezTo>
                  <a:pt x="8181" y="13025"/>
                  <a:pt x="8181" y="13025"/>
                  <a:pt x="8181" y="13025"/>
                </a:cubicBezTo>
                <a:cubicBezTo>
                  <a:pt x="8181" y="20815"/>
                  <a:pt x="8181" y="20815"/>
                  <a:pt x="8181" y="20815"/>
                </a:cubicBezTo>
                <a:cubicBezTo>
                  <a:pt x="7092" y="20967"/>
                  <a:pt x="6165" y="21251"/>
                  <a:pt x="5493" y="21600"/>
                </a:cubicBezTo>
                <a:cubicBezTo>
                  <a:pt x="14972" y="21600"/>
                  <a:pt x="14972" y="21600"/>
                  <a:pt x="14972" y="21600"/>
                </a:cubicBezTo>
                <a:cubicBezTo>
                  <a:pt x="14276" y="21229"/>
                  <a:pt x="13326" y="20945"/>
                  <a:pt x="12191" y="20793"/>
                </a:cubicBezTo>
                <a:cubicBezTo>
                  <a:pt x="12191" y="15338"/>
                  <a:pt x="12191" y="15338"/>
                  <a:pt x="12191" y="15338"/>
                </a:cubicBezTo>
                <a:cubicBezTo>
                  <a:pt x="15713" y="15338"/>
                  <a:pt x="15713" y="15338"/>
                  <a:pt x="15713" y="15338"/>
                </a:cubicBezTo>
                <a:cubicBezTo>
                  <a:pt x="16965" y="15338"/>
                  <a:pt x="17243" y="14596"/>
                  <a:pt x="17243" y="13964"/>
                </a:cubicBezTo>
                <a:cubicBezTo>
                  <a:pt x="17243" y="8095"/>
                  <a:pt x="17243" y="8095"/>
                  <a:pt x="17243" y="8095"/>
                </a:cubicBezTo>
                <a:cubicBezTo>
                  <a:pt x="17243" y="7353"/>
                  <a:pt x="17452" y="7287"/>
                  <a:pt x="18100" y="7287"/>
                </a:cubicBezTo>
                <a:cubicBezTo>
                  <a:pt x="21600" y="7287"/>
                  <a:pt x="21600" y="7287"/>
                  <a:pt x="21600" y="7287"/>
                </a:cubicBezTo>
                <a:cubicBezTo>
                  <a:pt x="21600" y="6676"/>
                  <a:pt x="21600" y="6676"/>
                  <a:pt x="21600" y="6676"/>
                </a:cubicBezTo>
                <a:lnTo>
                  <a:pt x="18100" y="6676"/>
                </a:lnTo>
                <a:close/>
              </a:path>
            </a:pathLst>
          </a:custGeom>
          <a:solidFill>
            <a:srgbClr val="EA5514"/>
          </a:solidFill>
          <a:ln w="12700">
            <a:miter lim="400000"/>
          </a:ln>
        </p:spPr>
        <p:txBody>
          <a:bodyPr lIns="0" tIns="0" rIns="0" bIns="0"/>
          <a:lstStyle/>
          <a:p>
            <a:pPr>
              <a:defRPr sz="2400"/>
            </a:pPr>
            <a:endParaRPr sz="1800"/>
          </a:p>
        </p:txBody>
      </p:sp>
      <p:sp>
        <p:nvSpPr>
          <p:cNvPr id="166" name="Oval 34"/>
          <p:cNvSpPr/>
          <p:nvPr/>
        </p:nvSpPr>
        <p:spPr>
          <a:xfrm>
            <a:off x="6084918" y="2940050"/>
            <a:ext cx="1390653" cy="1384301"/>
          </a:xfrm>
          <a:prstGeom prst="ellipse">
            <a:avLst/>
          </a:prstGeom>
          <a:solidFill>
            <a:srgbClr val="98D2E3"/>
          </a:solidFill>
          <a:ln w="12700">
            <a:miter lim="400000"/>
          </a:ln>
        </p:spPr>
        <p:txBody>
          <a:bodyPr lIns="0" tIns="0" rIns="0" bIns="0"/>
          <a:lstStyle/>
          <a:p>
            <a:pPr>
              <a:defRPr sz="2400"/>
            </a:pPr>
            <a:endParaRPr sz="1800"/>
          </a:p>
        </p:txBody>
      </p:sp>
      <p:sp>
        <p:nvSpPr>
          <p:cNvPr id="167" name="Oval 35"/>
          <p:cNvSpPr/>
          <p:nvPr/>
        </p:nvSpPr>
        <p:spPr>
          <a:xfrm>
            <a:off x="7232650" y="1743075"/>
            <a:ext cx="1388535" cy="1386417"/>
          </a:xfrm>
          <a:prstGeom prst="ellipse">
            <a:avLst/>
          </a:prstGeom>
          <a:solidFill>
            <a:srgbClr val="A9D25A"/>
          </a:solidFill>
          <a:ln w="12700">
            <a:miter lim="400000"/>
          </a:ln>
        </p:spPr>
        <p:txBody>
          <a:bodyPr lIns="0" tIns="0" rIns="0" bIns="0"/>
          <a:lstStyle/>
          <a:p>
            <a:pPr>
              <a:defRPr sz="2400"/>
            </a:pPr>
            <a:endParaRPr sz="1800"/>
          </a:p>
        </p:txBody>
      </p:sp>
      <p:sp>
        <p:nvSpPr>
          <p:cNvPr id="168" name="Oval 36"/>
          <p:cNvSpPr/>
          <p:nvPr/>
        </p:nvSpPr>
        <p:spPr>
          <a:xfrm>
            <a:off x="8896352" y="1939925"/>
            <a:ext cx="1390651" cy="1384301"/>
          </a:xfrm>
          <a:prstGeom prst="ellipse">
            <a:avLst/>
          </a:prstGeom>
          <a:solidFill>
            <a:srgbClr val="FBE22D"/>
          </a:solidFill>
          <a:ln w="12700">
            <a:miter lim="400000"/>
          </a:ln>
        </p:spPr>
        <p:txBody>
          <a:bodyPr lIns="0" tIns="0" rIns="0" bIns="0"/>
          <a:lstStyle/>
          <a:p>
            <a:pPr>
              <a:defRPr sz="2400"/>
            </a:pPr>
            <a:endParaRPr sz="1800"/>
          </a:p>
        </p:txBody>
      </p:sp>
      <p:sp>
        <p:nvSpPr>
          <p:cNvPr id="169" name="Oval 37"/>
          <p:cNvSpPr/>
          <p:nvPr/>
        </p:nvSpPr>
        <p:spPr>
          <a:xfrm>
            <a:off x="10113433" y="3242361"/>
            <a:ext cx="1390651" cy="1384301"/>
          </a:xfrm>
          <a:prstGeom prst="ellipse">
            <a:avLst/>
          </a:prstGeom>
          <a:solidFill>
            <a:srgbClr val="EA5514"/>
          </a:solidFill>
          <a:ln w="12700">
            <a:miter lim="400000"/>
          </a:ln>
        </p:spPr>
        <p:txBody>
          <a:bodyPr lIns="0" tIns="0" rIns="0" bIns="0"/>
          <a:lstStyle/>
          <a:p>
            <a:pPr>
              <a:defRPr sz="2400"/>
            </a:pPr>
            <a:endParaRPr sz="1800"/>
          </a:p>
        </p:txBody>
      </p:sp>
      <p:sp>
        <p:nvSpPr>
          <p:cNvPr id="170" name="Rectangle 46"/>
          <p:cNvSpPr txBox="1"/>
          <p:nvPr/>
        </p:nvSpPr>
        <p:spPr>
          <a:xfrm>
            <a:off x="1111039" y="2204516"/>
            <a:ext cx="4798482" cy="4154805"/>
          </a:xfrm>
          <a:prstGeom prst="rect">
            <a:avLst/>
          </a:prstGeom>
          <a:ln w="12700">
            <a:miter lim="400000"/>
          </a:ln>
        </p:spPr>
        <p:txBody>
          <a:bodyPr lIns="0" tIns="0" rIns="0" bIns="0">
            <a:spAutoFit/>
          </a:bodyPr>
          <a:lstStyle/>
          <a:p>
            <a:pPr>
              <a:defRPr sz="1400" i="1">
                <a:solidFill>
                  <a:srgbClr val="00B0F0"/>
                </a:solidFill>
              </a:defRPr>
            </a:pPr>
            <a:r>
              <a:rPr lang="zh-CN" altLang="en-US" sz="1800"/>
              <a:t>伪影普遍出现</a:t>
            </a:r>
            <a:endParaRPr lang="en-US" sz="1800"/>
          </a:p>
          <a:p>
            <a:pPr>
              <a:defRPr sz="1400" i="1">
                <a:solidFill>
                  <a:srgbClr val="00B050"/>
                </a:solidFill>
              </a:defRPr>
            </a:pPr>
            <a:endParaRPr sz="1800"/>
          </a:p>
          <a:p>
            <a:pPr>
              <a:defRPr sz="1400" i="1">
                <a:solidFill>
                  <a:srgbClr val="00B050"/>
                </a:solidFill>
              </a:defRPr>
            </a:pPr>
            <a:r>
              <a:rPr lang="zh-CN" altLang="en-US" sz="1800"/>
              <a:t>StyleGAN2 论文将这一问题归因于 AdaIN 中的实例归一化。AdaIN 原本用于风格迁移，迁移过程中输入的一些重要信息被丢失。</a:t>
            </a:r>
            <a:endParaRPr lang="zh-CN" altLang="en-US" sz="1800"/>
          </a:p>
          <a:p>
            <a:pPr>
              <a:defRPr sz="1400" i="1">
                <a:solidFill>
                  <a:srgbClr val="00B050"/>
                </a:solidFill>
              </a:defRPr>
            </a:pPr>
            <a:endParaRPr lang="zh-CN" altLang="en-US" sz="1800"/>
          </a:p>
          <a:p>
            <a:pPr>
              <a:defRPr sz="1400" i="1">
                <a:solidFill>
                  <a:schemeClr val="accent4"/>
                </a:solidFill>
              </a:defRPr>
            </a:pPr>
            <a:r>
              <a:rPr sz="1800"/>
              <a:t>我们认为问题出在 AdaIN 运算，它可以分别对每个特征图的均值和方差执行归一化，由此可能摧毁在特征的幅度中找到的任何彼此相关的信息。我们假设这种水滴状伪影出现的原因是生成器有意将信号强度信息传递通过实例归一化：通过创建主导统计数据的强局部尖峰，生成器可以像在其它地方一样有效缩放该信号。</a:t>
            </a:r>
            <a:endParaRPr sz="1800"/>
          </a:p>
          <a:p>
            <a:pPr>
              <a:defRPr sz="1400" i="1">
                <a:solidFill>
                  <a:schemeClr val="accent4"/>
                </a:solidFill>
              </a:defRPr>
            </a:pPr>
            <a:endParaRPr sz="1800"/>
          </a:p>
          <a:p>
            <a:pPr>
              <a:defRPr sz="1400" i="1">
                <a:solidFill>
                  <a:srgbClr val="FF0000"/>
                </a:solidFill>
              </a:defRPr>
            </a:pPr>
            <a:r>
              <a:rPr lang="en-US" sz="1800"/>
              <a:t>StyleGANV2</a:t>
            </a:r>
            <a:r>
              <a:rPr lang="zh-CN" altLang="en-US" sz="1800"/>
              <a:t>解决了上述</a:t>
            </a:r>
            <a:r>
              <a:rPr lang="zh-CN" altLang="en-US" sz="1800"/>
              <a:t>问题</a:t>
            </a:r>
            <a:endParaRPr lang="zh-CN" altLang="en-US" sz="1800"/>
          </a:p>
        </p:txBody>
      </p:sp>
      <p:sp>
        <p:nvSpPr>
          <p:cNvPr id="171" name="Rectangle 47"/>
          <p:cNvSpPr txBox="1"/>
          <p:nvPr/>
        </p:nvSpPr>
        <p:spPr>
          <a:xfrm>
            <a:off x="983615" y="1152525"/>
            <a:ext cx="5508625" cy="676910"/>
          </a:xfrm>
          <a:prstGeom prst="rect">
            <a:avLst/>
          </a:prstGeom>
          <a:ln w="12700">
            <a:miter lim="400000"/>
          </a:ln>
        </p:spPr>
        <p:txBody>
          <a:bodyPr wrap="square" lIns="0" tIns="0" rIns="0" bIns="0">
            <a:spAutoFit/>
          </a:bodyPr>
          <a:lstStyle>
            <a:lvl1pPr>
              <a:defRPr sz="4400" b="1">
                <a:solidFill>
                  <a:srgbClr val="EA5514"/>
                </a:solidFill>
                <a:latin typeface="方正兰亭超细黑简体"/>
                <a:ea typeface="方正兰亭超细黑简体"/>
                <a:cs typeface="方正兰亭超细黑简体"/>
                <a:sym typeface="方正兰亭超细黑简体"/>
              </a:defRPr>
            </a:lvl1pPr>
          </a:lstStyle>
          <a:p>
            <a:r>
              <a:rPr lang="en-US" altLang="zh-CN"/>
              <a:t>StyleGAN</a:t>
            </a:r>
            <a:r>
              <a:rPr lang="zh-CN" altLang="en-US"/>
              <a:t>的</a:t>
            </a:r>
            <a:r>
              <a:rPr lang="zh-CN" altLang="en-US"/>
              <a:t>问题</a:t>
            </a:r>
            <a:endParaRPr lang="zh-CN" altLang="en-US"/>
          </a:p>
        </p:txBody>
      </p:sp>
      <p:sp>
        <p:nvSpPr>
          <p:cNvPr id="172" name="椭圆 2"/>
          <p:cNvSpPr/>
          <p:nvPr/>
        </p:nvSpPr>
        <p:spPr>
          <a:xfrm>
            <a:off x="730662" y="2237740"/>
            <a:ext cx="165157" cy="164913"/>
          </a:xfrm>
          <a:prstGeom prst="ellipse">
            <a:avLst/>
          </a:prstGeom>
          <a:solidFill>
            <a:schemeClr val="accent1"/>
          </a:solidFill>
          <a:ln w="12700">
            <a:miter lim="400000"/>
          </a:ln>
        </p:spPr>
        <p:txBody>
          <a:bodyPr lIns="0" tIns="0" rIns="0" bIns="0" anchor="ctr"/>
          <a:lstStyle/>
          <a:p>
            <a:pPr algn="ctr">
              <a:defRPr>
                <a:solidFill>
                  <a:srgbClr val="FFFFFF"/>
                </a:solidFill>
              </a:defRPr>
            </a:pPr>
          </a:p>
        </p:txBody>
      </p:sp>
      <p:sp>
        <p:nvSpPr>
          <p:cNvPr id="173" name="椭圆 44"/>
          <p:cNvSpPr/>
          <p:nvPr/>
        </p:nvSpPr>
        <p:spPr>
          <a:xfrm>
            <a:off x="730800" y="2813991"/>
            <a:ext cx="165157" cy="164913"/>
          </a:xfrm>
          <a:prstGeom prst="ellipse">
            <a:avLst/>
          </a:prstGeom>
          <a:solidFill>
            <a:schemeClr val="accent6"/>
          </a:solidFill>
          <a:ln w="12700">
            <a:miter lim="400000"/>
          </a:ln>
        </p:spPr>
        <p:txBody>
          <a:bodyPr lIns="0" tIns="0" rIns="0" bIns="0" anchor="ctr"/>
          <a:lstStyle/>
          <a:p>
            <a:pPr algn="ctr">
              <a:defRPr>
                <a:solidFill>
                  <a:srgbClr val="FFFFFF"/>
                </a:solidFill>
              </a:defRPr>
            </a:pPr>
          </a:p>
        </p:txBody>
      </p:sp>
      <p:sp>
        <p:nvSpPr>
          <p:cNvPr id="174" name="椭圆 45"/>
          <p:cNvSpPr/>
          <p:nvPr/>
        </p:nvSpPr>
        <p:spPr>
          <a:xfrm>
            <a:off x="726217" y="6092982"/>
            <a:ext cx="165157" cy="164913"/>
          </a:xfrm>
          <a:prstGeom prst="ellipse">
            <a:avLst/>
          </a:prstGeom>
          <a:solidFill>
            <a:schemeClr val="accent2"/>
          </a:solidFill>
          <a:ln w="12700">
            <a:miter lim="400000"/>
          </a:ln>
        </p:spPr>
        <p:txBody>
          <a:bodyPr lIns="0" tIns="0" rIns="0" bIns="0" anchor="ctr"/>
          <a:lstStyle/>
          <a:p>
            <a:pPr algn="ctr">
              <a:defRPr>
                <a:solidFill>
                  <a:srgbClr val="FFFFFF"/>
                </a:solidFill>
              </a:defRPr>
            </a:pPr>
          </a:p>
        </p:txBody>
      </p:sp>
      <p:sp>
        <p:nvSpPr>
          <p:cNvPr id="175" name="椭圆 46"/>
          <p:cNvSpPr/>
          <p:nvPr/>
        </p:nvSpPr>
        <p:spPr>
          <a:xfrm>
            <a:off x="730662" y="3851857"/>
            <a:ext cx="165157" cy="164913"/>
          </a:xfrm>
          <a:prstGeom prst="ellipse">
            <a:avLst/>
          </a:prstGeom>
          <a:solidFill>
            <a:schemeClr val="accent4"/>
          </a:solidFill>
          <a:ln w="12700">
            <a:miter lim="400000"/>
          </a:ln>
        </p:spPr>
        <p:txBody>
          <a:bodyPr lIns="0" tIns="0" rIns="0" bIns="0" anchor="ctr"/>
          <a:lstStyle/>
          <a:p>
            <a:pPr algn="ctr">
              <a:defRPr>
                <a:solidFill>
                  <a:srgbClr val="FFFFFF"/>
                </a:solidFill>
              </a:defRPr>
            </a:pPr>
          </a:p>
        </p:txBody>
      </p:sp>
      <p:pic>
        <p:nvPicPr>
          <p:cNvPr id="102" name="图片 101"/>
          <p:cNvPicPr/>
          <p:nvPr/>
        </p:nvPicPr>
        <p:blipFill>
          <a:blip r:embed="rId1" r:link="rId2"/>
          <a:stretch>
            <a:fillRect/>
          </a:stretch>
        </p:blipFill>
        <p:spPr>
          <a:xfrm>
            <a:off x="5951855" y="1425575"/>
            <a:ext cx="6067425" cy="1162050"/>
          </a:xfrm>
          <a:prstGeom prst="rect">
            <a:avLst/>
          </a:prstGeom>
          <a:noFill/>
          <a:ln w="9525">
            <a:noFill/>
          </a:ln>
        </p:spPr>
      </p:pic>
      <p:pic>
        <p:nvPicPr>
          <p:cNvPr id="103" name="图片 102"/>
          <p:cNvPicPr/>
          <p:nvPr/>
        </p:nvPicPr>
        <p:blipFill>
          <a:blip r:embed="rId3" r:link="rId4"/>
          <a:stretch>
            <a:fillRect/>
          </a:stretch>
        </p:blipFill>
        <p:spPr>
          <a:xfrm>
            <a:off x="5951855" y="2599055"/>
            <a:ext cx="6096000" cy="33369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14:prism isInverted="1"/>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type="el">
                                    <p:tmAbs val="0"/>
                                  </p:iterate>
                                  <p:childTnLst>
                                    <p:set>
                                      <p:cBhvr>
                                        <p:cTn id="6" dur="indefinite" fill="hold"/>
                                        <p:tgtEl>
                                          <p:spTgt spid="152"/>
                                        </p:tgtEl>
                                        <p:attrNameLst>
                                          <p:attrName>style.visibility</p:attrName>
                                        </p:attrNameLst>
                                      </p:cBhvr>
                                      <p:to>
                                        <p:strVal val="visible"/>
                                      </p:to>
                                    </p:set>
                                    <p:anim calcmode="lin" valueType="num">
                                      <p:cBhvr>
                                        <p:cTn id="7" dur="300" fill="hold"/>
                                        <p:tgtEl>
                                          <p:spTgt spid="152"/>
                                        </p:tgtEl>
                                        <p:attrNameLst>
                                          <p:attrName>ppt_w</p:attrName>
                                        </p:attrNameLst>
                                      </p:cBhvr>
                                      <p:tavLst>
                                        <p:tav tm="0">
                                          <p:val>
                                            <p:fltVal val="0"/>
                                          </p:val>
                                        </p:tav>
                                        <p:tav tm="100000">
                                          <p:val>
                                            <p:strVal val="#ppt_w"/>
                                          </p:val>
                                        </p:tav>
                                      </p:tavLst>
                                    </p:anim>
                                    <p:anim calcmode="lin" valueType="num">
                                      <p:cBhvr>
                                        <p:cTn id="8" dur="300" fill="hold"/>
                                        <p:tgtEl>
                                          <p:spTgt spid="152"/>
                                        </p:tgtEl>
                                        <p:attrNameLst>
                                          <p:attrName>ppt_h</p:attrName>
                                        </p:attrNameLst>
                                      </p:cBhvr>
                                      <p:tavLst>
                                        <p:tav tm="0">
                                          <p:val>
                                            <p:fltVal val="0"/>
                                          </p:val>
                                        </p:tav>
                                        <p:tav tm="100000">
                                          <p:val>
                                            <p:strVal val="#ppt_h"/>
                                          </p:val>
                                        </p:tav>
                                      </p:tavLst>
                                    </p:anim>
                                  </p:childTnLst>
                                </p:cTn>
                              </p:par>
                            </p:childTnLst>
                          </p:cTn>
                        </p:par>
                        <p:par>
                          <p:cTn id="9" fill="hold">
                            <p:stCondLst>
                              <p:cond delay="300"/>
                            </p:stCondLst>
                            <p:childTnLst>
                              <p:par>
                                <p:cTn id="10" presetID="6" presetClass="emph" presetSubtype="0" fill="hold" grpId="2" nodeType="afterEffect">
                                  <p:stCondLst>
                                    <p:cond delay="300"/>
                                  </p:stCondLst>
                                  <p:childTnLst>
                                    <p:animScale>
                                      <p:cBhvr>
                                        <p:cTn id="11" dur="150" fill="hold"/>
                                        <p:tgtEl>
                                          <p:spTgt spid="152"/>
                                        </p:tgtEl>
                                      </p:cBhvr>
                                      <p:by x="110000" y="110000"/>
                                    </p:animScale>
                                  </p:childTnLst>
                                </p:cTn>
                              </p:par>
                            </p:childTnLst>
                          </p:cTn>
                        </p:par>
                        <p:par>
                          <p:cTn id="12" fill="hold">
                            <p:stCondLst>
                              <p:cond delay="1100"/>
                            </p:stCondLst>
                            <p:childTnLst>
                              <p:par>
                                <p:cTn id="13" presetID="23" presetClass="entr" presetSubtype="16" fill="hold" grpId="3" nodeType="afterEffect">
                                  <p:stCondLst>
                                    <p:cond delay="300"/>
                                  </p:stCondLst>
                                  <p:iterate type="el">
                                    <p:tmAbs val="0"/>
                                  </p:iterate>
                                  <p:childTnLst>
                                    <p:set>
                                      <p:cBhvr>
                                        <p:cTn id="14" dur="indefinite" fill="hold"/>
                                        <p:tgtEl>
                                          <p:spTgt spid="151"/>
                                        </p:tgtEl>
                                        <p:attrNameLst>
                                          <p:attrName>style.visibility</p:attrName>
                                        </p:attrNameLst>
                                      </p:cBhvr>
                                      <p:to>
                                        <p:strVal val="visible"/>
                                      </p:to>
                                    </p:set>
                                    <p:anim calcmode="lin" valueType="num">
                                      <p:cBhvr>
                                        <p:cTn id="15" dur="300" fill="hold"/>
                                        <p:tgtEl>
                                          <p:spTgt spid="151"/>
                                        </p:tgtEl>
                                        <p:attrNameLst>
                                          <p:attrName>ppt_w</p:attrName>
                                        </p:attrNameLst>
                                      </p:cBhvr>
                                      <p:tavLst>
                                        <p:tav tm="0">
                                          <p:val>
                                            <p:fltVal val="0"/>
                                          </p:val>
                                        </p:tav>
                                        <p:tav tm="100000">
                                          <p:val>
                                            <p:strVal val="#ppt_w"/>
                                          </p:val>
                                        </p:tav>
                                      </p:tavLst>
                                    </p:anim>
                                    <p:anim calcmode="lin" valueType="num">
                                      <p:cBhvr>
                                        <p:cTn id="16" dur="300" fill="hold"/>
                                        <p:tgtEl>
                                          <p:spTgt spid="151"/>
                                        </p:tgtEl>
                                        <p:attrNameLst>
                                          <p:attrName>ppt_h</p:attrName>
                                        </p:attrNameLst>
                                      </p:cBhvr>
                                      <p:tavLst>
                                        <p:tav tm="0">
                                          <p:val>
                                            <p:fltVal val="0"/>
                                          </p:val>
                                        </p:tav>
                                        <p:tav tm="100000">
                                          <p:val>
                                            <p:strVal val="#ppt_h"/>
                                          </p:val>
                                        </p:tav>
                                      </p:tavLst>
                                    </p:anim>
                                  </p:childTnLst>
                                </p:cTn>
                              </p:par>
                            </p:childTnLst>
                          </p:cTn>
                        </p:par>
                        <p:par>
                          <p:cTn id="17" fill="hold">
                            <p:stCondLst>
                              <p:cond delay="1350"/>
                            </p:stCondLst>
                            <p:childTnLst>
                              <p:par>
                                <p:cTn id="18" presetID="6" presetClass="emph" presetSubtype="0" fill="hold" grpId="4" nodeType="afterEffect">
                                  <p:stCondLst>
                                    <p:cond delay="600"/>
                                  </p:stCondLst>
                                  <p:childTnLst>
                                    <p:animScale>
                                      <p:cBhvr>
                                        <p:cTn id="19" dur="150" fill="hold"/>
                                        <p:tgtEl>
                                          <p:spTgt spid="151"/>
                                        </p:tgtEl>
                                      </p:cBhvr>
                                      <p:by x="110000" y="110000"/>
                                    </p:animScale>
                                  </p:childTnLst>
                                </p:cTn>
                              </p:par>
                            </p:childTnLst>
                          </p:cTn>
                        </p:par>
                        <p:par>
                          <p:cTn id="20" fill="hold">
                            <p:stCondLst>
                              <p:cond delay="2450"/>
                            </p:stCondLst>
                            <p:childTnLst>
                              <p:par>
                                <p:cTn id="21" presetID="23" presetClass="entr" presetSubtype="16" fill="hold" grpId="5" nodeType="afterEffect">
                                  <p:stCondLst>
                                    <p:cond delay="600"/>
                                  </p:stCondLst>
                                  <p:iterate type="el">
                                    <p:tmAbs val="0"/>
                                  </p:iterate>
                                  <p:childTnLst>
                                    <p:set>
                                      <p:cBhvr>
                                        <p:cTn id="22" dur="indefinite" fill="hold"/>
                                        <p:tgtEl>
                                          <p:spTgt spid="150"/>
                                        </p:tgtEl>
                                        <p:attrNameLst>
                                          <p:attrName>style.visibility</p:attrName>
                                        </p:attrNameLst>
                                      </p:cBhvr>
                                      <p:to>
                                        <p:strVal val="visible"/>
                                      </p:to>
                                    </p:set>
                                    <p:anim calcmode="lin" valueType="num">
                                      <p:cBhvr>
                                        <p:cTn id="23" dur="300" fill="hold"/>
                                        <p:tgtEl>
                                          <p:spTgt spid="150"/>
                                        </p:tgtEl>
                                        <p:attrNameLst>
                                          <p:attrName>ppt_w</p:attrName>
                                        </p:attrNameLst>
                                      </p:cBhvr>
                                      <p:tavLst>
                                        <p:tav tm="0">
                                          <p:val>
                                            <p:fltVal val="0"/>
                                          </p:val>
                                        </p:tav>
                                        <p:tav tm="100000">
                                          <p:val>
                                            <p:strVal val="#ppt_w"/>
                                          </p:val>
                                        </p:tav>
                                      </p:tavLst>
                                    </p:anim>
                                    <p:anim calcmode="lin" valueType="num">
                                      <p:cBhvr>
                                        <p:cTn id="24" dur="300" fill="hold"/>
                                        <p:tgtEl>
                                          <p:spTgt spid="150"/>
                                        </p:tgtEl>
                                        <p:attrNameLst>
                                          <p:attrName>ppt_h</p:attrName>
                                        </p:attrNameLst>
                                      </p:cBhvr>
                                      <p:tavLst>
                                        <p:tav tm="0">
                                          <p:val>
                                            <p:fltVal val="0"/>
                                          </p:val>
                                        </p:tav>
                                        <p:tav tm="100000">
                                          <p:val>
                                            <p:strVal val="#ppt_h"/>
                                          </p:val>
                                        </p:tav>
                                      </p:tavLst>
                                    </p:anim>
                                  </p:childTnLst>
                                </p:cTn>
                              </p:par>
                            </p:childTnLst>
                          </p:cTn>
                        </p:par>
                        <p:par>
                          <p:cTn id="25" fill="hold">
                            <p:stCondLst>
                              <p:cond delay="3000"/>
                            </p:stCondLst>
                            <p:childTnLst>
                              <p:par>
                                <p:cTn id="26" presetID="6" presetClass="emph" presetSubtype="0" fill="hold" grpId="6" nodeType="afterEffect">
                                  <p:stCondLst>
                                    <p:cond delay="900"/>
                                  </p:stCondLst>
                                  <p:childTnLst>
                                    <p:animScale>
                                      <p:cBhvr>
                                        <p:cTn id="27" dur="150" fill="hold"/>
                                        <p:tgtEl>
                                          <p:spTgt spid="150"/>
                                        </p:tgtEl>
                                      </p:cBhvr>
                                      <p:by x="110000" y="110000"/>
                                    </p:animScale>
                                  </p:childTnLst>
                                </p:cTn>
                              </p:par>
                            </p:childTnLst>
                          </p:cTn>
                        </p:par>
                        <p:par>
                          <p:cTn id="28" fill="hold">
                            <p:stCondLst>
                              <p:cond delay="4400"/>
                            </p:stCondLst>
                            <p:childTnLst>
                              <p:par>
                                <p:cTn id="29" presetID="23" presetClass="entr" presetSubtype="16" fill="hold" grpId="7" nodeType="afterEffect">
                                  <p:stCondLst>
                                    <p:cond delay="900"/>
                                  </p:stCondLst>
                                  <p:iterate type="el">
                                    <p:tmAbs val="0"/>
                                  </p:iterate>
                                  <p:childTnLst>
                                    <p:set>
                                      <p:cBhvr>
                                        <p:cTn id="30" dur="indefinite" fill="hold"/>
                                        <p:tgtEl>
                                          <p:spTgt spid="149"/>
                                        </p:tgtEl>
                                        <p:attrNameLst>
                                          <p:attrName>style.visibility</p:attrName>
                                        </p:attrNameLst>
                                      </p:cBhvr>
                                      <p:to>
                                        <p:strVal val="visible"/>
                                      </p:to>
                                    </p:set>
                                    <p:anim calcmode="lin" valueType="num">
                                      <p:cBhvr>
                                        <p:cTn id="31" dur="300" fill="hold"/>
                                        <p:tgtEl>
                                          <p:spTgt spid="149"/>
                                        </p:tgtEl>
                                        <p:attrNameLst>
                                          <p:attrName>ppt_w</p:attrName>
                                        </p:attrNameLst>
                                      </p:cBhvr>
                                      <p:tavLst>
                                        <p:tav tm="0">
                                          <p:val>
                                            <p:fltVal val="0"/>
                                          </p:val>
                                        </p:tav>
                                        <p:tav tm="100000">
                                          <p:val>
                                            <p:strVal val="#ppt_w"/>
                                          </p:val>
                                        </p:tav>
                                      </p:tavLst>
                                    </p:anim>
                                    <p:anim calcmode="lin" valueType="num">
                                      <p:cBhvr>
                                        <p:cTn id="32" dur="300" fill="hold"/>
                                        <p:tgtEl>
                                          <p:spTgt spid="149"/>
                                        </p:tgtEl>
                                        <p:attrNameLst>
                                          <p:attrName>ppt_h</p:attrName>
                                        </p:attrNameLst>
                                      </p:cBhvr>
                                      <p:tavLst>
                                        <p:tav tm="0">
                                          <p:val>
                                            <p:fltVal val="0"/>
                                          </p:val>
                                        </p:tav>
                                        <p:tav tm="100000">
                                          <p:val>
                                            <p:strVal val="#ppt_h"/>
                                          </p:val>
                                        </p:tav>
                                      </p:tavLst>
                                    </p:anim>
                                  </p:childTnLst>
                                </p:cTn>
                              </p:par>
                            </p:childTnLst>
                          </p:cTn>
                        </p:par>
                        <p:par>
                          <p:cTn id="33" fill="hold">
                            <p:stCondLst>
                              <p:cond delay="5250"/>
                            </p:stCondLst>
                            <p:childTnLst>
                              <p:par>
                                <p:cTn id="34" presetID="6" presetClass="emph" presetSubtype="0" fill="hold" grpId="8" nodeType="afterEffect">
                                  <p:stCondLst>
                                    <p:cond delay="1200"/>
                                  </p:stCondLst>
                                  <p:childTnLst>
                                    <p:animScale>
                                      <p:cBhvr>
                                        <p:cTn id="35" dur="150" fill="hold"/>
                                        <p:tgtEl>
                                          <p:spTgt spid="149"/>
                                        </p:tgtEl>
                                      </p:cBhvr>
                                      <p:by x="110000" y="110000"/>
                                    </p:animScale>
                                  </p:childTnLst>
                                </p:cTn>
                              </p:par>
                            </p:childTnLst>
                          </p:cTn>
                        </p:par>
                        <p:par>
                          <p:cTn id="36" fill="hold">
                            <p:stCondLst>
                              <p:cond delay="6950"/>
                            </p:stCondLst>
                            <p:childTnLst>
                              <p:par>
                                <p:cTn id="37" presetID="2" presetClass="entr" presetSubtype="2" fill="hold" grpId="9" nodeType="afterEffect">
                                  <p:stCondLst>
                                    <p:cond delay="800"/>
                                  </p:stCondLst>
                                  <p:iterate type="el">
                                    <p:tmAbs val="0"/>
                                  </p:iterate>
                                  <p:childTnLst>
                                    <p:set>
                                      <p:cBhvr>
                                        <p:cTn id="38" dur="indefinite" fill="hold"/>
                                        <p:tgtEl>
                                          <p:spTgt spid="171"/>
                                        </p:tgtEl>
                                        <p:attrNameLst>
                                          <p:attrName>style.visibility</p:attrName>
                                        </p:attrNameLst>
                                      </p:cBhvr>
                                      <p:to>
                                        <p:strVal val="visible"/>
                                      </p:to>
                                    </p:set>
                                    <p:anim calcmode="lin" valueType="num">
                                      <p:cBhvr>
                                        <p:cTn id="39" dur="500" fill="hold"/>
                                        <p:tgtEl>
                                          <p:spTgt spid="171"/>
                                        </p:tgtEl>
                                        <p:attrNameLst>
                                          <p:attrName>ppt_x</p:attrName>
                                        </p:attrNameLst>
                                      </p:cBhvr>
                                      <p:tavLst>
                                        <p:tav tm="0">
                                          <p:val>
                                            <p:strVal val="1+#ppt_w/2"/>
                                          </p:val>
                                        </p:tav>
                                        <p:tav tm="100000">
                                          <p:val>
                                            <p:strVal val="#ppt_x"/>
                                          </p:val>
                                        </p:tav>
                                      </p:tavLst>
                                    </p:anim>
                                    <p:anim calcmode="lin" valueType="num">
                                      <p:cBhvr>
                                        <p:cTn id="40" dur="500" fill="hold"/>
                                        <p:tgtEl>
                                          <p:spTgt spid="171"/>
                                        </p:tgtEl>
                                        <p:attrNameLst>
                                          <p:attrName>ppt_y</p:attrName>
                                        </p:attrNameLst>
                                      </p:cBhvr>
                                      <p:tavLst>
                                        <p:tav tm="0">
                                          <p:val>
                                            <p:strVal val="#ppt_y"/>
                                          </p:val>
                                        </p:tav>
                                        <p:tav tm="100000">
                                          <p:val>
                                            <p:strVal val="#ppt_y"/>
                                          </p:val>
                                        </p:tav>
                                      </p:tavLst>
                                    </p:anim>
                                  </p:childTnLst>
                                </p:cTn>
                              </p:par>
                            </p:childTnLst>
                          </p:cTn>
                        </p:par>
                        <p:par>
                          <p:cTn id="41" fill="hold">
                            <p:stCondLst>
                              <p:cond delay="7900"/>
                            </p:stCondLst>
                            <p:childTnLst>
                              <p:par>
                                <p:cTn id="42" presetID="2" presetClass="entr" presetSubtype="2" fill="hold" grpId="10" nodeType="afterEffect">
                                  <p:stCondLst>
                                    <p:cond delay="900"/>
                                  </p:stCondLst>
                                  <p:iterate type="el">
                                    <p:tmAbs val="0"/>
                                  </p:iterate>
                                  <p:childTnLst>
                                    <p:set>
                                      <p:cBhvr>
                                        <p:cTn id="43" dur="indefinite" fill="hold"/>
                                        <p:tgtEl>
                                          <p:spTgt spid="170"/>
                                        </p:tgtEl>
                                        <p:attrNameLst>
                                          <p:attrName>style.visibility</p:attrName>
                                        </p:attrNameLst>
                                      </p:cBhvr>
                                      <p:to>
                                        <p:strVal val="visible"/>
                                      </p:to>
                                    </p:set>
                                    <p:anim calcmode="lin" valueType="num">
                                      <p:cBhvr>
                                        <p:cTn id="44" dur="500" fill="hold"/>
                                        <p:tgtEl>
                                          <p:spTgt spid="170"/>
                                        </p:tgtEl>
                                        <p:attrNameLst>
                                          <p:attrName>ppt_x</p:attrName>
                                        </p:attrNameLst>
                                      </p:cBhvr>
                                      <p:tavLst>
                                        <p:tav tm="0">
                                          <p:val>
                                            <p:strVal val="1+#ppt_w/2"/>
                                          </p:val>
                                        </p:tav>
                                        <p:tav tm="100000">
                                          <p:val>
                                            <p:strVal val="#ppt_x"/>
                                          </p:val>
                                        </p:tav>
                                      </p:tavLst>
                                    </p:anim>
                                    <p:anim calcmode="lin" valueType="num">
                                      <p:cBhvr>
                                        <p:cTn id="45" dur="500" fill="hold"/>
                                        <p:tgtEl>
                                          <p:spTgt spid="170"/>
                                        </p:tgtEl>
                                        <p:attrNameLst>
                                          <p:attrName>ppt_y</p:attrName>
                                        </p:attrNameLst>
                                      </p:cBhvr>
                                      <p:tavLst>
                                        <p:tav tm="0">
                                          <p:val>
                                            <p:strVal val="#ppt_y"/>
                                          </p:val>
                                        </p:tav>
                                        <p:tav tm="100000">
                                          <p:val>
                                            <p:strVal val="#ppt_y"/>
                                          </p:val>
                                        </p:tav>
                                      </p:tavLst>
                                    </p:anim>
                                  </p:childTnLst>
                                </p:cTn>
                              </p:par>
                            </p:childTnLst>
                          </p:cTn>
                        </p:par>
                        <p:par>
                          <p:cTn id="46" fill="hold">
                            <p:stCondLst>
                              <p:cond delay="9300"/>
                            </p:stCondLst>
                            <p:childTnLst>
                              <p:par>
                                <p:cTn id="47" presetID="2" presetClass="entr" presetSubtype="4" fill="hold" grpId="11" nodeType="afterEffect">
                                  <p:stCondLst>
                                    <p:cond delay="1800"/>
                                  </p:stCondLst>
                                  <p:iterate type="el">
                                    <p:tmAbs val="0"/>
                                  </p:iterate>
                                  <p:childTnLst>
                                    <p:set>
                                      <p:cBhvr>
                                        <p:cTn id="48" dur="indefinite" fill="hold"/>
                                        <p:tgtEl>
                                          <p:spTgt spid="165"/>
                                        </p:tgtEl>
                                        <p:attrNameLst>
                                          <p:attrName>style.visibility</p:attrName>
                                        </p:attrNameLst>
                                      </p:cBhvr>
                                      <p:to>
                                        <p:strVal val="visible"/>
                                      </p:to>
                                    </p:set>
                                    <p:anim calcmode="lin" valueType="num">
                                      <p:cBhvr>
                                        <p:cTn id="49" dur="500" fill="hold"/>
                                        <p:tgtEl>
                                          <p:spTgt spid="165"/>
                                        </p:tgtEl>
                                        <p:attrNameLst>
                                          <p:attrName>ppt_x</p:attrName>
                                        </p:attrNameLst>
                                      </p:cBhvr>
                                      <p:tavLst>
                                        <p:tav tm="0">
                                          <p:val>
                                            <p:strVal val="#ppt_x"/>
                                          </p:val>
                                        </p:tav>
                                        <p:tav tm="100000">
                                          <p:val>
                                            <p:strVal val="#ppt_x"/>
                                          </p:val>
                                        </p:tav>
                                      </p:tavLst>
                                    </p:anim>
                                    <p:anim calcmode="lin" valueType="num">
                                      <p:cBhvr>
                                        <p:cTn id="50" dur="500" fill="hold"/>
                                        <p:tgtEl>
                                          <p:spTgt spid="165"/>
                                        </p:tgtEl>
                                        <p:attrNameLst>
                                          <p:attrName>ppt_y</p:attrName>
                                        </p:attrNameLst>
                                      </p:cBhvr>
                                      <p:tavLst>
                                        <p:tav tm="0">
                                          <p:val>
                                            <p:strVal val="1+#ppt_h/2"/>
                                          </p:val>
                                        </p:tav>
                                        <p:tav tm="100000">
                                          <p:val>
                                            <p:strVal val="#ppt_y"/>
                                          </p:val>
                                        </p:tav>
                                      </p:tavLst>
                                    </p:anim>
                                  </p:childTnLst>
                                </p:cTn>
                              </p:par>
                            </p:childTnLst>
                          </p:cTn>
                        </p:par>
                        <p:par>
                          <p:cTn id="51" fill="hold">
                            <p:stCondLst>
                              <p:cond delay="11600"/>
                            </p:stCondLst>
                            <p:childTnLst>
                              <p:par>
                                <p:cTn id="52" presetID="23" presetClass="entr" presetSubtype="16" fill="hold" grpId="12" nodeType="afterEffect">
                                  <p:stCondLst>
                                    <p:cond delay="2000"/>
                                  </p:stCondLst>
                                  <p:iterate type="el">
                                    <p:tmAbs val="0"/>
                                  </p:iterate>
                                  <p:childTnLst>
                                    <p:set>
                                      <p:cBhvr>
                                        <p:cTn id="53" dur="indefinite" fill="hold"/>
                                        <p:tgtEl>
                                          <p:spTgt spid="166"/>
                                        </p:tgtEl>
                                        <p:attrNameLst>
                                          <p:attrName>style.visibility</p:attrName>
                                        </p:attrNameLst>
                                      </p:cBhvr>
                                      <p:to>
                                        <p:strVal val="visible"/>
                                      </p:to>
                                    </p:set>
                                    <p:anim calcmode="lin" valueType="num">
                                      <p:cBhvr>
                                        <p:cTn id="54" dur="300" fill="hold"/>
                                        <p:tgtEl>
                                          <p:spTgt spid="166"/>
                                        </p:tgtEl>
                                        <p:attrNameLst>
                                          <p:attrName>ppt_w</p:attrName>
                                        </p:attrNameLst>
                                      </p:cBhvr>
                                      <p:tavLst>
                                        <p:tav tm="0">
                                          <p:val>
                                            <p:fltVal val="0"/>
                                          </p:val>
                                        </p:tav>
                                        <p:tav tm="100000">
                                          <p:val>
                                            <p:strVal val="#ppt_w"/>
                                          </p:val>
                                        </p:tav>
                                      </p:tavLst>
                                    </p:anim>
                                    <p:anim calcmode="lin" valueType="num">
                                      <p:cBhvr>
                                        <p:cTn id="55" dur="300" fill="hold"/>
                                        <p:tgtEl>
                                          <p:spTgt spid="166"/>
                                        </p:tgtEl>
                                        <p:attrNameLst>
                                          <p:attrName>ppt_h</p:attrName>
                                        </p:attrNameLst>
                                      </p:cBhvr>
                                      <p:tavLst>
                                        <p:tav tm="0">
                                          <p:val>
                                            <p:fltVal val="0"/>
                                          </p:val>
                                        </p:tav>
                                        <p:tav tm="100000">
                                          <p:val>
                                            <p:strVal val="#ppt_h"/>
                                          </p:val>
                                        </p:tav>
                                      </p:tavLst>
                                    </p:anim>
                                  </p:childTnLst>
                                </p:cTn>
                              </p:par>
                            </p:childTnLst>
                          </p:cTn>
                        </p:par>
                        <p:par>
                          <p:cTn id="56" fill="hold">
                            <p:stCondLst>
                              <p:cond delay="13900"/>
                            </p:stCondLst>
                            <p:childTnLst>
                              <p:par>
                                <p:cTn id="57" presetID="6" presetClass="emph" presetSubtype="0" fill="hold" grpId="13" nodeType="afterEffect">
                                  <p:stCondLst>
                                    <p:cond delay="2300"/>
                                  </p:stCondLst>
                                  <p:childTnLst>
                                    <p:animScale>
                                      <p:cBhvr>
                                        <p:cTn id="58" dur="150" fill="hold"/>
                                        <p:tgtEl>
                                          <p:spTgt spid="166"/>
                                        </p:tgtEl>
                                      </p:cBhvr>
                                      <p:by x="110000" y="110000"/>
                                    </p:animScale>
                                  </p:childTnLst>
                                </p:cTn>
                              </p:par>
                            </p:childTnLst>
                          </p:cTn>
                        </p:par>
                        <p:par>
                          <p:cTn id="59" fill="hold">
                            <p:stCondLst>
                              <p:cond delay="16700"/>
                            </p:stCondLst>
                            <p:childTnLst>
                              <p:par>
                                <p:cTn id="60" presetID="23" presetClass="entr" presetSubtype="16" fill="hold" grpId="14" nodeType="afterEffect">
                                  <p:stCondLst>
                                    <p:cond delay="2100"/>
                                  </p:stCondLst>
                                  <p:iterate type="el">
                                    <p:tmAbs val="0"/>
                                  </p:iterate>
                                  <p:childTnLst>
                                    <p:set>
                                      <p:cBhvr>
                                        <p:cTn id="61" dur="indefinite" fill="hold"/>
                                        <p:tgtEl>
                                          <p:spTgt spid="167"/>
                                        </p:tgtEl>
                                        <p:attrNameLst>
                                          <p:attrName>style.visibility</p:attrName>
                                        </p:attrNameLst>
                                      </p:cBhvr>
                                      <p:to>
                                        <p:strVal val="visible"/>
                                      </p:to>
                                    </p:set>
                                    <p:anim calcmode="lin" valueType="num">
                                      <p:cBhvr>
                                        <p:cTn id="62" dur="300" fill="hold"/>
                                        <p:tgtEl>
                                          <p:spTgt spid="167"/>
                                        </p:tgtEl>
                                        <p:attrNameLst>
                                          <p:attrName>ppt_w</p:attrName>
                                        </p:attrNameLst>
                                      </p:cBhvr>
                                      <p:tavLst>
                                        <p:tav tm="0">
                                          <p:val>
                                            <p:fltVal val="0"/>
                                          </p:val>
                                        </p:tav>
                                        <p:tav tm="100000">
                                          <p:val>
                                            <p:strVal val="#ppt_w"/>
                                          </p:val>
                                        </p:tav>
                                      </p:tavLst>
                                    </p:anim>
                                    <p:anim calcmode="lin" valueType="num">
                                      <p:cBhvr>
                                        <p:cTn id="63" dur="300" fill="hold"/>
                                        <p:tgtEl>
                                          <p:spTgt spid="167"/>
                                        </p:tgtEl>
                                        <p:attrNameLst>
                                          <p:attrName>ppt_h</p:attrName>
                                        </p:attrNameLst>
                                      </p:cBhvr>
                                      <p:tavLst>
                                        <p:tav tm="0">
                                          <p:val>
                                            <p:fltVal val="0"/>
                                          </p:val>
                                        </p:tav>
                                        <p:tav tm="100000">
                                          <p:val>
                                            <p:strVal val="#ppt_h"/>
                                          </p:val>
                                        </p:tav>
                                      </p:tavLst>
                                    </p:anim>
                                  </p:childTnLst>
                                </p:cTn>
                              </p:par>
                            </p:childTnLst>
                          </p:cTn>
                        </p:par>
                        <p:par>
                          <p:cTn id="64" fill="hold">
                            <p:stCondLst>
                              <p:cond delay="18750"/>
                            </p:stCondLst>
                            <p:childTnLst>
                              <p:par>
                                <p:cTn id="65" presetID="6" presetClass="emph" presetSubtype="0" fill="hold" grpId="15" nodeType="afterEffect">
                                  <p:stCondLst>
                                    <p:cond delay="2400"/>
                                  </p:stCondLst>
                                  <p:childTnLst>
                                    <p:animScale>
                                      <p:cBhvr>
                                        <p:cTn id="66" dur="150" fill="hold"/>
                                        <p:tgtEl>
                                          <p:spTgt spid="167"/>
                                        </p:tgtEl>
                                      </p:cBhvr>
                                      <p:by x="110000" y="110000"/>
                                    </p:animScale>
                                  </p:childTnLst>
                                </p:cTn>
                              </p:par>
                            </p:childTnLst>
                          </p:cTn>
                        </p:par>
                        <p:par>
                          <p:cTn id="67" fill="hold">
                            <p:stCondLst>
                              <p:cond delay="21650"/>
                            </p:stCondLst>
                            <p:childTnLst>
                              <p:par>
                                <p:cTn id="68" presetID="23" presetClass="entr" presetSubtype="16" fill="hold" grpId="16" nodeType="afterEffect">
                                  <p:stCondLst>
                                    <p:cond delay="2200"/>
                                  </p:stCondLst>
                                  <p:iterate type="el">
                                    <p:tmAbs val="0"/>
                                  </p:iterate>
                                  <p:childTnLst>
                                    <p:set>
                                      <p:cBhvr>
                                        <p:cTn id="69" dur="indefinite" fill="hold"/>
                                        <p:tgtEl>
                                          <p:spTgt spid="168"/>
                                        </p:tgtEl>
                                        <p:attrNameLst>
                                          <p:attrName>style.visibility</p:attrName>
                                        </p:attrNameLst>
                                      </p:cBhvr>
                                      <p:to>
                                        <p:strVal val="visible"/>
                                      </p:to>
                                    </p:set>
                                    <p:anim calcmode="lin" valueType="num">
                                      <p:cBhvr>
                                        <p:cTn id="70" dur="300" fill="hold"/>
                                        <p:tgtEl>
                                          <p:spTgt spid="168"/>
                                        </p:tgtEl>
                                        <p:attrNameLst>
                                          <p:attrName>ppt_w</p:attrName>
                                        </p:attrNameLst>
                                      </p:cBhvr>
                                      <p:tavLst>
                                        <p:tav tm="0">
                                          <p:val>
                                            <p:fltVal val="0"/>
                                          </p:val>
                                        </p:tav>
                                        <p:tav tm="100000">
                                          <p:val>
                                            <p:strVal val="#ppt_w"/>
                                          </p:val>
                                        </p:tav>
                                      </p:tavLst>
                                    </p:anim>
                                    <p:anim calcmode="lin" valueType="num">
                                      <p:cBhvr>
                                        <p:cTn id="71" dur="300" fill="hold"/>
                                        <p:tgtEl>
                                          <p:spTgt spid="168"/>
                                        </p:tgtEl>
                                        <p:attrNameLst>
                                          <p:attrName>ppt_h</p:attrName>
                                        </p:attrNameLst>
                                      </p:cBhvr>
                                      <p:tavLst>
                                        <p:tav tm="0">
                                          <p:val>
                                            <p:fltVal val="0"/>
                                          </p:val>
                                        </p:tav>
                                        <p:tav tm="100000">
                                          <p:val>
                                            <p:strVal val="#ppt_h"/>
                                          </p:val>
                                        </p:tav>
                                      </p:tavLst>
                                    </p:anim>
                                  </p:childTnLst>
                                </p:cTn>
                              </p:par>
                            </p:childTnLst>
                          </p:cTn>
                        </p:par>
                        <p:par>
                          <p:cTn id="72" fill="hold">
                            <p:stCondLst>
                              <p:cond delay="23799"/>
                            </p:stCondLst>
                            <p:childTnLst>
                              <p:par>
                                <p:cTn id="73" presetID="6" presetClass="emph" presetSubtype="0" fill="hold" grpId="17" nodeType="afterEffect">
                                  <p:stCondLst>
                                    <p:cond delay="2500"/>
                                  </p:stCondLst>
                                  <p:childTnLst>
                                    <p:animScale>
                                      <p:cBhvr>
                                        <p:cTn id="74" dur="150" fill="hold"/>
                                        <p:tgtEl>
                                          <p:spTgt spid="168"/>
                                        </p:tgtEl>
                                      </p:cBhvr>
                                      <p:by x="110000" y="110000"/>
                                    </p:animScale>
                                  </p:childTnLst>
                                </p:cTn>
                              </p:par>
                            </p:childTnLst>
                          </p:cTn>
                        </p:par>
                        <p:par>
                          <p:cTn id="75" fill="hold">
                            <p:stCondLst>
                              <p:cond delay="26799"/>
                            </p:stCondLst>
                            <p:childTnLst>
                              <p:par>
                                <p:cTn id="76" presetID="23" presetClass="entr" presetSubtype="16" fill="hold" grpId="18" nodeType="afterEffect">
                                  <p:stCondLst>
                                    <p:cond delay="2100"/>
                                  </p:stCondLst>
                                  <p:iterate type="el">
                                    <p:tmAbs val="0"/>
                                  </p:iterate>
                                  <p:childTnLst>
                                    <p:set>
                                      <p:cBhvr>
                                        <p:cTn id="77" dur="indefinite" fill="hold"/>
                                        <p:tgtEl>
                                          <p:spTgt spid="169"/>
                                        </p:tgtEl>
                                        <p:attrNameLst>
                                          <p:attrName>style.visibility</p:attrName>
                                        </p:attrNameLst>
                                      </p:cBhvr>
                                      <p:to>
                                        <p:strVal val="visible"/>
                                      </p:to>
                                    </p:set>
                                    <p:anim calcmode="lin" valueType="num">
                                      <p:cBhvr>
                                        <p:cTn id="78" dur="300" fill="hold"/>
                                        <p:tgtEl>
                                          <p:spTgt spid="169"/>
                                        </p:tgtEl>
                                        <p:attrNameLst>
                                          <p:attrName>ppt_w</p:attrName>
                                        </p:attrNameLst>
                                      </p:cBhvr>
                                      <p:tavLst>
                                        <p:tav tm="0">
                                          <p:val>
                                            <p:fltVal val="0"/>
                                          </p:val>
                                        </p:tav>
                                        <p:tav tm="100000">
                                          <p:val>
                                            <p:strVal val="#ppt_w"/>
                                          </p:val>
                                        </p:tav>
                                      </p:tavLst>
                                    </p:anim>
                                    <p:anim calcmode="lin" valueType="num">
                                      <p:cBhvr>
                                        <p:cTn id="79" dur="300" fill="hold"/>
                                        <p:tgtEl>
                                          <p:spTgt spid="169"/>
                                        </p:tgtEl>
                                        <p:attrNameLst>
                                          <p:attrName>ppt_h</p:attrName>
                                        </p:attrNameLst>
                                      </p:cBhvr>
                                      <p:tavLst>
                                        <p:tav tm="0">
                                          <p:val>
                                            <p:fltVal val="0"/>
                                          </p:val>
                                        </p:tav>
                                        <p:tav tm="100000">
                                          <p:val>
                                            <p:strVal val="#ppt_h"/>
                                          </p:val>
                                        </p:tav>
                                      </p:tavLst>
                                    </p:anim>
                                  </p:childTnLst>
                                </p:cTn>
                              </p:par>
                            </p:childTnLst>
                          </p:cTn>
                        </p:par>
                        <p:par>
                          <p:cTn id="80" fill="hold">
                            <p:stCondLst>
                              <p:cond delay="28849"/>
                            </p:stCondLst>
                            <p:childTnLst>
                              <p:par>
                                <p:cTn id="81" presetID="6" presetClass="emph" presetSubtype="0" fill="hold" grpId="19" nodeType="afterEffect">
                                  <p:stCondLst>
                                    <p:cond delay="2400"/>
                                  </p:stCondLst>
                                  <p:childTnLst>
                                    <p:animScale>
                                      <p:cBhvr>
                                        <p:cTn id="82" dur="150" fill="hold"/>
                                        <p:tgtEl>
                                          <p:spTgt spid="169"/>
                                        </p:tgtEl>
                                      </p:cBhvr>
                                      <p:by x="110000" y="110000"/>
                                    </p:animScale>
                                  </p:childTnLst>
                                </p:cTn>
                              </p:par>
                            </p:childTnLst>
                          </p:cTn>
                        </p:par>
                        <p:par>
                          <p:cTn id="83" fill="hold">
                            <p:stCondLst>
                              <p:cond delay="31749"/>
                            </p:stCondLst>
                            <p:childTnLst>
                              <p:par>
                                <p:cTn id="84" presetID="23" presetClass="entr" presetSubtype="16" fill="hold" grpId="20" nodeType="afterEffect">
                                  <p:stCondLst>
                                    <p:cond delay="2300"/>
                                  </p:stCondLst>
                                  <p:iterate type="el">
                                    <p:tmAbs val="0"/>
                                  </p:iterate>
                                  <p:childTnLst>
                                    <p:set>
                                      <p:cBhvr>
                                        <p:cTn id="85" dur="indefinite" fill="hold"/>
                                        <p:tgtEl>
                                          <p:spTgt spid="153"/>
                                        </p:tgtEl>
                                        <p:attrNameLst>
                                          <p:attrName>style.visibility</p:attrName>
                                        </p:attrNameLst>
                                      </p:cBhvr>
                                      <p:to>
                                        <p:strVal val="visible"/>
                                      </p:to>
                                    </p:set>
                                    <p:anim calcmode="lin" valueType="num">
                                      <p:cBhvr>
                                        <p:cTn id="86" dur="300" fill="hold"/>
                                        <p:tgtEl>
                                          <p:spTgt spid="153"/>
                                        </p:tgtEl>
                                        <p:attrNameLst>
                                          <p:attrName>ppt_w</p:attrName>
                                        </p:attrNameLst>
                                      </p:cBhvr>
                                      <p:tavLst>
                                        <p:tav tm="0">
                                          <p:val>
                                            <p:fltVal val="0"/>
                                          </p:val>
                                        </p:tav>
                                        <p:tav tm="100000">
                                          <p:val>
                                            <p:strVal val="#ppt_w"/>
                                          </p:val>
                                        </p:tav>
                                      </p:tavLst>
                                    </p:anim>
                                    <p:anim calcmode="lin" valueType="num">
                                      <p:cBhvr>
                                        <p:cTn id="87" dur="300" fill="hold"/>
                                        <p:tgtEl>
                                          <p:spTgt spid="153"/>
                                        </p:tgtEl>
                                        <p:attrNameLst>
                                          <p:attrName>ppt_h</p:attrName>
                                        </p:attrNameLst>
                                      </p:cBhvr>
                                      <p:tavLst>
                                        <p:tav tm="0">
                                          <p:val>
                                            <p:fltVal val="0"/>
                                          </p:val>
                                        </p:tav>
                                        <p:tav tm="100000">
                                          <p:val>
                                            <p:strVal val="#ppt_h"/>
                                          </p:val>
                                        </p:tav>
                                      </p:tavLst>
                                    </p:anim>
                                  </p:childTnLst>
                                </p:cTn>
                              </p:par>
                            </p:childTnLst>
                          </p:cTn>
                        </p:par>
                        <p:par>
                          <p:cTn id="88" fill="hold">
                            <p:stCondLst>
                              <p:cond delay="34000"/>
                            </p:stCondLst>
                            <p:childTnLst>
                              <p:par>
                                <p:cTn id="89" presetID="6" presetClass="emph" presetSubtype="0" fill="hold" grpId="21" nodeType="afterEffect">
                                  <p:stCondLst>
                                    <p:cond delay="2600"/>
                                  </p:stCondLst>
                                  <p:childTnLst>
                                    <p:animScale>
                                      <p:cBhvr>
                                        <p:cTn id="90" dur="150" fill="hold"/>
                                        <p:tgtEl>
                                          <p:spTgt spid="153"/>
                                        </p:tgtEl>
                                      </p:cBhvr>
                                      <p:by x="110000" y="110000"/>
                                    </p:animScale>
                                  </p:childTnLst>
                                </p:cTn>
                              </p:par>
                            </p:childTnLst>
                          </p:cTn>
                        </p:par>
                        <p:par>
                          <p:cTn id="91" fill="hold">
                            <p:stCondLst>
                              <p:cond delay="37100"/>
                            </p:stCondLst>
                            <p:childTnLst>
                              <p:par>
                                <p:cTn id="92" presetID="23" presetClass="entr" presetSubtype="16" fill="hold" grpId="22" nodeType="afterEffect">
                                  <p:stCondLst>
                                    <p:cond delay="2400"/>
                                  </p:stCondLst>
                                  <p:iterate type="el">
                                    <p:tmAbs val="0"/>
                                  </p:iterate>
                                  <p:childTnLst>
                                    <p:set>
                                      <p:cBhvr>
                                        <p:cTn id="93" dur="indefinite" fill="hold"/>
                                        <p:tgtEl>
                                          <p:spTgt spid="157"/>
                                        </p:tgtEl>
                                        <p:attrNameLst>
                                          <p:attrName>style.visibility</p:attrName>
                                        </p:attrNameLst>
                                      </p:cBhvr>
                                      <p:to>
                                        <p:strVal val="visible"/>
                                      </p:to>
                                    </p:set>
                                    <p:anim calcmode="lin" valueType="num">
                                      <p:cBhvr>
                                        <p:cTn id="94" dur="300" fill="hold"/>
                                        <p:tgtEl>
                                          <p:spTgt spid="157"/>
                                        </p:tgtEl>
                                        <p:attrNameLst>
                                          <p:attrName>ppt_w</p:attrName>
                                        </p:attrNameLst>
                                      </p:cBhvr>
                                      <p:tavLst>
                                        <p:tav tm="0">
                                          <p:val>
                                            <p:fltVal val="0"/>
                                          </p:val>
                                        </p:tav>
                                        <p:tav tm="100000">
                                          <p:val>
                                            <p:strVal val="#ppt_w"/>
                                          </p:val>
                                        </p:tav>
                                      </p:tavLst>
                                    </p:anim>
                                    <p:anim calcmode="lin" valueType="num">
                                      <p:cBhvr>
                                        <p:cTn id="95" dur="300" fill="hold"/>
                                        <p:tgtEl>
                                          <p:spTgt spid="157"/>
                                        </p:tgtEl>
                                        <p:attrNameLst>
                                          <p:attrName>ppt_h</p:attrName>
                                        </p:attrNameLst>
                                      </p:cBhvr>
                                      <p:tavLst>
                                        <p:tav tm="0">
                                          <p:val>
                                            <p:fltVal val="0"/>
                                          </p:val>
                                        </p:tav>
                                        <p:tav tm="100000">
                                          <p:val>
                                            <p:strVal val="#ppt_h"/>
                                          </p:val>
                                        </p:tav>
                                      </p:tavLst>
                                    </p:anim>
                                  </p:childTnLst>
                                </p:cTn>
                              </p:par>
                            </p:childTnLst>
                          </p:cTn>
                        </p:par>
                        <p:par>
                          <p:cTn id="96" fill="hold">
                            <p:stCondLst>
                              <p:cond delay="39449"/>
                            </p:stCondLst>
                            <p:childTnLst>
                              <p:par>
                                <p:cTn id="97" presetID="6" presetClass="emph" presetSubtype="0" fill="hold" grpId="23" nodeType="afterEffect">
                                  <p:stCondLst>
                                    <p:cond delay="2700"/>
                                  </p:stCondLst>
                                  <p:childTnLst>
                                    <p:animScale>
                                      <p:cBhvr>
                                        <p:cTn id="98" dur="150" fill="hold"/>
                                        <p:tgtEl>
                                          <p:spTgt spid="157"/>
                                        </p:tgtEl>
                                      </p:cBhvr>
                                      <p:by x="110000" y="110000"/>
                                    </p:animScale>
                                  </p:childTnLst>
                                </p:cTn>
                              </p:par>
                            </p:childTnLst>
                          </p:cTn>
                        </p:par>
                        <p:par>
                          <p:cTn id="99" fill="hold">
                            <p:stCondLst>
                              <p:cond delay="42649"/>
                            </p:stCondLst>
                            <p:childTnLst>
                              <p:par>
                                <p:cTn id="100" presetID="23" presetClass="entr" presetSubtype="16" fill="hold" grpId="24" nodeType="afterEffect">
                                  <p:stCondLst>
                                    <p:cond delay="2500"/>
                                  </p:stCondLst>
                                  <p:iterate type="el">
                                    <p:tmAbs val="0"/>
                                  </p:iterate>
                                  <p:childTnLst>
                                    <p:set>
                                      <p:cBhvr>
                                        <p:cTn id="101" dur="indefinite" fill="hold"/>
                                        <p:tgtEl>
                                          <p:spTgt spid="163"/>
                                        </p:tgtEl>
                                        <p:attrNameLst>
                                          <p:attrName>style.visibility</p:attrName>
                                        </p:attrNameLst>
                                      </p:cBhvr>
                                      <p:to>
                                        <p:strVal val="visible"/>
                                      </p:to>
                                    </p:set>
                                    <p:anim calcmode="lin" valueType="num">
                                      <p:cBhvr>
                                        <p:cTn id="102" dur="300" fill="hold"/>
                                        <p:tgtEl>
                                          <p:spTgt spid="163"/>
                                        </p:tgtEl>
                                        <p:attrNameLst>
                                          <p:attrName>ppt_w</p:attrName>
                                        </p:attrNameLst>
                                      </p:cBhvr>
                                      <p:tavLst>
                                        <p:tav tm="0">
                                          <p:val>
                                            <p:fltVal val="0"/>
                                          </p:val>
                                        </p:tav>
                                        <p:tav tm="100000">
                                          <p:val>
                                            <p:strVal val="#ppt_w"/>
                                          </p:val>
                                        </p:tav>
                                      </p:tavLst>
                                    </p:anim>
                                    <p:anim calcmode="lin" valueType="num">
                                      <p:cBhvr>
                                        <p:cTn id="103" dur="300" fill="hold"/>
                                        <p:tgtEl>
                                          <p:spTgt spid="163"/>
                                        </p:tgtEl>
                                        <p:attrNameLst>
                                          <p:attrName>ppt_h</p:attrName>
                                        </p:attrNameLst>
                                      </p:cBhvr>
                                      <p:tavLst>
                                        <p:tav tm="0">
                                          <p:val>
                                            <p:fltVal val="0"/>
                                          </p:val>
                                        </p:tav>
                                        <p:tav tm="100000">
                                          <p:val>
                                            <p:strVal val="#ppt_h"/>
                                          </p:val>
                                        </p:tav>
                                      </p:tavLst>
                                    </p:anim>
                                  </p:childTnLst>
                                </p:cTn>
                              </p:par>
                            </p:childTnLst>
                          </p:cTn>
                        </p:par>
                        <p:par>
                          <p:cTn id="104" fill="hold">
                            <p:stCondLst>
                              <p:cond delay="45099"/>
                            </p:stCondLst>
                            <p:childTnLst>
                              <p:par>
                                <p:cTn id="105" presetID="6" presetClass="emph" presetSubtype="0" fill="hold" grpId="25" nodeType="afterEffect">
                                  <p:stCondLst>
                                    <p:cond delay="2800"/>
                                  </p:stCondLst>
                                  <p:childTnLst>
                                    <p:animScale>
                                      <p:cBhvr>
                                        <p:cTn id="106" dur="150" fill="hold"/>
                                        <p:tgtEl>
                                          <p:spTgt spid="163"/>
                                        </p:tgtEl>
                                      </p:cBhvr>
                                      <p:by x="110000" y="110000"/>
                                    </p:animScale>
                                  </p:childTnLst>
                                </p:cTn>
                              </p:par>
                            </p:childTnLst>
                          </p:cTn>
                        </p:par>
                        <p:par>
                          <p:cTn id="107" fill="hold">
                            <p:stCondLst>
                              <p:cond delay="48399"/>
                            </p:stCondLst>
                            <p:childTnLst>
                              <p:par>
                                <p:cTn id="108" presetID="23" presetClass="entr" presetSubtype="16" fill="hold" grpId="26" nodeType="afterEffect">
                                  <p:stCondLst>
                                    <p:cond delay="2200"/>
                                  </p:stCondLst>
                                  <p:iterate type="el">
                                    <p:tmAbs val="0"/>
                                  </p:iterate>
                                  <p:childTnLst>
                                    <p:set>
                                      <p:cBhvr>
                                        <p:cTn id="109" dur="indefinite" fill="hold"/>
                                        <p:tgtEl>
                                          <p:spTgt spid="160"/>
                                        </p:tgtEl>
                                        <p:attrNameLst>
                                          <p:attrName>style.visibility</p:attrName>
                                        </p:attrNameLst>
                                      </p:cBhvr>
                                      <p:to>
                                        <p:strVal val="visible"/>
                                      </p:to>
                                    </p:set>
                                    <p:anim calcmode="lin" valueType="num">
                                      <p:cBhvr>
                                        <p:cTn id="110" dur="300" fill="hold"/>
                                        <p:tgtEl>
                                          <p:spTgt spid="160"/>
                                        </p:tgtEl>
                                        <p:attrNameLst>
                                          <p:attrName>ppt_w</p:attrName>
                                        </p:attrNameLst>
                                      </p:cBhvr>
                                      <p:tavLst>
                                        <p:tav tm="0">
                                          <p:val>
                                            <p:fltVal val="0"/>
                                          </p:val>
                                        </p:tav>
                                        <p:tav tm="100000">
                                          <p:val>
                                            <p:strVal val="#ppt_w"/>
                                          </p:val>
                                        </p:tav>
                                      </p:tavLst>
                                    </p:anim>
                                    <p:anim calcmode="lin" valueType="num">
                                      <p:cBhvr>
                                        <p:cTn id="111" dur="300" fill="hold"/>
                                        <p:tgtEl>
                                          <p:spTgt spid="160"/>
                                        </p:tgtEl>
                                        <p:attrNameLst>
                                          <p:attrName>ppt_h</p:attrName>
                                        </p:attrNameLst>
                                      </p:cBhvr>
                                      <p:tavLst>
                                        <p:tav tm="0">
                                          <p:val>
                                            <p:fltVal val="0"/>
                                          </p:val>
                                        </p:tav>
                                        <p:tav tm="100000">
                                          <p:val>
                                            <p:strVal val="#ppt_h"/>
                                          </p:val>
                                        </p:tav>
                                      </p:tavLst>
                                    </p:anim>
                                  </p:childTnLst>
                                </p:cTn>
                              </p:par>
                            </p:childTnLst>
                          </p:cTn>
                        </p:par>
                        <p:par>
                          <p:cTn id="112" fill="hold">
                            <p:stCondLst>
                              <p:cond delay="50549"/>
                            </p:stCondLst>
                            <p:childTnLst>
                              <p:par>
                                <p:cTn id="113" presetID="6" presetClass="emph" presetSubtype="0" fill="hold" grpId="27" nodeType="afterEffect">
                                  <p:stCondLst>
                                    <p:cond delay="2500"/>
                                  </p:stCondLst>
                                  <p:childTnLst>
                                    <p:animScale>
                                      <p:cBhvr>
                                        <p:cTn id="114" dur="150" fill="hold"/>
                                        <p:tgtEl>
                                          <p:spTgt spid="160"/>
                                        </p:tgtEl>
                                      </p:cBhvr>
                                      <p:by x="110000" y="110000"/>
                                    </p:animScale>
                                  </p:childTnLst>
                                </p:cTn>
                              </p:par>
                            </p:childTnLst>
                          </p:cTn>
                        </p:par>
                        <p:par>
                          <p:cTn id="115" fill="hold">
                            <p:stCondLst>
                              <p:cond delay="53549"/>
                            </p:stCondLst>
                            <p:childTnLst>
                              <p:par>
                                <p:cTn id="116" presetID="23" presetClass="entr" presetSubtype="16" fill="hold" grpId="28" nodeType="afterEffect">
                                  <p:stCondLst>
                                    <p:cond delay="2300"/>
                                  </p:stCondLst>
                                  <p:iterate type="el">
                                    <p:tmAbs val="0"/>
                                  </p:iterate>
                                  <p:childTnLst>
                                    <p:set>
                                      <p:cBhvr>
                                        <p:cTn id="117" dur="indefinite" fill="hold"/>
                                        <p:tgtEl>
                                          <p:spTgt spid="155"/>
                                        </p:tgtEl>
                                        <p:attrNameLst>
                                          <p:attrName>style.visibility</p:attrName>
                                        </p:attrNameLst>
                                      </p:cBhvr>
                                      <p:to>
                                        <p:strVal val="visible"/>
                                      </p:to>
                                    </p:set>
                                    <p:anim calcmode="lin" valueType="num">
                                      <p:cBhvr>
                                        <p:cTn id="118" dur="300" fill="hold"/>
                                        <p:tgtEl>
                                          <p:spTgt spid="155"/>
                                        </p:tgtEl>
                                        <p:attrNameLst>
                                          <p:attrName>ppt_w</p:attrName>
                                        </p:attrNameLst>
                                      </p:cBhvr>
                                      <p:tavLst>
                                        <p:tav tm="0">
                                          <p:val>
                                            <p:fltVal val="0"/>
                                          </p:val>
                                        </p:tav>
                                        <p:tav tm="100000">
                                          <p:val>
                                            <p:strVal val="#ppt_w"/>
                                          </p:val>
                                        </p:tav>
                                      </p:tavLst>
                                    </p:anim>
                                    <p:anim calcmode="lin" valueType="num">
                                      <p:cBhvr>
                                        <p:cTn id="119" dur="300" fill="hold"/>
                                        <p:tgtEl>
                                          <p:spTgt spid="155"/>
                                        </p:tgtEl>
                                        <p:attrNameLst>
                                          <p:attrName>ppt_h</p:attrName>
                                        </p:attrNameLst>
                                      </p:cBhvr>
                                      <p:tavLst>
                                        <p:tav tm="0">
                                          <p:val>
                                            <p:fltVal val="0"/>
                                          </p:val>
                                        </p:tav>
                                        <p:tav tm="100000">
                                          <p:val>
                                            <p:strVal val="#ppt_h"/>
                                          </p:val>
                                        </p:tav>
                                      </p:tavLst>
                                    </p:anim>
                                  </p:childTnLst>
                                </p:cTn>
                              </p:par>
                            </p:childTnLst>
                          </p:cTn>
                        </p:par>
                        <p:par>
                          <p:cTn id="120" fill="hold">
                            <p:stCondLst>
                              <p:cond delay="55799"/>
                            </p:stCondLst>
                            <p:childTnLst>
                              <p:par>
                                <p:cTn id="121" presetID="6" presetClass="emph" presetSubtype="0" fill="hold" grpId="29" nodeType="afterEffect">
                                  <p:stCondLst>
                                    <p:cond delay="2600"/>
                                  </p:stCondLst>
                                  <p:childTnLst>
                                    <p:animScale>
                                      <p:cBhvr>
                                        <p:cTn id="122" dur="150" fill="hold"/>
                                        <p:tgtEl>
                                          <p:spTgt spid="155"/>
                                        </p:tgtEl>
                                      </p:cBhvr>
                                      <p:by x="110000" y="110000"/>
                                    </p:animScale>
                                  </p:childTnLst>
                                </p:cTn>
                              </p:par>
                            </p:childTnLst>
                          </p:cTn>
                        </p:par>
                        <p:par>
                          <p:cTn id="123" fill="hold">
                            <p:stCondLst>
                              <p:cond delay="58899"/>
                            </p:stCondLst>
                            <p:childTnLst>
                              <p:par>
                                <p:cTn id="124" presetID="23" presetClass="entr" presetSubtype="16" fill="hold" grpId="30" nodeType="afterEffect">
                                  <p:stCondLst>
                                    <p:cond delay="2400"/>
                                  </p:stCondLst>
                                  <p:iterate type="el">
                                    <p:tmAbs val="0"/>
                                  </p:iterate>
                                  <p:childTnLst>
                                    <p:set>
                                      <p:cBhvr>
                                        <p:cTn id="125" dur="indefinite" fill="hold"/>
                                        <p:tgtEl>
                                          <p:spTgt spid="158"/>
                                        </p:tgtEl>
                                        <p:attrNameLst>
                                          <p:attrName>style.visibility</p:attrName>
                                        </p:attrNameLst>
                                      </p:cBhvr>
                                      <p:to>
                                        <p:strVal val="visible"/>
                                      </p:to>
                                    </p:set>
                                    <p:anim calcmode="lin" valueType="num">
                                      <p:cBhvr>
                                        <p:cTn id="126" dur="300" fill="hold"/>
                                        <p:tgtEl>
                                          <p:spTgt spid="158"/>
                                        </p:tgtEl>
                                        <p:attrNameLst>
                                          <p:attrName>ppt_w</p:attrName>
                                        </p:attrNameLst>
                                      </p:cBhvr>
                                      <p:tavLst>
                                        <p:tav tm="0">
                                          <p:val>
                                            <p:fltVal val="0"/>
                                          </p:val>
                                        </p:tav>
                                        <p:tav tm="100000">
                                          <p:val>
                                            <p:strVal val="#ppt_w"/>
                                          </p:val>
                                        </p:tav>
                                      </p:tavLst>
                                    </p:anim>
                                    <p:anim calcmode="lin" valueType="num">
                                      <p:cBhvr>
                                        <p:cTn id="127" dur="300" fill="hold"/>
                                        <p:tgtEl>
                                          <p:spTgt spid="158"/>
                                        </p:tgtEl>
                                        <p:attrNameLst>
                                          <p:attrName>ppt_h</p:attrName>
                                        </p:attrNameLst>
                                      </p:cBhvr>
                                      <p:tavLst>
                                        <p:tav tm="0">
                                          <p:val>
                                            <p:fltVal val="0"/>
                                          </p:val>
                                        </p:tav>
                                        <p:tav tm="100000">
                                          <p:val>
                                            <p:strVal val="#ppt_h"/>
                                          </p:val>
                                        </p:tav>
                                      </p:tavLst>
                                    </p:anim>
                                  </p:childTnLst>
                                </p:cTn>
                              </p:par>
                            </p:childTnLst>
                          </p:cTn>
                        </p:par>
                        <p:par>
                          <p:cTn id="128" fill="hold">
                            <p:stCondLst>
                              <p:cond delay="61250"/>
                            </p:stCondLst>
                            <p:childTnLst>
                              <p:par>
                                <p:cTn id="129" presetID="6" presetClass="emph" presetSubtype="0" fill="hold" grpId="31" nodeType="afterEffect">
                                  <p:stCondLst>
                                    <p:cond delay="2700"/>
                                  </p:stCondLst>
                                  <p:childTnLst>
                                    <p:animScale>
                                      <p:cBhvr>
                                        <p:cTn id="130" dur="150" fill="hold"/>
                                        <p:tgtEl>
                                          <p:spTgt spid="158"/>
                                        </p:tgtEl>
                                      </p:cBhvr>
                                      <p:by x="110000" y="110000"/>
                                    </p:animScale>
                                  </p:childTnLst>
                                </p:cTn>
                              </p:par>
                            </p:childTnLst>
                          </p:cTn>
                        </p:par>
                        <p:par>
                          <p:cTn id="131" fill="hold">
                            <p:stCondLst>
                              <p:cond delay="64450"/>
                            </p:stCondLst>
                            <p:childTnLst>
                              <p:par>
                                <p:cTn id="132" presetID="23" presetClass="entr" presetSubtype="16" fill="hold" grpId="32" nodeType="afterEffect">
                                  <p:stCondLst>
                                    <p:cond delay="2500"/>
                                  </p:stCondLst>
                                  <p:iterate type="el">
                                    <p:tmAbs val="0"/>
                                  </p:iterate>
                                  <p:childTnLst>
                                    <p:set>
                                      <p:cBhvr>
                                        <p:cTn id="133" dur="indefinite" fill="hold"/>
                                        <p:tgtEl>
                                          <p:spTgt spid="164"/>
                                        </p:tgtEl>
                                        <p:attrNameLst>
                                          <p:attrName>style.visibility</p:attrName>
                                        </p:attrNameLst>
                                      </p:cBhvr>
                                      <p:to>
                                        <p:strVal val="visible"/>
                                      </p:to>
                                    </p:set>
                                    <p:anim calcmode="lin" valueType="num">
                                      <p:cBhvr>
                                        <p:cTn id="134" dur="300" fill="hold"/>
                                        <p:tgtEl>
                                          <p:spTgt spid="164"/>
                                        </p:tgtEl>
                                        <p:attrNameLst>
                                          <p:attrName>ppt_w</p:attrName>
                                        </p:attrNameLst>
                                      </p:cBhvr>
                                      <p:tavLst>
                                        <p:tav tm="0">
                                          <p:val>
                                            <p:fltVal val="0"/>
                                          </p:val>
                                        </p:tav>
                                        <p:tav tm="100000">
                                          <p:val>
                                            <p:strVal val="#ppt_w"/>
                                          </p:val>
                                        </p:tav>
                                      </p:tavLst>
                                    </p:anim>
                                    <p:anim calcmode="lin" valueType="num">
                                      <p:cBhvr>
                                        <p:cTn id="135" dur="300" fill="hold"/>
                                        <p:tgtEl>
                                          <p:spTgt spid="164"/>
                                        </p:tgtEl>
                                        <p:attrNameLst>
                                          <p:attrName>ppt_h</p:attrName>
                                        </p:attrNameLst>
                                      </p:cBhvr>
                                      <p:tavLst>
                                        <p:tav tm="0">
                                          <p:val>
                                            <p:fltVal val="0"/>
                                          </p:val>
                                        </p:tav>
                                        <p:tav tm="100000">
                                          <p:val>
                                            <p:strVal val="#ppt_h"/>
                                          </p:val>
                                        </p:tav>
                                      </p:tavLst>
                                    </p:anim>
                                  </p:childTnLst>
                                </p:cTn>
                              </p:par>
                            </p:childTnLst>
                          </p:cTn>
                        </p:par>
                        <p:par>
                          <p:cTn id="136" fill="hold">
                            <p:stCondLst>
                              <p:cond delay="66900"/>
                            </p:stCondLst>
                            <p:childTnLst>
                              <p:par>
                                <p:cTn id="137" presetID="6" presetClass="emph" presetSubtype="0" fill="hold" grpId="33" nodeType="afterEffect">
                                  <p:stCondLst>
                                    <p:cond delay="2800"/>
                                  </p:stCondLst>
                                  <p:childTnLst>
                                    <p:animScale>
                                      <p:cBhvr>
                                        <p:cTn id="138" dur="150" fill="hold"/>
                                        <p:tgtEl>
                                          <p:spTgt spid="164"/>
                                        </p:tgtEl>
                                      </p:cBhvr>
                                      <p:by x="110000" y="110000"/>
                                    </p:animScale>
                                  </p:childTnLst>
                                </p:cTn>
                              </p:par>
                            </p:childTnLst>
                          </p:cTn>
                        </p:par>
                        <p:par>
                          <p:cTn id="139" fill="hold">
                            <p:stCondLst>
                              <p:cond delay="70200"/>
                            </p:stCondLst>
                            <p:childTnLst>
                              <p:par>
                                <p:cTn id="140" presetID="23" presetClass="entr" presetSubtype="16" fill="hold" grpId="34" nodeType="afterEffect">
                                  <p:stCondLst>
                                    <p:cond delay="2600"/>
                                  </p:stCondLst>
                                  <p:iterate type="el">
                                    <p:tmAbs val="0"/>
                                  </p:iterate>
                                  <p:childTnLst>
                                    <p:set>
                                      <p:cBhvr>
                                        <p:cTn id="141" dur="indefinite" fill="hold"/>
                                        <p:tgtEl>
                                          <p:spTgt spid="154"/>
                                        </p:tgtEl>
                                        <p:attrNameLst>
                                          <p:attrName>style.visibility</p:attrName>
                                        </p:attrNameLst>
                                      </p:cBhvr>
                                      <p:to>
                                        <p:strVal val="visible"/>
                                      </p:to>
                                    </p:set>
                                    <p:anim calcmode="lin" valueType="num">
                                      <p:cBhvr>
                                        <p:cTn id="142" dur="300" fill="hold"/>
                                        <p:tgtEl>
                                          <p:spTgt spid="154"/>
                                        </p:tgtEl>
                                        <p:attrNameLst>
                                          <p:attrName>ppt_w</p:attrName>
                                        </p:attrNameLst>
                                      </p:cBhvr>
                                      <p:tavLst>
                                        <p:tav tm="0">
                                          <p:val>
                                            <p:fltVal val="0"/>
                                          </p:val>
                                        </p:tav>
                                        <p:tav tm="100000">
                                          <p:val>
                                            <p:strVal val="#ppt_w"/>
                                          </p:val>
                                        </p:tav>
                                      </p:tavLst>
                                    </p:anim>
                                    <p:anim calcmode="lin" valueType="num">
                                      <p:cBhvr>
                                        <p:cTn id="143" dur="300" fill="hold"/>
                                        <p:tgtEl>
                                          <p:spTgt spid="154"/>
                                        </p:tgtEl>
                                        <p:attrNameLst>
                                          <p:attrName>ppt_h</p:attrName>
                                        </p:attrNameLst>
                                      </p:cBhvr>
                                      <p:tavLst>
                                        <p:tav tm="0">
                                          <p:val>
                                            <p:fltVal val="0"/>
                                          </p:val>
                                        </p:tav>
                                        <p:tav tm="100000">
                                          <p:val>
                                            <p:strVal val="#ppt_h"/>
                                          </p:val>
                                        </p:tav>
                                      </p:tavLst>
                                    </p:anim>
                                  </p:childTnLst>
                                </p:cTn>
                              </p:par>
                            </p:childTnLst>
                          </p:cTn>
                        </p:par>
                        <p:par>
                          <p:cTn id="144" fill="hold">
                            <p:stCondLst>
                              <p:cond delay="72750"/>
                            </p:stCondLst>
                            <p:childTnLst>
                              <p:par>
                                <p:cTn id="145" presetID="6" presetClass="emph" presetSubtype="0" fill="hold" grpId="35" nodeType="afterEffect">
                                  <p:stCondLst>
                                    <p:cond delay="2900"/>
                                  </p:stCondLst>
                                  <p:childTnLst>
                                    <p:animScale>
                                      <p:cBhvr>
                                        <p:cTn id="146" dur="150" fill="hold"/>
                                        <p:tgtEl>
                                          <p:spTgt spid="154"/>
                                        </p:tgtEl>
                                      </p:cBhvr>
                                      <p:by x="110000" y="110000"/>
                                    </p:animScale>
                                  </p:childTnLst>
                                </p:cTn>
                              </p:par>
                            </p:childTnLst>
                          </p:cTn>
                        </p:par>
                        <p:par>
                          <p:cTn id="147" fill="hold">
                            <p:stCondLst>
                              <p:cond delay="76150"/>
                            </p:stCondLst>
                            <p:childTnLst>
                              <p:par>
                                <p:cTn id="148" presetID="23" presetClass="entr" presetSubtype="16" fill="hold" grpId="36" nodeType="afterEffect">
                                  <p:stCondLst>
                                    <p:cond delay="2700"/>
                                  </p:stCondLst>
                                  <p:iterate type="el">
                                    <p:tmAbs val="0"/>
                                  </p:iterate>
                                  <p:childTnLst>
                                    <p:set>
                                      <p:cBhvr>
                                        <p:cTn id="149" dur="indefinite" fill="hold"/>
                                        <p:tgtEl>
                                          <p:spTgt spid="162"/>
                                        </p:tgtEl>
                                        <p:attrNameLst>
                                          <p:attrName>style.visibility</p:attrName>
                                        </p:attrNameLst>
                                      </p:cBhvr>
                                      <p:to>
                                        <p:strVal val="visible"/>
                                      </p:to>
                                    </p:set>
                                    <p:anim calcmode="lin" valueType="num">
                                      <p:cBhvr>
                                        <p:cTn id="150" dur="300" fill="hold"/>
                                        <p:tgtEl>
                                          <p:spTgt spid="162"/>
                                        </p:tgtEl>
                                        <p:attrNameLst>
                                          <p:attrName>ppt_w</p:attrName>
                                        </p:attrNameLst>
                                      </p:cBhvr>
                                      <p:tavLst>
                                        <p:tav tm="0">
                                          <p:val>
                                            <p:fltVal val="0"/>
                                          </p:val>
                                        </p:tav>
                                        <p:tav tm="100000">
                                          <p:val>
                                            <p:strVal val="#ppt_w"/>
                                          </p:val>
                                        </p:tav>
                                      </p:tavLst>
                                    </p:anim>
                                    <p:anim calcmode="lin" valueType="num">
                                      <p:cBhvr>
                                        <p:cTn id="151" dur="300" fill="hold"/>
                                        <p:tgtEl>
                                          <p:spTgt spid="162"/>
                                        </p:tgtEl>
                                        <p:attrNameLst>
                                          <p:attrName>ppt_h</p:attrName>
                                        </p:attrNameLst>
                                      </p:cBhvr>
                                      <p:tavLst>
                                        <p:tav tm="0">
                                          <p:val>
                                            <p:fltVal val="0"/>
                                          </p:val>
                                        </p:tav>
                                        <p:tav tm="100000">
                                          <p:val>
                                            <p:strVal val="#ppt_h"/>
                                          </p:val>
                                        </p:tav>
                                      </p:tavLst>
                                    </p:anim>
                                  </p:childTnLst>
                                </p:cTn>
                              </p:par>
                            </p:childTnLst>
                          </p:cTn>
                        </p:par>
                        <p:par>
                          <p:cTn id="152" fill="hold">
                            <p:stCondLst>
                              <p:cond delay="78800"/>
                            </p:stCondLst>
                            <p:childTnLst>
                              <p:par>
                                <p:cTn id="153" presetID="6" presetClass="emph" presetSubtype="0" fill="hold" grpId="37" nodeType="afterEffect">
                                  <p:stCondLst>
                                    <p:cond delay="3000"/>
                                  </p:stCondLst>
                                  <p:childTnLst>
                                    <p:animScale>
                                      <p:cBhvr>
                                        <p:cTn id="154" dur="150" fill="hold"/>
                                        <p:tgtEl>
                                          <p:spTgt spid="162"/>
                                        </p:tgtEl>
                                      </p:cBhvr>
                                      <p:by x="110000" y="110000"/>
                                    </p:animScale>
                                  </p:childTnLst>
                                </p:cTn>
                              </p:par>
                            </p:childTnLst>
                          </p:cTn>
                        </p:par>
                        <p:par>
                          <p:cTn id="155" fill="hold">
                            <p:stCondLst>
                              <p:cond delay="82300"/>
                            </p:stCondLst>
                            <p:childTnLst>
                              <p:par>
                                <p:cTn id="156" presetID="23" presetClass="entr" presetSubtype="16" fill="hold" grpId="38" nodeType="afterEffect">
                                  <p:stCondLst>
                                    <p:cond delay="2500"/>
                                  </p:stCondLst>
                                  <p:iterate type="el">
                                    <p:tmAbs val="0"/>
                                  </p:iterate>
                                  <p:childTnLst>
                                    <p:set>
                                      <p:cBhvr>
                                        <p:cTn id="157" dur="indefinite" fill="hold"/>
                                        <p:tgtEl>
                                          <p:spTgt spid="161"/>
                                        </p:tgtEl>
                                        <p:attrNameLst>
                                          <p:attrName>style.visibility</p:attrName>
                                        </p:attrNameLst>
                                      </p:cBhvr>
                                      <p:to>
                                        <p:strVal val="visible"/>
                                      </p:to>
                                    </p:set>
                                    <p:anim calcmode="lin" valueType="num">
                                      <p:cBhvr>
                                        <p:cTn id="158" dur="300" fill="hold"/>
                                        <p:tgtEl>
                                          <p:spTgt spid="161"/>
                                        </p:tgtEl>
                                        <p:attrNameLst>
                                          <p:attrName>ppt_w</p:attrName>
                                        </p:attrNameLst>
                                      </p:cBhvr>
                                      <p:tavLst>
                                        <p:tav tm="0">
                                          <p:val>
                                            <p:fltVal val="0"/>
                                          </p:val>
                                        </p:tav>
                                        <p:tav tm="100000">
                                          <p:val>
                                            <p:strVal val="#ppt_w"/>
                                          </p:val>
                                        </p:tav>
                                      </p:tavLst>
                                    </p:anim>
                                    <p:anim calcmode="lin" valueType="num">
                                      <p:cBhvr>
                                        <p:cTn id="159" dur="300" fill="hold"/>
                                        <p:tgtEl>
                                          <p:spTgt spid="161"/>
                                        </p:tgtEl>
                                        <p:attrNameLst>
                                          <p:attrName>ppt_h</p:attrName>
                                        </p:attrNameLst>
                                      </p:cBhvr>
                                      <p:tavLst>
                                        <p:tav tm="0">
                                          <p:val>
                                            <p:fltVal val="0"/>
                                          </p:val>
                                        </p:tav>
                                        <p:tav tm="100000">
                                          <p:val>
                                            <p:strVal val="#ppt_h"/>
                                          </p:val>
                                        </p:tav>
                                      </p:tavLst>
                                    </p:anim>
                                  </p:childTnLst>
                                </p:cTn>
                              </p:par>
                            </p:childTnLst>
                          </p:cTn>
                        </p:par>
                        <p:par>
                          <p:cTn id="160" fill="hold">
                            <p:stCondLst>
                              <p:cond delay="84750"/>
                            </p:stCondLst>
                            <p:childTnLst>
                              <p:par>
                                <p:cTn id="161" presetID="6" presetClass="emph" presetSubtype="0" fill="hold" grpId="39" nodeType="afterEffect">
                                  <p:stCondLst>
                                    <p:cond delay="2800"/>
                                  </p:stCondLst>
                                  <p:childTnLst>
                                    <p:animScale>
                                      <p:cBhvr>
                                        <p:cTn id="162" dur="150" fill="hold"/>
                                        <p:tgtEl>
                                          <p:spTgt spid="161"/>
                                        </p:tgtEl>
                                      </p:cBhvr>
                                      <p:by x="110000" y="110000"/>
                                    </p:animScale>
                                  </p:childTnLst>
                                </p:cTn>
                              </p:par>
                            </p:childTnLst>
                          </p:cTn>
                        </p:par>
                        <p:par>
                          <p:cTn id="163" fill="hold">
                            <p:stCondLst>
                              <p:cond delay="88050"/>
                            </p:stCondLst>
                            <p:childTnLst>
                              <p:par>
                                <p:cTn id="164" presetID="23" presetClass="entr" presetSubtype="16" fill="hold" grpId="40" nodeType="afterEffect">
                                  <p:stCondLst>
                                    <p:cond delay="2600"/>
                                  </p:stCondLst>
                                  <p:iterate type="el">
                                    <p:tmAbs val="0"/>
                                  </p:iterate>
                                  <p:childTnLst>
                                    <p:set>
                                      <p:cBhvr>
                                        <p:cTn id="165" dur="indefinite" fill="hold"/>
                                        <p:tgtEl>
                                          <p:spTgt spid="156"/>
                                        </p:tgtEl>
                                        <p:attrNameLst>
                                          <p:attrName>style.visibility</p:attrName>
                                        </p:attrNameLst>
                                      </p:cBhvr>
                                      <p:to>
                                        <p:strVal val="visible"/>
                                      </p:to>
                                    </p:set>
                                    <p:anim calcmode="lin" valueType="num">
                                      <p:cBhvr>
                                        <p:cTn id="166" dur="300" fill="hold"/>
                                        <p:tgtEl>
                                          <p:spTgt spid="156"/>
                                        </p:tgtEl>
                                        <p:attrNameLst>
                                          <p:attrName>ppt_w</p:attrName>
                                        </p:attrNameLst>
                                      </p:cBhvr>
                                      <p:tavLst>
                                        <p:tav tm="0">
                                          <p:val>
                                            <p:fltVal val="0"/>
                                          </p:val>
                                        </p:tav>
                                        <p:tav tm="100000">
                                          <p:val>
                                            <p:strVal val="#ppt_w"/>
                                          </p:val>
                                        </p:tav>
                                      </p:tavLst>
                                    </p:anim>
                                    <p:anim calcmode="lin" valueType="num">
                                      <p:cBhvr>
                                        <p:cTn id="167" dur="300" fill="hold"/>
                                        <p:tgtEl>
                                          <p:spTgt spid="156"/>
                                        </p:tgtEl>
                                        <p:attrNameLst>
                                          <p:attrName>ppt_h</p:attrName>
                                        </p:attrNameLst>
                                      </p:cBhvr>
                                      <p:tavLst>
                                        <p:tav tm="0">
                                          <p:val>
                                            <p:fltVal val="0"/>
                                          </p:val>
                                        </p:tav>
                                        <p:tav tm="100000">
                                          <p:val>
                                            <p:strVal val="#ppt_h"/>
                                          </p:val>
                                        </p:tav>
                                      </p:tavLst>
                                    </p:anim>
                                  </p:childTnLst>
                                </p:cTn>
                              </p:par>
                            </p:childTnLst>
                          </p:cTn>
                        </p:par>
                        <p:par>
                          <p:cTn id="168" fill="hold">
                            <p:stCondLst>
                              <p:cond delay="90600"/>
                            </p:stCondLst>
                            <p:childTnLst>
                              <p:par>
                                <p:cTn id="169" presetID="6" presetClass="emph" presetSubtype="0" fill="hold" grpId="41" nodeType="afterEffect">
                                  <p:stCondLst>
                                    <p:cond delay="2900"/>
                                  </p:stCondLst>
                                  <p:childTnLst>
                                    <p:animScale>
                                      <p:cBhvr>
                                        <p:cTn id="170" dur="150" fill="hold"/>
                                        <p:tgtEl>
                                          <p:spTgt spid="156"/>
                                        </p:tgtEl>
                                      </p:cBhvr>
                                      <p:by x="110000" y="110000"/>
                                    </p:animScale>
                                  </p:childTnLst>
                                </p:cTn>
                              </p:par>
                            </p:childTnLst>
                          </p:cTn>
                        </p:par>
                        <p:par>
                          <p:cTn id="171" fill="hold">
                            <p:stCondLst>
                              <p:cond delay="94000"/>
                            </p:stCondLst>
                            <p:childTnLst>
                              <p:par>
                                <p:cTn id="172" presetID="23" presetClass="entr" presetSubtype="16" fill="hold" grpId="42" nodeType="afterEffect">
                                  <p:stCondLst>
                                    <p:cond delay="2400"/>
                                  </p:stCondLst>
                                  <p:iterate type="el">
                                    <p:tmAbs val="0"/>
                                  </p:iterate>
                                  <p:childTnLst>
                                    <p:set>
                                      <p:cBhvr>
                                        <p:cTn id="173" dur="indefinite" fill="hold"/>
                                        <p:tgtEl>
                                          <p:spTgt spid="159"/>
                                        </p:tgtEl>
                                        <p:attrNameLst>
                                          <p:attrName>style.visibility</p:attrName>
                                        </p:attrNameLst>
                                      </p:cBhvr>
                                      <p:to>
                                        <p:strVal val="visible"/>
                                      </p:to>
                                    </p:set>
                                    <p:anim calcmode="lin" valueType="num">
                                      <p:cBhvr>
                                        <p:cTn id="174" dur="300" fill="hold"/>
                                        <p:tgtEl>
                                          <p:spTgt spid="159"/>
                                        </p:tgtEl>
                                        <p:attrNameLst>
                                          <p:attrName>ppt_w</p:attrName>
                                        </p:attrNameLst>
                                      </p:cBhvr>
                                      <p:tavLst>
                                        <p:tav tm="0">
                                          <p:val>
                                            <p:fltVal val="0"/>
                                          </p:val>
                                        </p:tav>
                                        <p:tav tm="100000">
                                          <p:val>
                                            <p:strVal val="#ppt_w"/>
                                          </p:val>
                                        </p:tav>
                                      </p:tavLst>
                                    </p:anim>
                                    <p:anim calcmode="lin" valueType="num">
                                      <p:cBhvr>
                                        <p:cTn id="175" dur="300" fill="hold"/>
                                        <p:tgtEl>
                                          <p:spTgt spid="159"/>
                                        </p:tgtEl>
                                        <p:attrNameLst>
                                          <p:attrName>ppt_h</p:attrName>
                                        </p:attrNameLst>
                                      </p:cBhvr>
                                      <p:tavLst>
                                        <p:tav tm="0">
                                          <p:val>
                                            <p:fltVal val="0"/>
                                          </p:val>
                                        </p:tav>
                                        <p:tav tm="100000">
                                          <p:val>
                                            <p:strVal val="#ppt_h"/>
                                          </p:val>
                                        </p:tav>
                                      </p:tavLst>
                                    </p:anim>
                                  </p:childTnLst>
                                </p:cTn>
                              </p:par>
                            </p:childTnLst>
                          </p:cTn>
                        </p:par>
                        <p:par>
                          <p:cTn id="176" fill="hold">
                            <p:stCondLst>
                              <p:cond delay="96350"/>
                            </p:stCondLst>
                            <p:childTnLst>
                              <p:par>
                                <p:cTn id="177" presetID="6" presetClass="emph" presetSubtype="0" fill="hold" grpId="43" nodeType="afterEffect">
                                  <p:stCondLst>
                                    <p:cond delay="2700"/>
                                  </p:stCondLst>
                                  <p:childTnLst>
                                    <p:animScale>
                                      <p:cBhvr>
                                        <p:cTn id="178" dur="150" fill="hold"/>
                                        <p:tgtEl>
                                          <p:spTgt spid="159"/>
                                        </p:tgtEl>
                                      </p:cBhvr>
                                      <p:by x="110000" y="110000"/>
                                    </p:animScale>
                                  </p:childTnLst>
                                </p:cTn>
                              </p:par>
                            </p:childTnLst>
                          </p:cTn>
                        </p:par>
                        <p:par>
                          <p:cTn id="179" fill="hold">
                            <p:stCondLst>
                              <p:cond delay="99550"/>
                            </p:stCondLst>
                            <p:childTnLst>
                              <p:par>
                                <p:cTn id="180" presetID="2" presetClass="entr" presetSubtype="4" fill="hold" grpId="44" nodeType="afterEffect">
                                  <p:stCondLst>
                                    <p:cond delay="2700"/>
                                  </p:stCondLst>
                                  <p:iterate type="el">
                                    <p:tmAbs val="0"/>
                                  </p:iterate>
                                  <p:childTnLst>
                                    <p:set>
                                      <p:cBhvr>
                                        <p:cTn id="181" dur="indefinite" fill="hold"/>
                                        <p:tgtEl>
                                          <p:spTgt spid="172"/>
                                        </p:tgtEl>
                                        <p:attrNameLst>
                                          <p:attrName>style.visibility</p:attrName>
                                        </p:attrNameLst>
                                      </p:cBhvr>
                                      <p:to>
                                        <p:strVal val="visible"/>
                                      </p:to>
                                    </p:set>
                                    <p:anim calcmode="lin" valueType="num">
                                      <p:cBhvr>
                                        <p:cTn id="182" dur="1000" fill="hold"/>
                                        <p:tgtEl>
                                          <p:spTgt spid="172"/>
                                        </p:tgtEl>
                                        <p:attrNameLst>
                                          <p:attrName>ppt_x</p:attrName>
                                        </p:attrNameLst>
                                      </p:cBhvr>
                                      <p:tavLst>
                                        <p:tav tm="0">
                                          <p:val>
                                            <p:strVal val="#ppt_x"/>
                                          </p:val>
                                        </p:tav>
                                        <p:tav tm="100000">
                                          <p:val>
                                            <p:strVal val="#ppt_x"/>
                                          </p:val>
                                        </p:tav>
                                      </p:tavLst>
                                    </p:anim>
                                    <p:anim calcmode="lin" valueType="num">
                                      <p:cBhvr>
                                        <p:cTn id="183" dur="1000" fill="hold"/>
                                        <p:tgtEl>
                                          <p:spTgt spid="172"/>
                                        </p:tgtEl>
                                        <p:attrNameLst>
                                          <p:attrName>ppt_y</p:attrName>
                                        </p:attrNameLst>
                                      </p:cBhvr>
                                      <p:tavLst>
                                        <p:tav tm="0">
                                          <p:val>
                                            <p:strVal val="1+#ppt_h/2"/>
                                          </p:val>
                                        </p:tav>
                                        <p:tav tm="100000">
                                          <p:val>
                                            <p:strVal val="#ppt_y"/>
                                          </p:val>
                                        </p:tav>
                                      </p:tavLst>
                                    </p:anim>
                                  </p:childTnLst>
                                </p:cTn>
                              </p:par>
                            </p:childTnLst>
                          </p:cTn>
                        </p:par>
                        <p:par>
                          <p:cTn id="184" fill="hold">
                            <p:stCondLst>
                              <p:cond delay="102900"/>
                            </p:stCondLst>
                            <p:childTnLst>
                              <p:par>
                                <p:cTn id="185" presetID="2" presetClass="entr" presetSubtype="4" fill="hold" grpId="45" nodeType="afterEffect">
                                  <p:stCondLst>
                                    <p:cond delay="2700"/>
                                  </p:stCondLst>
                                  <p:iterate type="el">
                                    <p:tmAbs val="0"/>
                                  </p:iterate>
                                  <p:childTnLst>
                                    <p:set>
                                      <p:cBhvr>
                                        <p:cTn id="186" dur="indefinite" fill="hold"/>
                                        <p:tgtEl>
                                          <p:spTgt spid="173"/>
                                        </p:tgtEl>
                                        <p:attrNameLst>
                                          <p:attrName>style.visibility</p:attrName>
                                        </p:attrNameLst>
                                      </p:cBhvr>
                                      <p:to>
                                        <p:strVal val="visible"/>
                                      </p:to>
                                    </p:set>
                                    <p:anim calcmode="lin" valueType="num">
                                      <p:cBhvr>
                                        <p:cTn id="187" dur="1000" fill="hold"/>
                                        <p:tgtEl>
                                          <p:spTgt spid="173"/>
                                        </p:tgtEl>
                                        <p:attrNameLst>
                                          <p:attrName>ppt_x</p:attrName>
                                        </p:attrNameLst>
                                      </p:cBhvr>
                                      <p:tavLst>
                                        <p:tav tm="0">
                                          <p:val>
                                            <p:strVal val="#ppt_x"/>
                                          </p:val>
                                        </p:tav>
                                        <p:tav tm="100000">
                                          <p:val>
                                            <p:strVal val="#ppt_x"/>
                                          </p:val>
                                        </p:tav>
                                      </p:tavLst>
                                    </p:anim>
                                    <p:anim calcmode="lin" valueType="num">
                                      <p:cBhvr>
                                        <p:cTn id="188" dur="1000" fill="hold"/>
                                        <p:tgtEl>
                                          <p:spTgt spid="173"/>
                                        </p:tgtEl>
                                        <p:attrNameLst>
                                          <p:attrName>ppt_y</p:attrName>
                                        </p:attrNameLst>
                                      </p:cBhvr>
                                      <p:tavLst>
                                        <p:tav tm="0">
                                          <p:val>
                                            <p:strVal val="1+#ppt_h/2"/>
                                          </p:val>
                                        </p:tav>
                                        <p:tav tm="100000">
                                          <p:val>
                                            <p:strVal val="#ppt_y"/>
                                          </p:val>
                                        </p:tav>
                                      </p:tavLst>
                                    </p:anim>
                                  </p:childTnLst>
                                </p:cTn>
                              </p:par>
                            </p:childTnLst>
                          </p:cTn>
                        </p:par>
                        <p:par>
                          <p:cTn id="189" fill="hold">
                            <p:stCondLst>
                              <p:cond delay="106600"/>
                            </p:stCondLst>
                            <p:childTnLst>
                              <p:par>
                                <p:cTn id="190" presetID="2" presetClass="entr" presetSubtype="4" fill="hold" grpId="46" nodeType="afterEffect">
                                  <p:stCondLst>
                                    <p:cond delay="2700"/>
                                  </p:stCondLst>
                                  <p:iterate type="el">
                                    <p:tmAbs val="0"/>
                                  </p:iterate>
                                  <p:childTnLst>
                                    <p:set>
                                      <p:cBhvr>
                                        <p:cTn id="191" dur="indefinite" fill="hold"/>
                                        <p:tgtEl>
                                          <p:spTgt spid="174"/>
                                        </p:tgtEl>
                                        <p:attrNameLst>
                                          <p:attrName>style.visibility</p:attrName>
                                        </p:attrNameLst>
                                      </p:cBhvr>
                                      <p:to>
                                        <p:strVal val="visible"/>
                                      </p:to>
                                    </p:set>
                                    <p:anim calcmode="lin" valueType="num">
                                      <p:cBhvr>
                                        <p:cTn id="192" dur="1000" fill="hold"/>
                                        <p:tgtEl>
                                          <p:spTgt spid="174"/>
                                        </p:tgtEl>
                                        <p:attrNameLst>
                                          <p:attrName>ppt_x</p:attrName>
                                        </p:attrNameLst>
                                      </p:cBhvr>
                                      <p:tavLst>
                                        <p:tav tm="0">
                                          <p:val>
                                            <p:strVal val="#ppt_x"/>
                                          </p:val>
                                        </p:tav>
                                        <p:tav tm="100000">
                                          <p:val>
                                            <p:strVal val="#ppt_x"/>
                                          </p:val>
                                        </p:tav>
                                      </p:tavLst>
                                    </p:anim>
                                    <p:anim calcmode="lin" valueType="num">
                                      <p:cBhvr>
                                        <p:cTn id="193" dur="1000" fill="hold"/>
                                        <p:tgtEl>
                                          <p:spTgt spid="174"/>
                                        </p:tgtEl>
                                        <p:attrNameLst>
                                          <p:attrName>ppt_y</p:attrName>
                                        </p:attrNameLst>
                                      </p:cBhvr>
                                      <p:tavLst>
                                        <p:tav tm="0">
                                          <p:val>
                                            <p:strVal val="1+#ppt_h/2"/>
                                          </p:val>
                                        </p:tav>
                                        <p:tav tm="100000">
                                          <p:val>
                                            <p:strVal val="#ppt_y"/>
                                          </p:val>
                                        </p:tav>
                                      </p:tavLst>
                                    </p:anim>
                                  </p:childTnLst>
                                </p:cTn>
                              </p:par>
                            </p:childTnLst>
                          </p:cTn>
                        </p:par>
                        <p:par>
                          <p:cTn id="194" fill="hold">
                            <p:stCondLst>
                              <p:cond delay="110300"/>
                            </p:stCondLst>
                            <p:childTnLst>
                              <p:par>
                                <p:cTn id="195" presetID="2" presetClass="entr" presetSubtype="4" fill="hold" grpId="47" nodeType="afterEffect">
                                  <p:stCondLst>
                                    <p:cond delay="2700"/>
                                  </p:stCondLst>
                                  <p:iterate type="el">
                                    <p:tmAbs val="0"/>
                                  </p:iterate>
                                  <p:childTnLst>
                                    <p:set>
                                      <p:cBhvr>
                                        <p:cTn id="196" dur="indefinite" fill="hold"/>
                                        <p:tgtEl>
                                          <p:spTgt spid="175"/>
                                        </p:tgtEl>
                                        <p:attrNameLst>
                                          <p:attrName>style.visibility</p:attrName>
                                        </p:attrNameLst>
                                      </p:cBhvr>
                                      <p:to>
                                        <p:strVal val="visible"/>
                                      </p:to>
                                    </p:set>
                                    <p:anim calcmode="lin" valueType="num">
                                      <p:cBhvr>
                                        <p:cTn id="197" dur="1000" fill="hold"/>
                                        <p:tgtEl>
                                          <p:spTgt spid="175"/>
                                        </p:tgtEl>
                                        <p:attrNameLst>
                                          <p:attrName>ppt_x</p:attrName>
                                        </p:attrNameLst>
                                      </p:cBhvr>
                                      <p:tavLst>
                                        <p:tav tm="0">
                                          <p:val>
                                            <p:strVal val="#ppt_x"/>
                                          </p:val>
                                        </p:tav>
                                        <p:tav tm="100000">
                                          <p:val>
                                            <p:strVal val="#ppt_x"/>
                                          </p:val>
                                        </p:tav>
                                      </p:tavLst>
                                    </p:anim>
                                    <p:anim calcmode="lin" valueType="num">
                                      <p:cBhvr>
                                        <p:cTn id="198" dur="1000" fill="hold"/>
                                        <p:tgtEl>
                                          <p:spTgt spid="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71" grpId="9" animBg="1" advAuto="0"/>
      <p:bldP spid="164" grpId="33" bldLvl="0" animBg="1" advAuto="0"/>
      <p:bldP spid="174" grpId="46" bldLvl="0" animBg="1" advAuto="0"/>
      <p:bldP spid="154" grpId="34" bldLvl="0" animBg="1" advAuto="0"/>
      <p:bldP spid="154" grpId="35" bldLvl="0" animBg="1" advAuto="0"/>
      <p:bldP spid="157" grpId="22" bldLvl="0" animBg="1" advAuto="0"/>
      <p:bldP spid="151" grpId="3" bldLvl="0" animBg="1" advAuto="0"/>
      <p:bldP spid="151" grpId="4" bldLvl="0" animBg="1" advAuto="0"/>
      <p:bldP spid="157" grpId="23" bldLvl="0" animBg="1" advAuto="0"/>
      <p:bldP spid="155" grpId="28" bldLvl="0" animBg="1" advAuto="0"/>
      <p:bldP spid="155" grpId="29" bldLvl="0" animBg="1" advAuto="0"/>
      <p:bldP spid="173" grpId="45" bldLvl="0" animBg="1" advAuto="0"/>
      <p:bldP spid="158" grpId="30" bldLvl="0" animBg="1" advAuto="0"/>
      <p:bldP spid="163" grpId="24" bldLvl="0" animBg="1" advAuto="0"/>
      <p:bldP spid="163" grpId="25" bldLvl="0" animBg="1" advAuto="0"/>
      <p:bldP spid="168" grpId="16" bldLvl="0" animBg="1" advAuto="0"/>
      <p:bldP spid="168" grpId="17" bldLvl="0" animBg="1" advAuto="0"/>
      <p:bldP spid="158" grpId="31" bldLvl="0" animBg="1" advAuto="0"/>
      <p:bldP spid="167" grpId="14" bldLvl="0" animBg="1" advAuto="0"/>
      <p:bldP spid="167" grpId="15" bldLvl="0" animBg="1" advAuto="0"/>
      <p:bldP spid="175" grpId="47" bldLvl="0" animBg="1" advAuto="0"/>
      <p:bldP spid="165" grpId="11" bldLvl="0" animBg="1" advAuto="0"/>
      <p:bldP spid="162" grpId="36" bldLvl="0" animBg="1" advAuto="0"/>
      <p:bldP spid="162" grpId="37" bldLvl="0" animBg="1" advAuto="0"/>
      <p:bldP spid="152" grpId="1" bldLvl="0" animBg="1" advAuto="0"/>
      <p:bldP spid="152" grpId="2" bldLvl="0" animBg="1" advAuto="0"/>
      <p:bldP spid="150" grpId="5" bldLvl="0" animBg="1" advAuto="0"/>
      <p:bldP spid="150" grpId="6" bldLvl="0" animBg="1" advAuto="0"/>
      <p:bldP spid="170" grpId="10" animBg="1" advAuto="0"/>
      <p:bldP spid="161" grpId="38" bldLvl="0" animBg="1" advAuto="0"/>
      <p:bldP spid="161" grpId="39" bldLvl="0" animBg="1" advAuto="0"/>
      <p:bldP spid="159" grpId="42" bldLvl="0" animBg="1" advAuto="0"/>
      <p:bldP spid="159" grpId="43" bldLvl="0" animBg="1" advAuto="0"/>
      <p:bldP spid="169" grpId="18" bldLvl="0" animBg="1" advAuto="0"/>
      <p:bldP spid="153" grpId="20" bldLvl="0" animBg="1" advAuto="0"/>
      <p:bldP spid="169" grpId="19" bldLvl="0" animBg="1" advAuto="0"/>
      <p:bldP spid="153" grpId="21" bldLvl="0" animBg="1" advAuto="0"/>
      <p:bldP spid="156" grpId="40" bldLvl="0" animBg="1" advAuto="0"/>
      <p:bldP spid="160" grpId="26" bldLvl="0" animBg="1" advAuto="0"/>
      <p:bldP spid="160" grpId="27" bldLvl="0" animBg="1" advAuto="0"/>
      <p:bldP spid="156" grpId="41" bldLvl="0" animBg="1" advAuto="0"/>
      <p:bldP spid="172" grpId="44" bldLvl="0" animBg="1" advAuto="0"/>
      <p:bldP spid="149" grpId="7" bldLvl="0" animBg="1" advAuto="0"/>
      <p:bldP spid="149" grpId="8" bldLvl="0" animBg="1" advAuto="0"/>
      <p:bldP spid="166" grpId="12" bldLvl="0" animBg="1" advAuto="0"/>
      <p:bldP spid="166" grpId="13" bldLvl="0" animBg="1" advAuto="0"/>
      <p:bldP spid="164" grpId="32" bldLvl="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t>Reference</a:t>
            </a:r>
            <a:endParaRPr lang="en-US" altLang="zh-CN"/>
          </a:p>
        </p:txBody>
      </p:sp>
      <p:sp>
        <p:nvSpPr>
          <p:cNvPr id="3" name="文本占位符 2"/>
          <p:cNvSpPr/>
          <p:nvPr>
            <p:ph type="body" idx="1"/>
          </p:nvPr>
        </p:nvSpPr>
        <p:spPr/>
        <p:txBody>
          <a:bodyPr/>
          <a:p>
            <a:r>
              <a:rPr lang="en-US" altLang="zh-CN"/>
              <a:t>[1]. https://blog.csdn.net/a312863063/article/details/88795147</a:t>
            </a:r>
            <a:endParaRPr lang="en-US" altLang="zh-CN"/>
          </a:p>
          <a:p>
            <a:r>
              <a:rPr lang="en-US" altLang="zh-CN"/>
              <a:t>[2]. https://baijiahao.baidu.com/s?id=1664550208852332383&amp;wfr=spider&amp;for=pc</a:t>
            </a:r>
            <a:endParaRPr lang="en-US" altLang="zh-CN"/>
          </a:p>
          <a:p>
            <a:r>
              <a:rPr lang="en-US" altLang="zh-CN"/>
              <a:t>[3]. https://zhuanlan.zhihu.com/p/62119852</a:t>
            </a:r>
            <a:endParaRPr lang="en-US" altLang="zh-CN"/>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Oval 6"/>
          <p:cNvSpPr/>
          <p:nvPr/>
        </p:nvSpPr>
        <p:spPr>
          <a:xfrm>
            <a:off x="1144459" y="139648"/>
            <a:ext cx="247021" cy="243524"/>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0" name="Oval 3"/>
          <p:cNvSpPr/>
          <p:nvPr/>
        </p:nvSpPr>
        <p:spPr>
          <a:xfrm>
            <a:off x="-141688" y="324638"/>
            <a:ext cx="351774" cy="347865"/>
          </a:xfrm>
          <a:prstGeom prst="ellipse">
            <a:avLst/>
          </a:prstGeom>
          <a:solidFill>
            <a:srgbClr val="A9D25A">
              <a:alpha val="80000"/>
            </a:srgbClr>
          </a:solidFill>
          <a:ln w="12700">
            <a:miter lim="400000"/>
          </a:ln>
        </p:spPr>
        <p:txBody>
          <a:bodyPr lIns="0" tIns="0" rIns="0" bIns="0"/>
          <a:lstStyle/>
          <a:p>
            <a:pPr>
              <a:defRPr sz="2400"/>
            </a:pPr>
            <a:endParaRPr sz="1800"/>
          </a:p>
        </p:txBody>
      </p:sp>
      <p:sp>
        <p:nvSpPr>
          <p:cNvPr id="151" name="Oval 4"/>
          <p:cNvSpPr/>
          <p:nvPr/>
        </p:nvSpPr>
        <p:spPr>
          <a:xfrm>
            <a:off x="210084" y="553278"/>
            <a:ext cx="351773" cy="347865"/>
          </a:xfrm>
          <a:prstGeom prst="ellipse">
            <a:avLst/>
          </a:prstGeom>
          <a:solidFill>
            <a:srgbClr val="98D2E3">
              <a:alpha val="80000"/>
            </a:srgbClr>
          </a:solidFill>
          <a:ln w="12700">
            <a:miter lim="400000"/>
          </a:ln>
        </p:spPr>
        <p:txBody>
          <a:bodyPr lIns="0" tIns="0" rIns="0" bIns="0"/>
          <a:lstStyle/>
          <a:p>
            <a:pPr>
              <a:defRPr sz="2400"/>
            </a:pPr>
            <a:endParaRPr sz="1800"/>
          </a:p>
        </p:txBody>
      </p:sp>
      <p:sp>
        <p:nvSpPr>
          <p:cNvPr id="152" name="Oval 5"/>
          <p:cNvSpPr/>
          <p:nvPr/>
        </p:nvSpPr>
        <p:spPr>
          <a:xfrm>
            <a:off x="448379" y="301799"/>
            <a:ext cx="611194" cy="601134"/>
          </a:xfrm>
          <a:prstGeom prst="ellipse">
            <a:avLst/>
          </a:prstGeom>
          <a:solidFill>
            <a:srgbClr val="EA5514">
              <a:alpha val="80000"/>
            </a:srgbClr>
          </a:solidFill>
          <a:ln w="12700">
            <a:miter lim="400000"/>
          </a:ln>
        </p:spPr>
        <p:txBody>
          <a:bodyPr lIns="0" tIns="0" rIns="0" bIns="0"/>
          <a:lstStyle/>
          <a:p>
            <a:pPr>
              <a:defRPr sz="2400"/>
            </a:pPr>
            <a:endParaRPr sz="1800"/>
          </a:p>
        </p:txBody>
      </p:sp>
      <p:sp>
        <p:nvSpPr>
          <p:cNvPr id="153" name="Oval 21"/>
          <p:cNvSpPr/>
          <p:nvPr/>
        </p:nvSpPr>
        <p:spPr>
          <a:xfrm>
            <a:off x="6915152" y="2481791"/>
            <a:ext cx="766235" cy="770469"/>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54" name="Oval 22"/>
          <p:cNvSpPr/>
          <p:nvPr/>
        </p:nvSpPr>
        <p:spPr>
          <a:xfrm>
            <a:off x="7099300" y="3341158"/>
            <a:ext cx="768353" cy="768353"/>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5" name="Oval 23"/>
          <p:cNvSpPr/>
          <p:nvPr/>
        </p:nvSpPr>
        <p:spPr>
          <a:xfrm>
            <a:off x="8663516" y="4374091"/>
            <a:ext cx="770469" cy="770469"/>
          </a:xfrm>
          <a:prstGeom prst="ellipse">
            <a:avLst/>
          </a:prstGeom>
          <a:solidFill>
            <a:srgbClr val="D8AEAF">
              <a:alpha val="80000"/>
            </a:srgbClr>
          </a:solidFill>
          <a:ln w="12700">
            <a:miter lim="400000"/>
          </a:ln>
        </p:spPr>
        <p:txBody>
          <a:bodyPr lIns="0" tIns="0" rIns="0" bIns="0"/>
          <a:lstStyle/>
          <a:p>
            <a:pPr>
              <a:defRPr sz="2400"/>
            </a:pPr>
            <a:endParaRPr sz="1800"/>
          </a:p>
        </p:txBody>
      </p:sp>
      <p:sp>
        <p:nvSpPr>
          <p:cNvPr id="156" name="Oval 24"/>
          <p:cNvSpPr/>
          <p:nvPr/>
        </p:nvSpPr>
        <p:spPr>
          <a:xfrm>
            <a:off x="8995833" y="3341158"/>
            <a:ext cx="768353" cy="768353"/>
          </a:xfrm>
          <a:prstGeom prst="ellipse">
            <a:avLst/>
          </a:prstGeom>
          <a:solidFill>
            <a:srgbClr val="A5CB5A"/>
          </a:solidFill>
          <a:ln w="12700">
            <a:miter lim="400000"/>
          </a:ln>
        </p:spPr>
        <p:txBody>
          <a:bodyPr lIns="0" tIns="0" rIns="0" bIns="0"/>
          <a:lstStyle/>
          <a:p>
            <a:pPr>
              <a:defRPr sz="2400"/>
            </a:pPr>
            <a:endParaRPr sz="1800"/>
          </a:p>
        </p:txBody>
      </p:sp>
      <p:sp>
        <p:nvSpPr>
          <p:cNvPr id="157" name="Oval 25"/>
          <p:cNvSpPr/>
          <p:nvPr/>
        </p:nvSpPr>
        <p:spPr>
          <a:xfrm>
            <a:off x="7992533" y="2867025"/>
            <a:ext cx="927101" cy="931336"/>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8" name="Oval 26"/>
          <p:cNvSpPr/>
          <p:nvPr/>
        </p:nvSpPr>
        <p:spPr>
          <a:xfrm>
            <a:off x="7753352" y="3726393"/>
            <a:ext cx="1136651" cy="1138769"/>
          </a:xfrm>
          <a:prstGeom prst="ellipse">
            <a:avLst/>
          </a:prstGeom>
          <a:solidFill>
            <a:srgbClr val="A5CB5A"/>
          </a:solidFill>
          <a:ln w="12700">
            <a:miter lim="400000"/>
          </a:ln>
        </p:spPr>
        <p:txBody>
          <a:bodyPr lIns="0" tIns="0" rIns="0" bIns="0"/>
          <a:lstStyle/>
          <a:p>
            <a:pPr>
              <a:defRPr sz="2400"/>
            </a:pPr>
            <a:endParaRPr sz="1800"/>
          </a:p>
        </p:txBody>
      </p:sp>
      <p:sp>
        <p:nvSpPr>
          <p:cNvPr id="159" name="Oval 27"/>
          <p:cNvSpPr/>
          <p:nvPr/>
        </p:nvSpPr>
        <p:spPr>
          <a:xfrm>
            <a:off x="7586133" y="3990976"/>
            <a:ext cx="232835" cy="232835"/>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0" name="Oval 28"/>
          <p:cNvSpPr/>
          <p:nvPr/>
        </p:nvSpPr>
        <p:spPr>
          <a:xfrm>
            <a:off x="8765116" y="3785658"/>
            <a:ext cx="406401" cy="408519"/>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1" name="Oval 29"/>
          <p:cNvSpPr/>
          <p:nvPr/>
        </p:nvSpPr>
        <p:spPr>
          <a:xfrm>
            <a:off x="9592733" y="3364443"/>
            <a:ext cx="533401" cy="535517"/>
          </a:xfrm>
          <a:prstGeom prst="ellipse">
            <a:avLst/>
          </a:prstGeom>
          <a:solidFill>
            <a:srgbClr val="B03896">
              <a:alpha val="80000"/>
            </a:srgbClr>
          </a:solidFill>
          <a:ln w="12700">
            <a:miter lim="400000"/>
          </a:ln>
        </p:spPr>
        <p:txBody>
          <a:bodyPr lIns="0" tIns="0" rIns="0" bIns="0"/>
          <a:lstStyle/>
          <a:p>
            <a:pPr>
              <a:defRPr sz="2400"/>
            </a:pPr>
            <a:endParaRPr sz="1800"/>
          </a:p>
        </p:txBody>
      </p:sp>
      <p:sp>
        <p:nvSpPr>
          <p:cNvPr id="162" name="Oval 30"/>
          <p:cNvSpPr/>
          <p:nvPr/>
        </p:nvSpPr>
        <p:spPr>
          <a:xfrm>
            <a:off x="8686800" y="3032125"/>
            <a:ext cx="615953" cy="615953"/>
          </a:xfrm>
          <a:prstGeom prst="ellipse">
            <a:avLst/>
          </a:prstGeom>
          <a:solidFill>
            <a:srgbClr val="A8CE52">
              <a:alpha val="39999"/>
            </a:srgbClr>
          </a:solidFill>
          <a:ln w="12700">
            <a:miter lim="400000"/>
          </a:ln>
        </p:spPr>
        <p:txBody>
          <a:bodyPr lIns="0" tIns="0" rIns="0" bIns="0"/>
          <a:lstStyle/>
          <a:p>
            <a:pPr>
              <a:defRPr sz="2400"/>
            </a:pPr>
            <a:endParaRPr sz="1800"/>
          </a:p>
        </p:txBody>
      </p:sp>
      <p:sp>
        <p:nvSpPr>
          <p:cNvPr id="163" name="Oval 31"/>
          <p:cNvSpPr/>
          <p:nvPr/>
        </p:nvSpPr>
        <p:spPr>
          <a:xfrm>
            <a:off x="8604250" y="2587625"/>
            <a:ext cx="618069" cy="620184"/>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64" name="Oval 32"/>
          <p:cNvSpPr/>
          <p:nvPr/>
        </p:nvSpPr>
        <p:spPr>
          <a:xfrm>
            <a:off x="7584017" y="3205693"/>
            <a:ext cx="387351" cy="387353"/>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5" name="Freeform 33"/>
          <p:cNvSpPr/>
          <p:nvPr/>
        </p:nvSpPr>
        <p:spPr>
          <a:xfrm>
            <a:off x="7440083" y="3049059"/>
            <a:ext cx="2683935" cy="2851152"/>
          </a:xfrm>
          <a:custGeom>
            <a:avLst/>
            <a:gdLst/>
            <a:ahLst/>
            <a:cxnLst>
              <a:cxn ang="0">
                <a:pos x="wd2" y="hd2"/>
              </a:cxn>
              <a:cxn ang="5400000">
                <a:pos x="wd2" y="hd2"/>
              </a:cxn>
              <a:cxn ang="10800000">
                <a:pos x="wd2" y="hd2"/>
              </a:cxn>
              <a:cxn ang="16200000">
                <a:pos x="wd2" y="hd2"/>
              </a:cxn>
            </a:cxnLst>
            <a:rect l="0" t="0" r="r" b="b"/>
            <a:pathLst>
              <a:path w="21600" h="21600" extrusionOk="0">
                <a:moveTo>
                  <a:pt x="18100" y="6676"/>
                </a:moveTo>
                <a:cubicBezTo>
                  <a:pt x="17312" y="6676"/>
                  <a:pt x="16594" y="6829"/>
                  <a:pt x="16594" y="8095"/>
                </a:cubicBezTo>
                <a:cubicBezTo>
                  <a:pt x="16594" y="13964"/>
                  <a:pt x="16594" y="13964"/>
                  <a:pt x="16594" y="13964"/>
                </a:cubicBezTo>
                <a:cubicBezTo>
                  <a:pt x="16594" y="14531"/>
                  <a:pt x="16339" y="14727"/>
                  <a:pt x="15713" y="14727"/>
                </a:cubicBezTo>
                <a:cubicBezTo>
                  <a:pt x="12191" y="14727"/>
                  <a:pt x="12191" y="14727"/>
                  <a:pt x="12191" y="14727"/>
                </a:cubicBezTo>
                <a:cubicBezTo>
                  <a:pt x="12191" y="11542"/>
                  <a:pt x="12191" y="11542"/>
                  <a:pt x="12191" y="11542"/>
                </a:cubicBezTo>
                <a:cubicBezTo>
                  <a:pt x="13813" y="11542"/>
                  <a:pt x="13813" y="11542"/>
                  <a:pt x="13813" y="11542"/>
                </a:cubicBezTo>
                <a:cubicBezTo>
                  <a:pt x="14462" y="11542"/>
                  <a:pt x="15342" y="11389"/>
                  <a:pt x="15342" y="10080"/>
                </a:cubicBezTo>
                <a:cubicBezTo>
                  <a:pt x="15342" y="4233"/>
                  <a:pt x="15342" y="4233"/>
                  <a:pt x="15342" y="4233"/>
                </a:cubicBezTo>
                <a:cubicBezTo>
                  <a:pt x="15342" y="3840"/>
                  <a:pt x="15342" y="3731"/>
                  <a:pt x="16154" y="3731"/>
                </a:cubicBezTo>
                <a:cubicBezTo>
                  <a:pt x="16872" y="3731"/>
                  <a:pt x="17637" y="3644"/>
                  <a:pt x="17637" y="2662"/>
                </a:cubicBezTo>
                <a:cubicBezTo>
                  <a:pt x="17637" y="829"/>
                  <a:pt x="17637" y="829"/>
                  <a:pt x="17637" y="829"/>
                </a:cubicBezTo>
                <a:cubicBezTo>
                  <a:pt x="16988" y="829"/>
                  <a:pt x="16988" y="829"/>
                  <a:pt x="16988" y="829"/>
                </a:cubicBezTo>
                <a:cubicBezTo>
                  <a:pt x="16988" y="2662"/>
                  <a:pt x="16988" y="2662"/>
                  <a:pt x="16988" y="2662"/>
                </a:cubicBezTo>
                <a:cubicBezTo>
                  <a:pt x="16988" y="2989"/>
                  <a:pt x="16988" y="3120"/>
                  <a:pt x="16154" y="3120"/>
                </a:cubicBezTo>
                <a:cubicBezTo>
                  <a:pt x="15412" y="3120"/>
                  <a:pt x="14694" y="3207"/>
                  <a:pt x="14694" y="4233"/>
                </a:cubicBezTo>
                <a:cubicBezTo>
                  <a:pt x="14694" y="10080"/>
                  <a:pt x="14694" y="10080"/>
                  <a:pt x="14694" y="10080"/>
                </a:cubicBezTo>
                <a:cubicBezTo>
                  <a:pt x="14694" y="10865"/>
                  <a:pt x="14346" y="10931"/>
                  <a:pt x="13813" y="10931"/>
                </a:cubicBezTo>
                <a:cubicBezTo>
                  <a:pt x="12191" y="10931"/>
                  <a:pt x="12191" y="10931"/>
                  <a:pt x="12191" y="10931"/>
                </a:cubicBezTo>
                <a:cubicBezTo>
                  <a:pt x="12191" y="9578"/>
                  <a:pt x="12191" y="9578"/>
                  <a:pt x="12191" y="9578"/>
                </a:cubicBezTo>
                <a:cubicBezTo>
                  <a:pt x="12191" y="9578"/>
                  <a:pt x="12191" y="9578"/>
                  <a:pt x="12191" y="9578"/>
                </a:cubicBezTo>
                <a:cubicBezTo>
                  <a:pt x="12167" y="9447"/>
                  <a:pt x="12052" y="9360"/>
                  <a:pt x="11912" y="9360"/>
                </a:cubicBezTo>
                <a:cubicBezTo>
                  <a:pt x="11912" y="9360"/>
                  <a:pt x="11912" y="9360"/>
                  <a:pt x="11912" y="9360"/>
                </a:cubicBezTo>
                <a:cubicBezTo>
                  <a:pt x="8181" y="9360"/>
                  <a:pt x="8181" y="9360"/>
                  <a:pt x="8181" y="9360"/>
                </a:cubicBezTo>
                <a:cubicBezTo>
                  <a:pt x="8181" y="9360"/>
                  <a:pt x="8181" y="9360"/>
                  <a:pt x="8181" y="9360"/>
                </a:cubicBezTo>
                <a:cubicBezTo>
                  <a:pt x="7277" y="9360"/>
                  <a:pt x="7277" y="9360"/>
                  <a:pt x="7277" y="9360"/>
                </a:cubicBezTo>
                <a:cubicBezTo>
                  <a:pt x="6675" y="9360"/>
                  <a:pt x="6605" y="9229"/>
                  <a:pt x="6605" y="8924"/>
                </a:cubicBezTo>
                <a:cubicBezTo>
                  <a:pt x="6605" y="4036"/>
                  <a:pt x="6605" y="4036"/>
                  <a:pt x="6605" y="4036"/>
                </a:cubicBezTo>
                <a:cubicBezTo>
                  <a:pt x="6605" y="3535"/>
                  <a:pt x="6397" y="3185"/>
                  <a:pt x="5979" y="3011"/>
                </a:cubicBezTo>
                <a:cubicBezTo>
                  <a:pt x="5655" y="2880"/>
                  <a:pt x="5261" y="2880"/>
                  <a:pt x="4867" y="2880"/>
                </a:cubicBezTo>
                <a:cubicBezTo>
                  <a:pt x="4867" y="2880"/>
                  <a:pt x="4867" y="2880"/>
                  <a:pt x="4867" y="2880"/>
                </a:cubicBezTo>
                <a:cubicBezTo>
                  <a:pt x="4334" y="2880"/>
                  <a:pt x="4172" y="2727"/>
                  <a:pt x="4172" y="2225"/>
                </a:cubicBezTo>
                <a:cubicBezTo>
                  <a:pt x="4172" y="0"/>
                  <a:pt x="4172" y="0"/>
                  <a:pt x="4172" y="0"/>
                </a:cubicBezTo>
                <a:cubicBezTo>
                  <a:pt x="3523" y="0"/>
                  <a:pt x="3523" y="0"/>
                  <a:pt x="3523" y="0"/>
                </a:cubicBezTo>
                <a:cubicBezTo>
                  <a:pt x="3523" y="2225"/>
                  <a:pt x="3523" y="2225"/>
                  <a:pt x="3523" y="2225"/>
                </a:cubicBezTo>
                <a:cubicBezTo>
                  <a:pt x="3523" y="3055"/>
                  <a:pt x="3963" y="3491"/>
                  <a:pt x="4867" y="3491"/>
                </a:cubicBezTo>
                <a:cubicBezTo>
                  <a:pt x="4867" y="3491"/>
                  <a:pt x="4867" y="3491"/>
                  <a:pt x="4867" y="3491"/>
                </a:cubicBezTo>
                <a:cubicBezTo>
                  <a:pt x="5191" y="3491"/>
                  <a:pt x="5516" y="3491"/>
                  <a:pt x="5724" y="3578"/>
                </a:cubicBezTo>
                <a:cubicBezTo>
                  <a:pt x="5817" y="3600"/>
                  <a:pt x="5956" y="3665"/>
                  <a:pt x="5956" y="4036"/>
                </a:cubicBezTo>
                <a:cubicBezTo>
                  <a:pt x="5956" y="8924"/>
                  <a:pt x="5956" y="8924"/>
                  <a:pt x="5956" y="8924"/>
                </a:cubicBezTo>
                <a:cubicBezTo>
                  <a:pt x="5956" y="9971"/>
                  <a:pt x="6906" y="9971"/>
                  <a:pt x="7277" y="9971"/>
                </a:cubicBezTo>
                <a:cubicBezTo>
                  <a:pt x="8181" y="9971"/>
                  <a:pt x="8181" y="9971"/>
                  <a:pt x="8181" y="9971"/>
                </a:cubicBezTo>
                <a:cubicBezTo>
                  <a:pt x="8181" y="12415"/>
                  <a:pt x="8181" y="12415"/>
                  <a:pt x="8181" y="12415"/>
                </a:cubicBezTo>
                <a:cubicBezTo>
                  <a:pt x="5446" y="12415"/>
                  <a:pt x="5446" y="12415"/>
                  <a:pt x="5446" y="12415"/>
                </a:cubicBezTo>
                <a:cubicBezTo>
                  <a:pt x="4705" y="12415"/>
                  <a:pt x="4612" y="12371"/>
                  <a:pt x="4612" y="11956"/>
                </a:cubicBezTo>
                <a:cubicBezTo>
                  <a:pt x="4612" y="6044"/>
                  <a:pt x="4612" y="6044"/>
                  <a:pt x="4612" y="6044"/>
                </a:cubicBezTo>
                <a:cubicBezTo>
                  <a:pt x="4612" y="5607"/>
                  <a:pt x="4612" y="4473"/>
                  <a:pt x="3221" y="4473"/>
                </a:cubicBezTo>
                <a:cubicBezTo>
                  <a:pt x="0" y="4473"/>
                  <a:pt x="0" y="4473"/>
                  <a:pt x="0" y="4473"/>
                </a:cubicBezTo>
                <a:cubicBezTo>
                  <a:pt x="0" y="5084"/>
                  <a:pt x="0" y="5084"/>
                  <a:pt x="0" y="5084"/>
                </a:cubicBezTo>
                <a:cubicBezTo>
                  <a:pt x="3221" y="5084"/>
                  <a:pt x="3221" y="5084"/>
                  <a:pt x="3221" y="5084"/>
                </a:cubicBezTo>
                <a:cubicBezTo>
                  <a:pt x="3847" y="5084"/>
                  <a:pt x="3963" y="5367"/>
                  <a:pt x="3963" y="6044"/>
                </a:cubicBezTo>
                <a:cubicBezTo>
                  <a:pt x="3963" y="11956"/>
                  <a:pt x="3963" y="11956"/>
                  <a:pt x="3963" y="11956"/>
                </a:cubicBezTo>
                <a:cubicBezTo>
                  <a:pt x="3963" y="13025"/>
                  <a:pt x="4867" y="13025"/>
                  <a:pt x="5446" y="13025"/>
                </a:cubicBezTo>
                <a:cubicBezTo>
                  <a:pt x="8181" y="13025"/>
                  <a:pt x="8181" y="13025"/>
                  <a:pt x="8181" y="13025"/>
                </a:cubicBezTo>
                <a:cubicBezTo>
                  <a:pt x="8181" y="20815"/>
                  <a:pt x="8181" y="20815"/>
                  <a:pt x="8181" y="20815"/>
                </a:cubicBezTo>
                <a:cubicBezTo>
                  <a:pt x="7092" y="20967"/>
                  <a:pt x="6165" y="21251"/>
                  <a:pt x="5493" y="21600"/>
                </a:cubicBezTo>
                <a:cubicBezTo>
                  <a:pt x="14972" y="21600"/>
                  <a:pt x="14972" y="21600"/>
                  <a:pt x="14972" y="21600"/>
                </a:cubicBezTo>
                <a:cubicBezTo>
                  <a:pt x="14276" y="21229"/>
                  <a:pt x="13326" y="20945"/>
                  <a:pt x="12191" y="20793"/>
                </a:cubicBezTo>
                <a:cubicBezTo>
                  <a:pt x="12191" y="15338"/>
                  <a:pt x="12191" y="15338"/>
                  <a:pt x="12191" y="15338"/>
                </a:cubicBezTo>
                <a:cubicBezTo>
                  <a:pt x="15713" y="15338"/>
                  <a:pt x="15713" y="15338"/>
                  <a:pt x="15713" y="15338"/>
                </a:cubicBezTo>
                <a:cubicBezTo>
                  <a:pt x="16965" y="15338"/>
                  <a:pt x="17243" y="14596"/>
                  <a:pt x="17243" y="13964"/>
                </a:cubicBezTo>
                <a:cubicBezTo>
                  <a:pt x="17243" y="8095"/>
                  <a:pt x="17243" y="8095"/>
                  <a:pt x="17243" y="8095"/>
                </a:cubicBezTo>
                <a:cubicBezTo>
                  <a:pt x="17243" y="7353"/>
                  <a:pt x="17452" y="7287"/>
                  <a:pt x="18100" y="7287"/>
                </a:cubicBezTo>
                <a:cubicBezTo>
                  <a:pt x="21600" y="7287"/>
                  <a:pt x="21600" y="7287"/>
                  <a:pt x="21600" y="7287"/>
                </a:cubicBezTo>
                <a:cubicBezTo>
                  <a:pt x="21600" y="6676"/>
                  <a:pt x="21600" y="6676"/>
                  <a:pt x="21600" y="6676"/>
                </a:cubicBezTo>
                <a:lnTo>
                  <a:pt x="18100" y="6676"/>
                </a:lnTo>
                <a:close/>
              </a:path>
            </a:pathLst>
          </a:custGeom>
          <a:solidFill>
            <a:srgbClr val="EA5514"/>
          </a:solidFill>
          <a:ln w="12700">
            <a:miter lim="400000"/>
          </a:ln>
        </p:spPr>
        <p:txBody>
          <a:bodyPr lIns="0" tIns="0" rIns="0" bIns="0"/>
          <a:lstStyle/>
          <a:p>
            <a:pPr>
              <a:defRPr sz="2400"/>
            </a:pPr>
            <a:endParaRPr sz="1800"/>
          </a:p>
        </p:txBody>
      </p:sp>
      <p:sp>
        <p:nvSpPr>
          <p:cNvPr id="166" name="Oval 34"/>
          <p:cNvSpPr/>
          <p:nvPr/>
        </p:nvSpPr>
        <p:spPr>
          <a:xfrm>
            <a:off x="6084918" y="2940050"/>
            <a:ext cx="1390653" cy="1384301"/>
          </a:xfrm>
          <a:prstGeom prst="ellipse">
            <a:avLst/>
          </a:prstGeom>
          <a:solidFill>
            <a:srgbClr val="98D2E3"/>
          </a:solidFill>
          <a:ln w="12700">
            <a:miter lim="400000"/>
          </a:ln>
        </p:spPr>
        <p:txBody>
          <a:bodyPr lIns="0" tIns="0" rIns="0" bIns="0"/>
          <a:lstStyle/>
          <a:p>
            <a:pPr>
              <a:defRPr sz="2400"/>
            </a:pPr>
            <a:endParaRPr sz="1800"/>
          </a:p>
        </p:txBody>
      </p:sp>
      <p:sp>
        <p:nvSpPr>
          <p:cNvPr id="167" name="Oval 35"/>
          <p:cNvSpPr/>
          <p:nvPr/>
        </p:nvSpPr>
        <p:spPr>
          <a:xfrm>
            <a:off x="7232650" y="1743075"/>
            <a:ext cx="1388535" cy="1386417"/>
          </a:xfrm>
          <a:prstGeom prst="ellipse">
            <a:avLst/>
          </a:prstGeom>
          <a:solidFill>
            <a:srgbClr val="A9D25A"/>
          </a:solidFill>
          <a:ln w="12700">
            <a:miter lim="400000"/>
          </a:ln>
        </p:spPr>
        <p:txBody>
          <a:bodyPr lIns="0" tIns="0" rIns="0" bIns="0"/>
          <a:lstStyle/>
          <a:p>
            <a:pPr>
              <a:defRPr sz="2400"/>
            </a:pPr>
            <a:endParaRPr sz="1800"/>
          </a:p>
        </p:txBody>
      </p:sp>
      <p:sp>
        <p:nvSpPr>
          <p:cNvPr id="168" name="Oval 36"/>
          <p:cNvSpPr/>
          <p:nvPr/>
        </p:nvSpPr>
        <p:spPr>
          <a:xfrm>
            <a:off x="8896352" y="1939925"/>
            <a:ext cx="1390651" cy="1384301"/>
          </a:xfrm>
          <a:prstGeom prst="ellipse">
            <a:avLst/>
          </a:prstGeom>
          <a:solidFill>
            <a:srgbClr val="FBE22D"/>
          </a:solidFill>
          <a:ln w="12700">
            <a:miter lim="400000"/>
          </a:ln>
        </p:spPr>
        <p:txBody>
          <a:bodyPr lIns="0" tIns="0" rIns="0" bIns="0"/>
          <a:lstStyle/>
          <a:p>
            <a:pPr>
              <a:defRPr sz="2400"/>
            </a:pPr>
            <a:endParaRPr sz="1800"/>
          </a:p>
        </p:txBody>
      </p:sp>
      <p:sp>
        <p:nvSpPr>
          <p:cNvPr id="169" name="Oval 37"/>
          <p:cNvSpPr/>
          <p:nvPr/>
        </p:nvSpPr>
        <p:spPr>
          <a:xfrm>
            <a:off x="10113433" y="3242361"/>
            <a:ext cx="1390651" cy="1384301"/>
          </a:xfrm>
          <a:prstGeom prst="ellipse">
            <a:avLst/>
          </a:prstGeom>
          <a:solidFill>
            <a:srgbClr val="EA5514"/>
          </a:solidFill>
          <a:ln w="12700">
            <a:miter lim="400000"/>
          </a:ln>
        </p:spPr>
        <p:txBody>
          <a:bodyPr lIns="0" tIns="0" rIns="0" bIns="0"/>
          <a:lstStyle/>
          <a:p>
            <a:pPr>
              <a:defRPr sz="2400"/>
            </a:pPr>
            <a:endParaRPr sz="1800"/>
          </a:p>
        </p:txBody>
      </p:sp>
      <p:sp>
        <p:nvSpPr>
          <p:cNvPr id="170" name="Rectangle 46"/>
          <p:cNvSpPr txBox="1"/>
          <p:nvPr/>
        </p:nvSpPr>
        <p:spPr>
          <a:xfrm>
            <a:off x="1111039" y="2204516"/>
            <a:ext cx="4798482" cy="3877945"/>
          </a:xfrm>
          <a:prstGeom prst="rect">
            <a:avLst/>
          </a:prstGeom>
          <a:ln w="12700">
            <a:miter lim="400000"/>
          </a:ln>
        </p:spPr>
        <p:txBody>
          <a:bodyPr lIns="0" tIns="0" rIns="0" bIns="0">
            <a:spAutoFit/>
          </a:bodyPr>
          <a:lstStyle/>
          <a:p>
            <a:pPr>
              <a:defRPr sz="1400" i="1">
                <a:solidFill>
                  <a:srgbClr val="00B0F0"/>
                </a:solidFill>
              </a:defRPr>
            </a:pPr>
            <a:r>
              <a:rPr sz="1800"/>
              <a:t>StyleGAN首先重点关注了ProGAN的生成器网络，它发现渐进层的一个潜在的好处是</a:t>
            </a:r>
            <a:r>
              <a:rPr lang="zh-CN" sz="1800"/>
              <a:t>，</a:t>
            </a:r>
            <a:r>
              <a:rPr sz="1800"/>
              <a:t>它们能够控制图像的不同视觉特征。层和分辨率越低，它所影响的特征就越粗糙。这些特征分为三种类型</a:t>
            </a:r>
            <a:endParaRPr sz="1800"/>
          </a:p>
          <a:p>
            <a:pPr>
              <a:defRPr sz="1400" i="1">
                <a:solidFill>
                  <a:srgbClr val="00B0F0"/>
                </a:solidFill>
              </a:defRPr>
            </a:pPr>
            <a:endParaRPr sz="1800"/>
          </a:p>
          <a:p>
            <a:pPr>
              <a:defRPr sz="1400" i="1">
                <a:solidFill>
                  <a:srgbClr val="00B050"/>
                </a:solidFill>
              </a:defRPr>
            </a:pPr>
            <a:r>
              <a:rPr lang="zh-CN" altLang="en-US" sz="1800"/>
              <a:t>粗糙的——分辨率不超过8^2，影响姿势、一般发型、面部形状等</a:t>
            </a:r>
            <a:endParaRPr lang="zh-CN" altLang="en-US" sz="1800"/>
          </a:p>
          <a:p>
            <a:pPr>
              <a:defRPr sz="1400" i="1">
                <a:solidFill>
                  <a:srgbClr val="00B050"/>
                </a:solidFill>
              </a:defRPr>
            </a:pPr>
            <a:endParaRPr lang="zh-CN" altLang="en-US" sz="1800"/>
          </a:p>
          <a:p>
            <a:pPr>
              <a:defRPr sz="1400" i="1">
                <a:solidFill>
                  <a:schemeClr val="accent4"/>
                </a:solidFill>
              </a:defRPr>
            </a:pPr>
            <a:r>
              <a:rPr lang="zh-CN" altLang="en-US" sz="1800"/>
              <a:t>中等的——分辨率为16^2至32^2，影响更精细的面部特征、发型、眼睛的睁开或是闭合等</a:t>
            </a:r>
            <a:endParaRPr lang="zh-CN" altLang="en-US" sz="1800"/>
          </a:p>
          <a:p>
            <a:pPr>
              <a:defRPr sz="1400" i="1">
                <a:solidFill>
                  <a:srgbClr val="FF0000"/>
                </a:solidFill>
              </a:defRPr>
            </a:pPr>
            <a:endParaRPr sz="1800"/>
          </a:p>
          <a:p>
            <a:pPr>
              <a:defRPr sz="1400" i="1">
                <a:solidFill>
                  <a:srgbClr val="FF0000"/>
                </a:solidFill>
              </a:defRPr>
            </a:pPr>
            <a:r>
              <a:rPr sz="1800"/>
              <a:t>高质的——分辨率为64^2到1024^2，影响颜色（眼睛、头发和皮肤）和微观特征</a:t>
            </a:r>
            <a:endParaRPr sz="1800"/>
          </a:p>
        </p:txBody>
      </p:sp>
      <p:sp>
        <p:nvSpPr>
          <p:cNvPr id="171" name="Rectangle 47"/>
          <p:cNvSpPr txBox="1"/>
          <p:nvPr/>
        </p:nvSpPr>
        <p:spPr>
          <a:xfrm>
            <a:off x="983614" y="1152524"/>
            <a:ext cx="3551556" cy="676910"/>
          </a:xfrm>
          <a:prstGeom prst="rect">
            <a:avLst/>
          </a:prstGeom>
          <a:ln w="12700">
            <a:miter lim="400000"/>
          </a:ln>
        </p:spPr>
        <p:txBody>
          <a:bodyPr lIns="0" tIns="0" rIns="0" bIns="0">
            <a:spAutoFit/>
          </a:bodyPr>
          <a:lstStyle>
            <a:lvl1pPr>
              <a:defRPr sz="4400" b="1">
                <a:solidFill>
                  <a:srgbClr val="EA5514"/>
                </a:solidFill>
                <a:latin typeface="方正兰亭超细黑简体"/>
                <a:ea typeface="方正兰亭超细黑简体"/>
                <a:cs typeface="方正兰亭超细黑简体"/>
                <a:sym typeface="方正兰亭超细黑简体"/>
              </a:defRPr>
            </a:lvl1pPr>
          </a:lstStyle>
          <a:p>
            <a:r>
              <a:rPr lang="en-US" altLang="zh-CN"/>
              <a:t>StyleGAN</a:t>
            </a:r>
            <a:endParaRPr lang="en-US" altLang="zh-CN"/>
          </a:p>
        </p:txBody>
      </p:sp>
      <p:sp>
        <p:nvSpPr>
          <p:cNvPr id="172" name="椭圆 2"/>
          <p:cNvSpPr/>
          <p:nvPr/>
        </p:nvSpPr>
        <p:spPr>
          <a:xfrm>
            <a:off x="730662" y="2237740"/>
            <a:ext cx="165157" cy="164913"/>
          </a:xfrm>
          <a:prstGeom prst="ellipse">
            <a:avLst/>
          </a:prstGeom>
          <a:solidFill>
            <a:schemeClr val="accent1"/>
          </a:solidFill>
          <a:ln w="12700">
            <a:miter lim="400000"/>
          </a:ln>
        </p:spPr>
        <p:txBody>
          <a:bodyPr lIns="0" tIns="0" rIns="0" bIns="0" anchor="ctr"/>
          <a:lstStyle/>
          <a:p>
            <a:pPr algn="ctr">
              <a:defRPr>
                <a:solidFill>
                  <a:srgbClr val="FFFFFF"/>
                </a:solidFill>
              </a:defRPr>
            </a:pPr>
          </a:p>
        </p:txBody>
      </p:sp>
      <p:sp>
        <p:nvSpPr>
          <p:cNvPr id="173" name="椭圆 44"/>
          <p:cNvSpPr/>
          <p:nvPr/>
        </p:nvSpPr>
        <p:spPr>
          <a:xfrm>
            <a:off x="730800" y="3854121"/>
            <a:ext cx="165157" cy="164913"/>
          </a:xfrm>
          <a:prstGeom prst="ellipse">
            <a:avLst/>
          </a:prstGeom>
          <a:solidFill>
            <a:schemeClr val="accent6"/>
          </a:solidFill>
          <a:ln w="12700">
            <a:miter lim="400000"/>
          </a:ln>
        </p:spPr>
        <p:txBody>
          <a:bodyPr lIns="0" tIns="0" rIns="0" bIns="0" anchor="ctr"/>
          <a:lstStyle/>
          <a:p>
            <a:pPr algn="ctr">
              <a:defRPr>
                <a:solidFill>
                  <a:srgbClr val="FFFFFF"/>
                </a:solidFill>
              </a:defRPr>
            </a:pPr>
          </a:p>
        </p:txBody>
      </p:sp>
      <p:sp>
        <p:nvSpPr>
          <p:cNvPr id="174" name="椭圆 45"/>
          <p:cNvSpPr/>
          <p:nvPr/>
        </p:nvSpPr>
        <p:spPr>
          <a:xfrm>
            <a:off x="726217" y="5555137"/>
            <a:ext cx="165157" cy="164913"/>
          </a:xfrm>
          <a:prstGeom prst="ellipse">
            <a:avLst/>
          </a:prstGeom>
          <a:solidFill>
            <a:schemeClr val="accent2"/>
          </a:solidFill>
          <a:ln w="12700">
            <a:miter lim="400000"/>
          </a:ln>
        </p:spPr>
        <p:txBody>
          <a:bodyPr lIns="0" tIns="0" rIns="0" bIns="0" anchor="ctr"/>
          <a:lstStyle/>
          <a:p>
            <a:pPr algn="ctr">
              <a:defRPr>
                <a:solidFill>
                  <a:srgbClr val="FFFFFF"/>
                </a:solidFill>
              </a:defRPr>
            </a:pPr>
          </a:p>
        </p:txBody>
      </p:sp>
      <p:sp>
        <p:nvSpPr>
          <p:cNvPr id="175" name="椭圆 46"/>
          <p:cNvSpPr/>
          <p:nvPr/>
        </p:nvSpPr>
        <p:spPr>
          <a:xfrm>
            <a:off x="730662" y="4724982"/>
            <a:ext cx="165157" cy="164913"/>
          </a:xfrm>
          <a:prstGeom prst="ellipse">
            <a:avLst/>
          </a:prstGeom>
          <a:solidFill>
            <a:schemeClr val="accent4"/>
          </a:solidFill>
          <a:ln w="12700">
            <a:miter lim="400000"/>
          </a:ln>
        </p:spPr>
        <p:txBody>
          <a:bodyPr lIns="0" tIns="0" rIns="0" bIns="0" anchor="ctr"/>
          <a:lstStyle/>
          <a:p>
            <a:pPr algn="ctr">
              <a:defRPr>
                <a:solidFill>
                  <a:srgbClr val="FFFFFF"/>
                </a:solidFill>
              </a:defRPr>
            </a:pPr>
          </a:p>
        </p:txBody>
      </p:sp>
      <p:pic>
        <p:nvPicPr>
          <p:cNvPr id="2" name="图片 1"/>
          <p:cNvPicPr>
            <a:picLocks noChangeAspect="1"/>
          </p:cNvPicPr>
          <p:nvPr/>
        </p:nvPicPr>
        <p:blipFill>
          <a:blip r:embed="rId1"/>
          <a:stretch>
            <a:fillRect/>
          </a:stretch>
        </p:blipFill>
        <p:spPr>
          <a:xfrm>
            <a:off x="5909310" y="188595"/>
            <a:ext cx="5654040" cy="6541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isInverted="1"/>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type="el">
                                    <p:tmAbs val="0"/>
                                  </p:iterate>
                                  <p:childTnLst>
                                    <p:set>
                                      <p:cBhvr>
                                        <p:cTn id="6" dur="indefinite" fill="hold"/>
                                        <p:tgtEl>
                                          <p:spTgt spid="152"/>
                                        </p:tgtEl>
                                        <p:attrNameLst>
                                          <p:attrName>style.visibility</p:attrName>
                                        </p:attrNameLst>
                                      </p:cBhvr>
                                      <p:to>
                                        <p:strVal val="visible"/>
                                      </p:to>
                                    </p:set>
                                    <p:anim calcmode="lin" valueType="num">
                                      <p:cBhvr>
                                        <p:cTn id="7" dur="300" fill="hold"/>
                                        <p:tgtEl>
                                          <p:spTgt spid="152"/>
                                        </p:tgtEl>
                                        <p:attrNameLst>
                                          <p:attrName>ppt_w</p:attrName>
                                        </p:attrNameLst>
                                      </p:cBhvr>
                                      <p:tavLst>
                                        <p:tav tm="0">
                                          <p:val>
                                            <p:fltVal val="0"/>
                                          </p:val>
                                        </p:tav>
                                        <p:tav tm="100000">
                                          <p:val>
                                            <p:strVal val="#ppt_w"/>
                                          </p:val>
                                        </p:tav>
                                      </p:tavLst>
                                    </p:anim>
                                    <p:anim calcmode="lin" valueType="num">
                                      <p:cBhvr>
                                        <p:cTn id="8" dur="300" fill="hold"/>
                                        <p:tgtEl>
                                          <p:spTgt spid="152"/>
                                        </p:tgtEl>
                                        <p:attrNameLst>
                                          <p:attrName>ppt_h</p:attrName>
                                        </p:attrNameLst>
                                      </p:cBhvr>
                                      <p:tavLst>
                                        <p:tav tm="0">
                                          <p:val>
                                            <p:fltVal val="0"/>
                                          </p:val>
                                        </p:tav>
                                        <p:tav tm="100000">
                                          <p:val>
                                            <p:strVal val="#ppt_h"/>
                                          </p:val>
                                        </p:tav>
                                      </p:tavLst>
                                    </p:anim>
                                  </p:childTnLst>
                                </p:cTn>
                              </p:par>
                            </p:childTnLst>
                          </p:cTn>
                        </p:par>
                        <p:par>
                          <p:cTn id="9" fill="hold">
                            <p:stCondLst>
                              <p:cond delay="300"/>
                            </p:stCondLst>
                            <p:childTnLst>
                              <p:par>
                                <p:cTn id="10" presetID="6" presetClass="emph" presetSubtype="0" fill="hold" grpId="2" nodeType="afterEffect">
                                  <p:stCondLst>
                                    <p:cond delay="300"/>
                                  </p:stCondLst>
                                  <p:childTnLst>
                                    <p:animScale>
                                      <p:cBhvr>
                                        <p:cTn id="11" dur="150" fill="hold"/>
                                        <p:tgtEl>
                                          <p:spTgt spid="152"/>
                                        </p:tgtEl>
                                      </p:cBhvr>
                                      <p:by x="110000" y="110000"/>
                                    </p:animScale>
                                  </p:childTnLst>
                                </p:cTn>
                              </p:par>
                            </p:childTnLst>
                          </p:cTn>
                        </p:par>
                        <p:par>
                          <p:cTn id="12" fill="hold">
                            <p:stCondLst>
                              <p:cond delay="1100"/>
                            </p:stCondLst>
                            <p:childTnLst>
                              <p:par>
                                <p:cTn id="13" presetID="23" presetClass="entr" presetSubtype="16" fill="hold" grpId="3" nodeType="afterEffect">
                                  <p:stCondLst>
                                    <p:cond delay="300"/>
                                  </p:stCondLst>
                                  <p:iterate type="el">
                                    <p:tmAbs val="0"/>
                                  </p:iterate>
                                  <p:childTnLst>
                                    <p:set>
                                      <p:cBhvr>
                                        <p:cTn id="14" dur="indefinite" fill="hold"/>
                                        <p:tgtEl>
                                          <p:spTgt spid="151"/>
                                        </p:tgtEl>
                                        <p:attrNameLst>
                                          <p:attrName>style.visibility</p:attrName>
                                        </p:attrNameLst>
                                      </p:cBhvr>
                                      <p:to>
                                        <p:strVal val="visible"/>
                                      </p:to>
                                    </p:set>
                                    <p:anim calcmode="lin" valueType="num">
                                      <p:cBhvr>
                                        <p:cTn id="15" dur="300" fill="hold"/>
                                        <p:tgtEl>
                                          <p:spTgt spid="151"/>
                                        </p:tgtEl>
                                        <p:attrNameLst>
                                          <p:attrName>ppt_w</p:attrName>
                                        </p:attrNameLst>
                                      </p:cBhvr>
                                      <p:tavLst>
                                        <p:tav tm="0">
                                          <p:val>
                                            <p:fltVal val="0"/>
                                          </p:val>
                                        </p:tav>
                                        <p:tav tm="100000">
                                          <p:val>
                                            <p:strVal val="#ppt_w"/>
                                          </p:val>
                                        </p:tav>
                                      </p:tavLst>
                                    </p:anim>
                                    <p:anim calcmode="lin" valueType="num">
                                      <p:cBhvr>
                                        <p:cTn id="16" dur="300" fill="hold"/>
                                        <p:tgtEl>
                                          <p:spTgt spid="151"/>
                                        </p:tgtEl>
                                        <p:attrNameLst>
                                          <p:attrName>ppt_h</p:attrName>
                                        </p:attrNameLst>
                                      </p:cBhvr>
                                      <p:tavLst>
                                        <p:tav tm="0">
                                          <p:val>
                                            <p:fltVal val="0"/>
                                          </p:val>
                                        </p:tav>
                                        <p:tav tm="100000">
                                          <p:val>
                                            <p:strVal val="#ppt_h"/>
                                          </p:val>
                                        </p:tav>
                                      </p:tavLst>
                                    </p:anim>
                                  </p:childTnLst>
                                </p:cTn>
                              </p:par>
                            </p:childTnLst>
                          </p:cTn>
                        </p:par>
                        <p:par>
                          <p:cTn id="17" fill="hold">
                            <p:stCondLst>
                              <p:cond delay="1350"/>
                            </p:stCondLst>
                            <p:childTnLst>
                              <p:par>
                                <p:cTn id="18" presetID="6" presetClass="emph" presetSubtype="0" fill="hold" grpId="4" nodeType="afterEffect">
                                  <p:stCondLst>
                                    <p:cond delay="600"/>
                                  </p:stCondLst>
                                  <p:childTnLst>
                                    <p:animScale>
                                      <p:cBhvr>
                                        <p:cTn id="19" dur="150" fill="hold"/>
                                        <p:tgtEl>
                                          <p:spTgt spid="151"/>
                                        </p:tgtEl>
                                      </p:cBhvr>
                                      <p:by x="110000" y="110000"/>
                                    </p:animScale>
                                  </p:childTnLst>
                                </p:cTn>
                              </p:par>
                            </p:childTnLst>
                          </p:cTn>
                        </p:par>
                        <p:par>
                          <p:cTn id="20" fill="hold">
                            <p:stCondLst>
                              <p:cond delay="2450"/>
                            </p:stCondLst>
                            <p:childTnLst>
                              <p:par>
                                <p:cTn id="21" presetID="23" presetClass="entr" presetSubtype="16" fill="hold" grpId="5" nodeType="afterEffect">
                                  <p:stCondLst>
                                    <p:cond delay="600"/>
                                  </p:stCondLst>
                                  <p:iterate type="el">
                                    <p:tmAbs val="0"/>
                                  </p:iterate>
                                  <p:childTnLst>
                                    <p:set>
                                      <p:cBhvr>
                                        <p:cTn id="22" dur="indefinite" fill="hold"/>
                                        <p:tgtEl>
                                          <p:spTgt spid="150"/>
                                        </p:tgtEl>
                                        <p:attrNameLst>
                                          <p:attrName>style.visibility</p:attrName>
                                        </p:attrNameLst>
                                      </p:cBhvr>
                                      <p:to>
                                        <p:strVal val="visible"/>
                                      </p:to>
                                    </p:set>
                                    <p:anim calcmode="lin" valueType="num">
                                      <p:cBhvr>
                                        <p:cTn id="23" dur="300" fill="hold"/>
                                        <p:tgtEl>
                                          <p:spTgt spid="150"/>
                                        </p:tgtEl>
                                        <p:attrNameLst>
                                          <p:attrName>ppt_w</p:attrName>
                                        </p:attrNameLst>
                                      </p:cBhvr>
                                      <p:tavLst>
                                        <p:tav tm="0">
                                          <p:val>
                                            <p:fltVal val="0"/>
                                          </p:val>
                                        </p:tav>
                                        <p:tav tm="100000">
                                          <p:val>
                                            <p:strVal val="#ppt_w"/>
                                          </p:val>
                                        </p:tav>
                                      </p:tavLst>
                                    </p:anim>
                                    <p:anim calcmode="lin" valueType="num">
                                      <p:cBhvr>
                                        <p:cTn id="24" dur="300" fill="hold"/>
                                        <p:tgtEl>
                                          <p:spTgt spid="150"/>
                                        </p:tgtEl>
                                        <p:attrNameLst>
                                          <p:attrName>ppt_h</p:attrName>
                                        </p:attrNameLst>
                                      </p:cBhvr>
                                      <p:tavLst>
                                        <p:tav tm="0">
                                          <p:val>
                                            <p:fltVal val="0"/>
                                          </p:val>
                                        </p:tav>
                                        <p:tav tm="100000">
                                          <p:val>
                                            <p:strVal val="#ppt_h"/>
                                          </p:val>
                                        </p:tav>
                                      </p:tavLst>
                                    </p:anim>
                                  </p:childTnLst>
                                </p:cTn>
                              </p:par>
                            </p:childTnLst>
                          </p:cTn>
                        </p:par>
                        <p:par>
                          <p:cTn id="25" fill="hold">
                            <p:stCondLst>
                              <p:cond delay="3000"/>
                            </p:stCondLst>
                            <p:childTnLst>
                              <p:par>
                                <p:cTn id="26" presetID="6" presetClass="emph" presetSubtype="0" fill="hold" grpId="6" nodeType="afterEffect">
                                  <p:stCondLst>
                                    <p:cond delay="900"/>
                                  </p:stCondLst>
                                  <p:childTnLst>
                                    <p:animScale>
                                      <p:cBhvr>
                                        <p:cTn id="27" dur="150" fill="hold"/>
                                        <p:tgtEl>
                                          <p:spTgt spid="150"/>
                                        </p:tgtEl>
                                      </p:cBhvr>
                                      <p:by x="110000" y="110000"/>
                                    </p:animScale>
                                  </p:childTnLst>
                                </p:cTn>
                              </p:par>
                            </p:childTnLst>
                          </p:cTn>
                        </p:par>
                        <p:par>
                          <p:cTn id="28" fill="hold">
                            <p:stCondLst>
                              <p:cond delay="4400"/>
                            </p:stCondLst>
                            <p:childTnLst>
                              <p:par>
                                <p:cTn id="29" presetID="23" presetClass="entr" presetSubtype="16" fill="hold" grpId="7" nodeType="afterEffect">
                                  <p:stCondLst>
                                    <p:cond delay="900"/>
                                  </p:stCondLst>
                                  <p:iterate type="el">
                                    <p:tmAbs val="0"/>
                                  </p:iterate>
                                  <p:childTnLst>
                                    <p:set>
                                      <p:cBhvr>
                                        <p:cTn id="30" dur="indefinite" fill="hold"/>
                                        <p:tgtEl>
                                          <p:spTgt spid="149"/>
                                        </p:tgtEl>
                                        <p:attrNameLst>
                                          <p:attrName>style.visibility</p:attrName>
                                        </p:attrNameLst>
                                      </p:cBhvr>
                                      <p:to>
                                        <p:strVal val="visible"/>
                                      </p:to>
                                    </p:set>
                                    <p:anim calcmode="lin" valueType="num">
                                      <p:cBhvr>
                                        <p:cTn id="31" dur="300" fill="hold"/>
                                        <p:tgtEl>
                                          <p:spTgt spid="149"/>
                                        </p:tgtEl>
                                        <p:attrNameLst>
                                          <p:attrName>ppt_w</p:attrName>
                                        </p:attrNameLst>
                                      </p:cBhvr>
                                      <p:tavLst>
                                        <p:tav tm="0">
                                          <p:val>
                                            <p:fltVal val="0"/>
                                          </p:val>
                                        </p:tav>
                                        <p:tav tm="100000">
                                          <p:val>
                                            <p:strVal val="#ppt_w"/>
                                          </p:val>
                                        </p:tav>
                                      </p:tavLst>
                                    </p:anim>
                                    <p:anim calcmode="lin" valueType="num">
                                      <p:cBhvr>
                                        <p:cTn id="32" dur="300" fill="hold"/>
                                        <p:tgtEl>
                                          <p:spTgt spid="149"/>
                                        </p:tgtEl>
                                        <p:attrNameLst>
                                          <p:attrName>ppt_h</p:attrName>
                                        </p:attrNameLst>
                                      </p:cBhvr>
                                      <p:tavLst>
                                        <p:tav tm="0">
                                          <p:val>
                                            <p:fltVal val="0"/>
                                          </p:val>
                                        </p:tav>
                                        <p:tav tm="100000">
                                          <p:val>
                                            <p:strVal val="#ppt_h"/>
                                          </p:val>
                                        </p:tav>
                                      </p:tavLst>
                                    </p:anim>
                                  </p:childTnLst>
                                </p:cTn>
                              </p:par>
                            </p:childTnLst>
                          </p:cTn>
                        </p:par>
                        <p:par>
                          <p:cTn id="33" fill="hold">
                            <p:stCondLst>
                              <p:cond delay="5250"/>
                            </p:stCondLst>
                            <p:childTnLst>
                              <p:par>
                                <p:cTn id="34" presetID="6" presetClass="emph" presetSubtype="0" fill="hold" grpId="8" nodeType="afterEffect">
                                  <p:stCondLst>
                                    <p:cond delay="1200"/>
                                  </p:stCondLst>
                                  <p:childTnLst>
                                    <p:animScale>
                                      <p:cBhvr>
                                        <p:cTn id="35" dur="150" fill="hold"/>
                                        <p:tgtEl>
                                          <p:spTgt spid="149"/>
                                        </p:tgtEl>
                                      </p:cBhvr>
                                      <p:by x="110000" y="110000"/>
                                    </p:animScale>
                                  </p:childTnLst>
                                </p:cTn>
                              </p:par>
                            </p:childTnLst>
                          </p:cTn>
                        </p:par>
                        <p:par>
                          <p:cTn id="36" fill="hold">
                            <p:stCondLst>
                              <p:cond delay="6950"/>
                            </p:stCondLst>
                            <p:childTnLst>
                              <p:par>
                                <p:cTn id="37" presetID="2" presetClass="entr" presetSubtype="2" fill="hold" grpId="9" nodeType="afterEffect">
                                  <p:stCondLst>
                                    <p:cond delay="800"/>
                                  </p:stCondLst>
                                  <p:iterate type="el">
                                    <p:tmAbs val="0"/>
                                  </p:iterate>
                                  <p:childTnLst>
                                    <p:set>
                                      <p:cBhvr>
                                        <p:cTn id="38" dur="indefinite" fill="hold"/>
                                        <p:tgtEl>
                                          <p:spTgt spid="171"/>
                                        </p:tgtEl>
                                        <p:attrNameLst>
                                          <p:attrName>style.visibility</p:attrName>
                                        </p:attrNameLst>
                                      </p:cBhvr>
                                      <p:to>
                                        <p:strVal val="visible"/>
                                      </p:to>
                                    </p:set>
                                    <p:anim calcmode="lin" valueType="num">
                                      <p:cBhvr>
                                        <p:cTn id="39" dur="500" fill="hold"/>
                                        <p:tgtEl>
                                          <p:spTgt spid="171"/>
                                        </p:tgtEl>
                                        <p:attrNameLst>
                                          <p:attrName>ppt_x</p:attrName>
                                        </p:attrNameLst>
                                      </p:cBhvr>
                                      <p:tavLst>
                                        <p:tav tm="0">
                                          <p:val>
                                            <p:strVal val="1+#ppt_w/2"/>
                                          </p:val>
                                        </p:tav>
                                        <p:tav tm="100000">
                                          <p:val>
                                            <p:strVal val="#ppt_x"/>
                                          </p:val>
                                        </p:tav>
                                      </p:tavLst>
                                    </p:anim>
                                    <p:anim calcmode="lin" valueType="num">
                                      <p:cBhvr>
                                        <p:cTn id="40" dur="500" fill="hold"/>
                                        <p:tgtEl>
                                          <p:spTgt spid="171"/>
                                        </p:tgtEl>
                                        <p:attrNameLst>
                                          <p:attrName>ppt_y</p:attrName>
                                        </p:attrNameLst>
                                      </p:cBhvr>
                                      <p:tavLst>
                                        <p:tav tm="0">
                                          <p:val>
                                            <p:strVal val="#ppt_y"/>
                                          </p:val>
                                        </p:tav>
                                        <p:tav tm="100000">
                                          <p:val>
                                            <p:strVal val="#ppt_y"/>
                                          </p:val>
                                        </p:tav>
                                      </p:tavLst>
                                    </p:anim>
                                  </p:childTnLst>
                                </p:cTn>
                              </p:par>
                            </p:childTnLst>
                          </p:cTn>
                        </p:par>
                        <p:par>
                          <p:cTn id="41" fill="hold">
                            <p:stCondLst>
                              <p:cond delay="7900"/>
                            </p:stCondLst>
                            <p:childTnLst>
                              <p:par>
                                <p:cTn id="42" presetID="2" presetClass="entr" presetSubtype="2" fill="hold" grpId="10" nodeType="afterEffect">
                                  <p:stCondLst>
                                    <p:cond delay="900"/>
                                  </p:stCondLst>
                                  <p:iterate type="el">
                                    <p:tmAbs val="0"/>
                                  </p:iterate>
                                  <p:childTnLst>
                                    <p:set>
                                      <p:cBhvr>
                                        <p:cTn id="43" dur="indefinite" fill="hold"/>
                                        <p:tgtEl>
                                          <p:spTgt spid="170"/>
                                        </p:tgtEl>
                                        <p:attrNameLst>
                                          <p:attrName>style.visibility</p:attrName>
                                        </p:attrNameLst>
                                      </p:cBhvr>
                                      <p:to>
                                        <p:strVal val="visible"/>
                                      </p:to>
                                    </p:set>
                                    <p:anim calcmode="lin" valueType="num">
                                      <p:cBhvr>
                                        <p:cTn id="44" dur="500" fill="hold"/>
                                        <p:tgtEl>
                                          <p:spTgt spid="170"/>
                                        </p:tgtEl>
                                        <p:attrNameLst>
                                          <p:attrName>ppt_x</p:attrName>
                                        </p:attrNameLst>
                                      </p:cBhvr>
                                      <p:tavLst>
                                        <p:tav tm="0">
                                          <p:val>
                                            <p:strVal val="1+#ppt_w/2"/>
                                          </p:val>
                                        </p:tav>
                                        <p:tav tm="100000">
                                          <p:val>
                                            <p:strVal val="#ppt_x"/>
                                          </p:val>
                                        </p:tav>
                                      </p:tavLst>
                                    </p:anim>
                                    <p:anim calcmode="lin" valueType="num">
                                      <p:cBhvr>
                                        <p:cTn id="45" dur="500" fill="hold"/>
                                        <p:tgtEl>
                                          <p:spTgt spid="170"/>
                                        </p:tgtEl>
                                        <p:attrNameLst>
                                          <p:attrName>ppt_y</p:attrName>
                                        </p:attrNameLst>
                                      </p:cBhvr>
                                      <p:tavLst>
                                        <p:tav tm="0">
                                          <p:val>
                                            <p:strVal val="#ppt_y"/>
                                          </p:val>
                                        </p:tav>
                                        <p:tav tm="100000">
                                          <p:val>
                                            <p:strVal val="#ppt_y"/>
                                          </p:val>
                                        </p:tav>
                                      </p:tavLst>
                                    </p:anim>
                                  </p:childTnLst>
                                </p:cTn>
                              </p:par>
                            </p:childTnLst>
                          </p:cTn>
                        </p:par>
                        <p:par>
                          <p:cTn id="46" fill="hold">
                            <p:stCondLst>
                              <p:cond delay="9300"/>
                            </p:stCondLst>
                            <p:childTnLst>
                              <p:par>
                                <p:cTn id="47" presetID="2" presetClass="entr" presetSubtype="4" fill="hold" grpId="11" nodeType="afterEffect">
                                  <p:stCondLst>
                                    <p:cond delay="1800"/>
                                  </p:stCondLst>
                                  <p:iterate type="el">
                                    <p:tmAbs val="0"/>
                                  </p:iterate>
                                  <p:childTnLst>
                                    <p:set>
                                      <p:cBhvr>
                                        <p:cTn id="48" dur="indefinite" fill="hold"/>
                                        <p:tgtEl>
                                          <p:spTgt spid="165"/>
                                        </p:tgtEl>
                                        <p:attrNameLst>
                                          <p:attrName>style.visibility</p:attrName>
                                        </p:attrNameLst>
                                      </p:cBhvr>
                                      <p:to>
                                        <p:strVal val="visible"/>
                                      </p:to>
                                    </p:set>
                                    <p:anim calcmode="lin" valueType="num">
                                      <p:cBhvr>
                                        <p:cTn id="49" dur="500" fill="hold"/>
                                        <p:tgtEl>
                                          <p:spTgt spid="165"/>
                                        </p:tgtEl>
                                        <p:attrNameLst>
                                          <p:attrName>ppt_x</p:attrName>
                                        </p:attrNameLst>
                                      </p:cBhvr>
                                      <p:tavLst>
                                        <p:tav tm="0">
                                          <p:val>
                                            <p:strVal val="#ppt_x"/>
                                          </p:val>
                                        </p:tav>
                                        <p:tav tm="100000">
                                          <p:val>
                                            <p:strVal val="#ppt_x"/>
                                          </p:val>
                                        </p:tav>
                                      </p:tavLst>
                                    </p:anim>
                                    <p:anim calcmode="lin" valueType="num">
                                      <p:cBhvr>
                                        <p:cTn id="50" dur="500" fill="hold"/>
                                        <p:tgtEl>
                                          <p:spTgt spid="165"/>
                                        </p:tgtEl>
                                        <p:attrNameLst>
                                          <p:attrName>ppt_y</p:attrName>
                                        </p:attrNameLst>
                                      </p:cBhvr>
                                      <p:tavLst>
                                        <p:tav tm="0">
                                          <p:val>
                                            <p:strVal val="1+#ppt_h/2"/>
                                          </p:val>
                                        </p:tav>
                                        <p:tav tm="100000">
                                          <p:val>
                                            <p:strVal val="#ppt_y"/>
                                          </p:val>
                                        </p:tav>
                                      </p:tavLst>
                                    </p:anim>
                                  </p:childTnLst>
                                </p:cTn>
                              </p:par>
                            </p:childTnLst>
                          </p:cTn>
                        </p:par>
                        <p:par>
                          <p:cTn id="51" fill="hold">
                            <p:stCondLst>
                              <p:cond delay="11600"/>
                            </p:stCondLst>
                            <p:childTnLst>
                              <p:par>
                                <p:cTn id="52" presetID="23" presetClass="entr" presetSubtype="16" fill="hold" grpId="12" nodeType="afterEffect">
                                  <p:stCondLst>
                                    <p:cond delay="2000"/>
                                  </p:stCondLst>
                                  <p:iterate type="el">
                                    <p:tmAbs val="0"/>
                                  </p:iterate>
                                  <p:childTnLst>
                                    <p:set>
                                      <p:cBhvr>
                                        <p:cTn id="53" dur="indefinite" fill="hold"/>
                                        <p:tgtEl>
                                          <p:spTgt spid="166"/>
                                        </p:tgtEl>
                                        <p:attrNameLst>
                                          <p:attrName>style.visibility</p:attrName>
                                        </p:attrNameLst>
                                      </p:cBhvr>
                                      <p:to>
                                        <p:strVal val="visible"/>
                                      </p:to>
                                    </p:set>
                                    <p:anim calcmode="lin" valueType="num">
                                      <p:cBhvr>
                                        <p:cTn id="54" dur="300" fill="hold"/>
                                        <p:tgtEl>
                                          <p:spTgt spid="166"/>
                                        </p:tgtEl>
                                        <p:attrNameLst>
                                          <p:attrName>ppt_w</p:attrName>
                                        </p:attrNameLst>
                                      </p:cBhvr>
                                      <p:tavLst>
                                        <p:tav tm="0">
                                          <p:val>
                                            <p:fltVal val="0"/>
                                          </p:val>
                                        </p:tav>
                                        <p:tav tm="100000">
                                          <p:val>
                                            <p:strVal val="#ppt_w"/>
                                          </p:val>
                                        </p:tav>
                                      </p:tavLst>
                                    </p:anim>
                                    <p:anim calcmode="lin" valueType="num">
                                      <p:cBhvr>
                                        <p:cTn id="55" dur="300" fill="hold"/>
                                        <p:tgtEl>
                                          <p:spTgt spid="166"/>
                                        </p:tgtEl>
                                        <p:attrNameLst>
                                          <p:attrName>ppt_h</p:attrName>
                                        </p:attrNameLst>
                                      </p:cBhvr>
                                      <p:tavLst>
                                        <p:tav tm="0">
                                          <p:val>
                                            <p:fltVal val="0"/>
                                          </p:val>
                                        </p:tav>
                                        <p:tav tm="100000">
                                          <p:val>
                                            <p:strVal val="#ppt_h"/>
                                          </p:val>
                                        </p:tav>
                                      </p:tavLst>
                                    </p:anim>
                                  </p:childTnLst>
                                </p:cTn>
                              </p:par>
                            </p:childTnLst>
                          </p:cTn>
                        </p:par>
                        <p:par>
                          <p:cTn id="56" fill="hold">
                            <p:stCondLst>
                              <p:cond delay="13900"/>
                            </p:stCondLst>
                            <p:childTnLst>
                              <p:par>
                                <p:cTn id="57" presetID="6" presetClass="emph" presetSubtype="0" fill="hold" grpId="13" nodeType="afterEffect">
                                  <p:stCondLst>
                                    <p:cond delay="2300"/>
                                  </p:stCondLst>
                                  <p:childTnLst>
                                    <p:animScale>
                                      <p:cBhvr>
                                        <p:cTn id="58" dur="150" fill="hold"/>
                                        <p:tgtEl>
                                          <p:spTgt spid="166"/>
                                        </p:tgtEl>
                                      </p:cBhvr>
                                      <p:by x="110000" y="110000"/>
                                    </p:animScale>
                                  </p:childTnLst>
                                </p:cTn>
                              </p:par>
                            </p:childTnLst>
                          </p:cTn>
                        </p:par>
                        <p:par>
                          <p:cTn id="59" fill="hold">
                            <p:stCondLst>
                              <p:cond delay="16700"/>
                            </p:stCondLst>
                            <p:childTnLst>
                              <p:par>
                                <p:cTn id="60" presetID="23" presetClass="entr" presetSubtype="16" fill="hold" grpId="14" nodeType="afterEffect">
                                  <p:stCondLst>
                                    <p:cond delay="2100"/>
                                  </p:stCondLst>
                                  <p:iterate type="el">
                                    <p:tmAbs val="0"/>
                                  </p:iterate>
                                  <p:childTnLst>
                                    <p:set>
                                      <p:cBhvr>
                                        <p:cTn id="61" dur="indefinite" fill="hold"/>
                                        <p:tgtEl>
                                          <p:spTgt spid="167"/>
                                        </p:tgtEl>
                                        <p:attrNameLst>
                                          <p:attrName>style.visibility</p:attrName>
                                        </p:attrNameLst>
                                      </p:cBhvr>
                                      <p:to>
                                        <p:strVal val="visible"/>
                                      </p:to>
                                    </p:set>
                                    <p:anim calcmode="lin" valueType="num">
                                      <p:cBhvr>
                                        <p:cTn id="62" dur="300" fill="hold"/>
                                        <p:tgtEl>
                                          <p:spTgt spid="167"/>
                                        </p:tgtEl>
                                        <p:attrNameLst>
                                          <p:attrName>ppt_w</p:attrName>
                                        </p:attrNameLst>
                                      </p:cBhvr>
                                      <p:tavLst>
                                        <p:tav tm="0">
                                          <p:val>
                                            <p:fltVal val="0"/>
                                          </p:val>
                                        </p:tav>
                                        <p:tav tm="100000">
                                          <p:val>
                                            <p:strVal val="#ppt_w"/>
                                          </p:val>
                                        </p:tav>
                                      </p:tavLst>
                                    </p:anim>
                                    <p:anim calcmode="lin" valueType="num">
                                      <p:cBhvr>
                                        <p:cTn id="63" dur="300" fill="hold"/>
                                        <p:tgtEl>
                                          <p:spTgt spid="167"/>
                                        </p:tgtEl>
                                        <p:attrNameLst>
                                          <p:attrName>ppt_h</p:attrName>
                                        </p:attrNameLst>
                                      </p:cBhvr>
                                      <p:tavLst>
                                        <p:tav tm="0">
                                          <p:val>
                                            <p:fltVal val="0"/>
                                          </p:val>
                                        </p:tav>
                                        <p:tav tm="100000">
                                          <p:val>
                                            <p:strVal val="#ppt_h"/>
                                          </p:val>
                                        </p:tav>
                                      </p:tavLst>
                                    </p:anim>
                                  </p:childTnLst>
                                </p:cTn>
                              </p:par>
                            </p:childTnLst>
                          </p:cTn>
                        </p:par>
                        <p:par>
                          <p:cTn id="64" fill="hold">
                            <p:stCondLst>
                              <p:cond delay="18750"/>
                            </p:stCondLst>
                            <p:childTnLst>
                              <p:par>
                                <p:cTn id="65" presetID="6" presetClass="emph" presetSubtype="0" fill="hold" grpId="15" nodeType="afterEffect">
                                  <p:stCondLst>
                                    <p:cond delay="2400"/>
                                  </p:stCondLst>
                                  <p:childTnLst>
                                    <p:animScale>
                                      <p:cBhvr>
                                        <p:cTn id="66" dur="150" fill="hold"/>
                                        <p:tgtEl>
                                          <p:spTgt spid="167"/>
                                        </p:tgtEl>
                                      </p:cBhvr>
                                      <p:by x="110000" y="110000"/>
                                    </p:animScale>
                                  </p:childTnLst>
                                </p:cTn>
                              </p:par>
                            </p:childTnLst>
                          </p:cTn>
                        </p:par>
                        <p:par>
                          <p:cTn id="67" fill="hold">
                            <p:stCondLst>
                              <p:cond delay="21650"/>
                            </p:stCondLst>
                            <p:childTnLst>
                              <p:par>
                                <p:cTn id="68" presetID="23" presetClass="entr" presetSubtype="16" fill="hold" grpId="16" nodeType="afterEffect">
                                  <p:stCondLst>
                                    <p:cond delay="2200"/>
                                  </p:stCondLst>
                                  <p:iterate type="el">
                                    <p:tmAbs val="0"/>
                                  </p:iterate>
                                  <p:childTnLst>
                                    <p:set>
                                      <p:cBhvr>
                                        <p:cTn id="69" dur="indefinite" fill="hold"/>
                                        <p:tgtEl>
                                          <p:spTgt spid="168"/>
                                        </p:tgtEl>
                                        <p:attrNameLst>
                                          <p:attrName>style.visibility</p:attrName>
                                        </p:attrNameLst>
                                      </p:cBhvr>
                                      <p:to>
                                        <p:strVal val="visible"/>
                                      </p:to>
                                    </p:set>
                                    <p:anim calcmode="lin" valueType="num">
                                      <p:cBhvr>
                                        <p:cTn id="70" dur="300" fill="hold"/>
                                        <p:tgtEl>
                                          <p:spTgt spid="168"/>
                                        </p:tgtEl>
                                        <p:attrNameLst>
                                          <p:attrName>ppt_w</p:attrName>
                                        </p:attrNameLst>
                                      </p:cBhvr>
                                      <p:tavLst>
                                        <p:tav tm="0">
                                          <p:val>
                                            <p:fltVal val="0"/>
                                          </p:val>
                                        </p:tav>
                                        <p:tav tm="100000">
                                          <p:val>
                                            <p:strVal val="#ppt_w"/>
                                          </p:val>
                                        </p:tav>
                                      </p:tavLst>
                                    </p:anim>
                                    <p:anim calcmode="lin" valueType="num">
                                      <p:cBhvr>
                                        <p:cTn id="71" dur="300" fill="hold"/>
                                        <p:tgtEl>
                                          <p:spTgt spid="168"/>
                                        </p:tgtEl>
                                        <p:attrNameLst>
                                          <p:attrName>ppt_h</p:attrName>
                                        </p:attrNameLst>
                                      </p:cBhvr>
                                      <p:tavLst>
                                        <p:tav tm="0">
                                          <p:val>
                                            <p:fltVal val="0"/>
                                          </p:val>
                                        </p:tav>
                                        <p:tav tm="100000">
                                          <p:val>
                                            <p:strVal val="#ppt_h"/>
                                          </p:val>
                                        </p:tav>
                                      </p:tavLst>
                                    </p:anim>
                                  </p:childTnLst>
                                </p:cTn>
                              </p:par>
                            </p:childTnLst>
                          </p:cTn>
                        </p:par>
                        <p:par>
                          <p:cTn id="72" fill="hold">
                            <p:stCondLst>
                              <p:cond delay="23799"/>
                            </p:stCondLst>
                            <p:childTnLst>
                              <p:par>
                                <p:cTn id="73" presetID="6" presetClass="emph" presetSubtype="0" fill="hold" grpId="17" nodeType="afterEffect">
                                  <p:stCondLst>
                                    <p:cond delay="2500"/>
                                  </p:stCondLst>
                                  <p:childTnLst>
                                    <p:animScale>
                                      <p:cBhvr>
                                        <p:cTn id="74" dur="150" fill="hold"/>
                                        <p:tgtEl>
                                          <p:spTgt spid="168"/>
                                        </p:tgtEl>
                                      </p:cBhvr>
                                      <p:by x="110000" y="110000"/>
                                    </p:animScale>
                                  </p:childTnLst>
                                </p:cTn>
                              </p:par>
                            </p:childTnLst>
                          </p:cTn>
                        </p:par>
                        <p:par>
                          <p:cTn id="75" fill="hold">
                            <p:stCondLst>
                              <p:cond delay="26799"/>
                            </p:stCondLst>
                            <p:childTnLst>
                              <p:par>
                                <p:cTn id="76" presetID="23" presetClass="entr" presetSubtype="16" fill="hold" grpId="18" nodeType="afterEffect">
                                  <p:stCondLst>
                                    <p:cond delay="2100"/>
                                  </p:stCondLst>
                                  <p:iterate type="el">
                                    <p:tmAbs val="0"/>
                                  </p:iterate>
                                  <p:childTnLst>
                                    <p:set>
                                      <p:cBhvr>
                                        <p:cTn id="77" dur="indefinite" fill="hold"/>
                                        <p:tgtEl>
                                          <p:spTgt spid="169"/>
                                        </p:tgtEl>
                                        <p:attrNameLst>
                                          <p:attrName>style.visibility</p:attrName>
                                        </p:attrNameLst>
                                      </p:cBhvr>
                                      <p:to>
                                        <p:strVal val="visible"/>
                                      </p:to>
                                    </p:set>
                                    <p:anim calcmode="lin" valueType="num">
                                      <p:cBhvr>
                                        <p:cTn id="78" dur="300" fill="hold"/>
                                        <p:tgtEl>
                                          <p:spTgt spid="169"/>
                                        </p:tgtEl>
                                        <p:attrNameLst>
                                          <p:attrName>ppt_w</p:attrName>
                                        </p:attrNameLst>
                                      </p:cBhvr>
                                      <p:tavLst>
                                        <p:tav tm="0">
                                          <p:val>
                                            <p:fltVal val="0"/>
                                          </p:val>
                                        </p:tav>
                                        <p:tav tm="100000">
                                          <p:val>
                                            <p:strVal val="#ppt_w"/>
                                          </p:val>
                                        </p:tav>
                                      </p:tavLst>
                                    </p:anim>
                                    <p:anim calcmode="lin" valueType="num">
                                      <p:cBhvr>
                                        <p:cTn id="79" dur="300" fill="hold"/>
                                        <p:tgtEl>
                                          <p:spTgt spid="169"/>
                                        </p:tgtEl>
                                        <p:attrNameLst>
                                          <p:attrName>ppt_h</p:attrName>
                                        </p:attrNameLst>
                                      </p:cBhvr>
                                      <p:tavLst>
                                        <p:tav tm="0">
                                          <p:val>
                                            <p:fltVal val="0"/>
                                          </p:val>
                                        </p:tav>
                                        <p:tav tm="100000">
                                          <p:val>
                                            <p:strVal val="#ppt_h"/>
                                          </p:val>
                                        </p:tav>
                                      </p:tavLst>
                                    </p:anim>
                                  </p:childTnLst>
                                </p:cTn>
                              </p:par>
                            </p:childTnLst>
                          </p:cTn>
                        </p:par>
                        <p:par>
                          <p:cTn id="80" fill="hold">
                            <p:stCondLst>
                              <p:cond delay="28849"/>
                            </p:stCondLst>
                            <p:childTnLst>
                              <p:par>
                                <p:cTn id="81" presetID="6" presetClass="emph" presetSubtype="0" fill="hold" grpId="19" nodeType="afterEffect">
                                  <p:stCondLst>
                                    <p:cond delay="2400"/>
                                  </p:stCondLst>
                                  <p:childTnLst>
                                    <p:animScale>
                                      <p:cBhvr>
                                        <p:cTn id="82" dur="150" fill="hold"/>
                                        <p:tgtEl>
                                          <p:spTgt spid="169"/>
                                        </p:tgtEl>
                                      </p:cBhvr>
                                      <p:by x="110000" y="110000"/>
                                    </p:animScale>
                                  </p:childTnLst>
                                </p:cTn>
                              </p:par>
                            </p:childTnLst>
                          </p:cTn>
                        </p:par>
                        <p:par>
                          <p:cTn id="83" fill="hold">
                            <p:stCondLst>
                              <p:cond delay="31749"/>
                            </p:stCondLst>
                            <p:childTnLst>
                              <p:par>
                                <p:cTn id="84" presetID="23" presetClass="entr" presetSubtype="16" fill="hold" grpId="20" nodeType="afterEffect">
                                  <p:stCondLst>
                                    <p:cond delay="2300"/>
                                  </p:stCondLst>
                                  <p:iterate type="el">
                                    <p:tmAbs val="0"/>
                                  </p:iterate>
                                  <p:childTnLst>
                                    <p:set>
                                      <p:cBhvr>
                                        <p:cTn id="85" dur="indefinite" fill="hold"/>
                                        <p:tgtEl>
                                          <p:spTgt spid="153"/>
                                        </p:tgtEl>
                                        <p:attrNameLst>
                                          <p:attrName>style.visibility</p:attrName>
                                        </p:attrNameLst>
                                      </p:cBhvr>
                                      <p:to>
                                        <p:strVal val="visible"/>
                                      </p:to>
                                    </p:set>
                                    <p:anim calcmode="lin" valueType="num">
                                      <p:cBhvr>
                                        <p:cTn id="86" dur="300" fill="hold"/>
                                        <p:tgtEl>
                                          <p:spTgt spid="153"/>
                                        </p:tgtEl>
                                        <p:attrNameLst>
                                          <p:attrName>ppt_w</p:attrName>
                                        </p:attrNameLst>
                                      </p:cBhvr>
                                      <p:tavLst>
                                        <p:tav tm="0">
                                          <p:val>
                                            <p:fltVal val="0"/>
                                          </p:val>
                                        </p:tav>
                                        <p:tav tm="100000">
                                          <p:val>
                                            <p:strVal val="#ppt_w"/>
                                          </p:val>
                                        </p:tav>
                                      </p:tavLst>
                                    </p:anim>
                                    <p:anim calcmode="lin" valueType="num">
                                      <p:cBhvr>
                                        <p:cTn id="87" dur="300" fill="hold"/>
                                        <p:tgtEl>
                                          <p:spTgt spid="153"/>
                                        </p:tgtEl>
                                        <p:attrNameLst>
                                          <p:attrName>ppt_h</p:attrName>
                                        </p:attrNameLst>
                                      </p:cBhvr>
                                      <p:tavLst>
                                        <p:tav tm="0">
                                          <p:val>
                                            <p:fltVal val="0"/>
                                          </p:val>
                                        </p:tav>
                                        <p:tav tm="100000">
                                          <p:val>
                                            <p:strVal val="#ppt_h"/>
                                          </p:val>
                                        </p:tav>
                                      </p:tavLst>
                                    </p:anim>
                                  </p:childTnLst>
                                </p:cTn>
                              </p:par>
                            </p:childTnLst>
                          </p:cTn>
                        </p:par>
                        <p:par>
                          <p:cTn id="88" fill="hold">
                            <p:stCondLst>
                              <p:cond delay="34000"/>
                            </p:stCondLst>
                            <p:childTnLst>
                              <p:par>
                                <p:cTn id="89" presetID="6" presetClass="emph" presetSubtype="0" fill="hold" grpId="21" nodeType="afterEffect">
                                  <p:stCondLst>
                                    <p:cond delay="2600"/>
                                  </p:stCondLst>
                                  <p:childTnLst>
                                    <p:animScale>
                                      <p:cBhvr>
                                        <p:cTn id="90" dur="150" fill="hold"/>
                                        <p:tgtEl>
                                          <p:spTgt spid="153"/>
                                        </p:tgtEl>
                                      </p:cBhvr>
                                      <p:by x="110000" y="110000"/>
                                    </p:animScale>
                                  </p:childTnLst>
                                </p:cTn>
                              </p:par>
                            </p:childTnLst>
                          </p:cTn>
                        </p:par>
                        <p:par>
                          <p:cTn id="91" fill="hold">
                            <p:stCondLst>
                              <p:cond delay="37100"/>
                            </p:stCondLst>
                            <p:childTnLst>
                              <p:par>
                                <p:cTn id="92" presetID="23" presetClass="entr" presetSubtype="16" fill="hold" grpId="22" nodeType="afterEffect">
                                  <p:stCondLst>
                                    <p:cond delay="2400"/>
                                  </p:stCondLst>
                                  <p:iterate type="el">
                                    <p:tmAbs val="0"/>
                                  </p:iterate>
                                  <p:childTnLst>
                                    <p:set>
                                      <p:cBhvr>
                                        <p:cTn id="93" dur="indefinite" fill="hold"/>
                                        <p:tgtEl>
                                          <p:spTgt spid="157"/>
                                        </p:tgtEl>
                                        <p:attrNameLst>
                                          <p:attrName>style.visibility</p:attrName>
                                        </p:attrNameLst>
                                      </p:cBhvr>
                                      <p:to>
                                        <p:strVal val="visible"/>
                                      </p:to>
                                    </p:set>
                                    <p:anim calcmode="lin" valueType="num">
                                      <p:cBhvr>
                                        <p:cTn id="94" dur="300" fill="hold"/>
                                        <p:tgtEl>
                                          <p:spTgt spid="157"/>
                                        </p:tgtEl>
                                        <p:attrNameLst>
                                          <p:attrName>ppt_w</p:attrName>
                                        </p:attrNameLst>
                                      </p:cBhvr>
                                      <p:tavLst>
                                        <p:tav tm="0">
                                          <p:val>
                                            <p:fltVal val="0"/>
                                          </p:val>
                                        </p:tav>
                                        <p:tav tm="100000">
                                          <p:val>
                                            <p:strVal val="#ppt_w"/>
                                          </p:val>
                                        </p:tav>
                                      </p:tavLst>
                                    </p:anim>
                                    <p:anim calcmode="lin" valueType="num">
                                      <p:cBhvr>
                                        <p:cTn id="95" dur="300" fill="hold"/>
                                        <p:tgtEl>
                                          <p:spTgt spid="157"/>
                                        </p:tgtEl>
                                        <p:attrNameLst>
                                          <p:attrName>ppt_h</p:attrName>
                                        </p:attrNameLst>
                                      </p:cBhvr>
                                      <p:tavLst>
                                        <p:tav tm="0">
                                          <p:val>
                                            <p:fltVal val="0"/>
                                          </p:val>
                                        </p:tav>
                                        <p:tav tm="100000">
                                          <p:val>
                                            <p:strVal val="#ppt_h"/>
                                          </p:val>
                                        </p:tav>
                                      </p:tavLst>
                                    </p:anim>
                                  </p:childTnLst>
                                </p:cTn>
                              </p:par>
                            </p:childTnLst>
                          </p:cTn>
                        </p:par>
                        <p:par>
                          <p:cTn id="96" fill="hold">
                            <p:stCondLst>
                              <p:cond delay="39449"/>
                            </p:stCondLst>
                            <p:childTnLst>
                              <p:par>
                                <p:cTn id="97" presetID="6" presetClass="emph" presetSubtype="0" fill="hold" grpId="23" nodeType="afterEffect">
                                  <p:stCondLst>
                                    <p:cond delay="2700"/>
                                  </p:stCondLst>
                                  <p:childTnLst>
                                    <p:animScale>
                                      <p:cBhvr>
                                        <p:cTn id="98" dur="150" fill="hold"/>
                                        <p:tgtEl>
                                          <p:spTgt spid="157"/>
                                        </p:tgtEl>
                                      </p:cBhvr>
                                      <p:by x="110000" y="110000"/>
                                    </p:animScale>
                                  </p:childTnLst>
                                </p:cTn>
                              </p:par>
                            </p:childTnLst>
                          </p:cTn>
                        </p:par>
                        <p:par>
                          <p:cTn id="99" fill="hold">
                            <p:stCondLst>
                              <p:cond delay="42649"/>
                            </p:stCondLst>
                            <p:childTnLst>
                              <p:par>
                                <p:cTn id="100" presetID="23" presetClass="entr" presetSubtype="16" fill="hold" grpId="24" nodeType="afterEffect">
                                  <p:stCondLst>
                                    <p:cond delay="2500"/>
                                  </p:stCondLst>
                                  <p:iterate type="el">
                                    <p:tmAbs val="0"/>
                                  </p:iterate>
                                  <p:childTnLst>
                                    <p:set>
                                      <p:cBhvr>
                                        <p:cTn id="101" dur="indefinite" fill="hold"/>
                                        <p:tgtEl>
                                          <p:spTgt spid="163"/>
                                        </p:tgtEl>
                                        <p:attrNameLst>
                                          <p:attrName>style.visibility</p:attrName>
                                        </p:attrNameLst>
                                      </p:cBhvr>
                                      <p:to>
                                        <p:strVal val="visible"/>
                                      </p:to>
                                    </p:set>
                                    <p:anim calcmode="lin" valueType="num">
                                      <p:cBhvr>
                                        <p:cTn id="102" dur="300" fill="hold"/>
                                        <p:tgtEl>
                                          <p:spTgt spid="163"/>
                                        </p:tgtEl>
                                        <p:attrNameLst>
                                          <p:attrName>ppt_w</p:attrName>
                                        </p:attrNameLst>
                                      </p:cBhvr>
                                      <p:tavLst>
                                        <p:tav tm="0">
                                          <p:val>
                                            <p:fltVal val="0"/>
                                          </p:val>
                                        </p:tav>
                                        <p:tav tm="100000">
                                          <p:val>
                                            <p:strVal val="#ppt_w"/>
                                          </p:val>
                                        </p:tav>
                                      </p:tavLst>
                                    </p:anim>
                                    <p:anim calcmode="lin" valueType="num">
                                      <p:cBhvr>
                                        <p:cTn id="103" dur="300" fill="hold"/>
                                        <p:tgtEl>
                                          <p:spTgt spid="163"/>
                                        </p:tgtEl>
                                        <p:attrNameLst>
                                          <p:attrName>ppt_h</p:attrName>
                                        </p:attrNameLst>
                                      </p:cBhvr>
                                      <p:tavLst>
                                        <p:tav tm="0">
                                          <p:val>
                                            <p:fltVal val="0"/>
                                          </p:val>
                                        </p:tav>
                                        <p:tav tm="100000">
                                          <p:val>
                                            <p:strVal val="#ppt_h"/>
                                          </p:val>
                                        </p:tav>
                                      </p:tavLst>
                                    </p:anim>
                                  </p:childTnLst>
                                </p:cTn>
                              </p:par>
                            </p:childTnLst>
                          </p:cTn>
                        </p:par>
                        <p:par>
                          <p:cTn id="104" fill="hold">
                            <p:stCondLst>
                              <p:cond delay="45099"/>
                            </p:stCondLst>
                            <p:childTnLst>
                              <p:par>
                                <p:cTn id="105" presetID="6" presetClass="emph" presetSubtype="0" fill="hold" grpId="25" nodeType="afterEffect">
                                  <p:stCondLst>
                                    <p:cond delay="2800"/>
                                  </p:stCondLst>
                                  <p:childTnLst>
                                    <p:animScale>
                                      <p:cBhvr>
                                        <p:cTn id="106" dur="150" fill="hold"/>
                                        <p:tgtEl>
                                          <p:spTgt spid="163"/>
                                        </p:tgtEl>
                                      </p:cBhvr>
                                      <p:by x="110000" y="110000"/>
                                    </p:animScale>
                                  </p:childTnLst>
                                </p:cTn>
                              </p:par>
                            </p:childTnLst>
                          </p:cTn>
                        </p:par>
                        <p:par>
                          <p:cTn id="107" fill="hold">
                            <p:stCondLst>
                              <p:cond delay="48399"/>
                            </p:stCondLst>
                            <p:childTnLst>
                              <p:par>
                                <p:cTn id="108" presetID="23" presetClass="entr" presetSubtype="16" fill="hold" grpId="26" nodeType="afterEffect">
                                  <p:stCondLst>
                                    <p:cond delay="2200"/>
                                  </p:stCondLst>
                                  <p:iterate type="el">
                                    <p:tmAbs val="0"/>
                                  </p:iterate>
                                  <p:childTnLst>
                                    <p:set>
                                      <p:cBhvr>
                                        <p:cTn id="109" dur="indefinite" fill="hold"/>
                                        <p:tgtEl>
                                          <p:spTgt spid="160"/>
                                        </p:tgtEl>
                                        <p:attrNameLst>
                                          <p:attrName>style.visibility</p:attrName>
                                        </p:attrNameLst>
                                      </p:cBhvr>
                                      <p:to>
                                        <p:strVal val="visible"/>
                                      </p:to>
                                    </p:set>
                                    <p:anim calcmode="lin" valueType="num">
                                      <p:cBhvr>
                                        <p:cTn id="110" dur="300" fill="hold"/>
                                        <p:tgtEl>
                                          <p:spTgt spid="160"/>
                                        </p:tgtEl>
                                        <p:attrNameLst>
                                          <p:attrName>ppt_w</p:attrName>
                                        </p:attrNameLst>
                                      </p:cBhvr>
                                      <p:tavLst>
                                        <p:tav tm="0">
                                          <p:val>
                                            <p:fltVal val="0"/>
                                          </p:val>
                                        </p:tav>
                                        <p:tav tm="100000">
                                          <p:val>
                                            <p:strVal val="#ppt_w"/>
                                          </p:val>
                                        </p:tav>
                                      </p:tavLst>
                                    </p:anim>
                                    <p:anim calcmode="lin" valueType="num">
                                      <p:cBhvr>
                                        <p:cTn id="111" dur="300" fill="hold"/>
                                        <p:tgtEl>
                                          <p:spTgt spid="160"/>
                                        </p:tgtEl>
                                        <p:attrNameLst>
                                          <p:attrName>ppt_h</p:attrName>
                                        </p:attrNameLst>
                                      </p:cBhvr>
                                      <p:tavLst>
                                        <p:tav tm="0">
                                          <p:val>
                                            <p:fltVal val="0"/>
                                          </p:val>
                                        </p:tav>
                                        <p:tav tm="100000">
                                          <p:val>
                                            <p:strVal val="#ppt_h"/>
                                          </p:val>
                                        </p:tav>
                                      </p:tavLst>
                                    </p:anim>
                                  </p:childTnLst>
                                </p:cTn>
                              </p:par>
                            </p:childTnLst>
                          </p:cTn>
                        </p:par>
                        <p:par>
                          <p:cTn id="112" fill="hold">
                            <p:stCondLst>
                              <p:cond delay="50549"/>
                            </p:stCondLst>
                            <p:childTnLst>
                              <p:par>
                                <p:cTn id="113" presetID="6" presetClass="emph" presetSubtype="0" fill="hold" grpId="27" nodeType="afterEffect">
                                  <p:stCondLst>
                                    <p:cond delay="2500"/>
                                  </p:stCondLst>
                                  <p:childTnLst>
                                    <p:animScale>
                                      <p:cBhvr>
                                        <p:cTn id="114" dur="150" fill="hold"/>
                                        <p:tgtEl>
                                          <p:spTgt spid="160"/>
                                        </p:tgtEl>
                                      </p:cBhvr>
                                      <p:by x="110000" y="110000"/>
                                    </p:animScale>
                                  </p:childTnLst>
                                </p:cTn>
                              </p:par>
                            </p:childTnLst>
                          </p:cTn>
                        </p:par>
                        <p:par>
                          <p:cTn id="115" fill="hold">
                            <p:stCondLst>
                              <p:cond delay="53549"/>
                            </p:stCondLst>
                            <p:childTnLst>
                              <p:par>
                                <p:cTn id="116" presetID="23" presetClass="entr" presetSubtype="16" fill="hold" grpId="28" nodeType="afterEffect">
                                  <p:stCondLst>
                                    <p:cond delay="2300"/>
                                  </p:stCondLst>
                                  <p:iterate type="el">
                                    <p:tmAbs val="0"/>
                                  </p:iterate>
                                  <p:childTnLst>
                                    <p:set>
                                      <p:cBhvr>
                                        <p:cTn id="117" dur="indefinite" fill="hold"/>
                                        <p:tgtEl>
                                          <p:spTgt spid="155"/>
                                        </p:tgtEl>
                                        <p:attrNameLst>
                                          <p:attrName>style.visibility</p:attrName>
                                        </p:attrNameLst>
                                      </p:cBhvr>
                                      <p:to>
                                        <p:strVal val="visible"/>
                                      </p:to>
                                    </p:set>
                                    <p:anim calcmode="lin" valueType="num">
                                      <p:cBhvr>
                                        <p:cTn id="118" dur="300" fill="hold"/>
                                        <p:tgtEl>
                                          <p:spTgt spid="155"/>
                                        </p:tgtEl>
                                        <p:attrNameLst>
                                          <p:attrName>ppt_w</p:attrName>
                                        </p:attrNameLst>
                                      </p:cBhvr>
                                      <p:tavLst>
                                        <p:tav tm="0">
                                          <p:val>
                                            <p:fltVal val="0"/>
                                          </p:val>
                                        </p:tav>
                                        <p:tav tm="100000">
                                          <p:val>
                                            <p:strVal val="#ppt_w"/>
                                          </p:val>
                                        </p:tav>
                                      </p:tavLst>
                                    </p:anim>
                                    <p:anim calcmode="lin" valueType="num">
                                      <p:cBhvr>
                                        <p:cTn id="119" dur="300" fill="hold"/>
                                        <p:tgtEl>
                                          <p:spTgt spid="155"/>
                                        </p:tgtEl>
                                        <p:attrNameLst>
                                          <p:attrName>ppt_h</p:attrName>
                                        </p:attrNameLst>
                                      </p:cBhvr>
                                      <p:tavLst>
                                        <p:tav tm="0">
                                          <p:val>
                                            <p:fltVal val="0"/>
                                          </p:val>
                                        </p:tav>
                                        <p:tav tm="100000">
                                          <p:val>
                                            <p:strVal val="#ppt_h"/>
                                          </p:val>
                                        </p:tav>
                                      </p:tavLst>
                                    </p:anim>
                                  </p:childTnLst>
                                </p:cTn>
                              </p:par>
                            </p:childTnLst>
                          </p:cTn>
                        </p:par>
                        <p:par>
                          <p:cTn id="120" fill="hold">
                            <p:stCondLst>
                              <p:cond delay="55799"/>
                            </p:stCondLst>
                            <p:childTnLst>
                              <p:par>
                                <p:cTn id="121" presetID="6" presetClass="emph" presetSubtype="0" fill="hold" grpId="29" nodeType="afterEffect">
                                  <p:stCondLst>
                                    <p:cond delay="2600"/>
                                  </p:stCondLst>
                                  <p:childTnLst>
                                    <p:animScale>
                                      <p:cBhvr>
                                        <p:cTn id="122" dur="150" fill="hold"/>
                                        <p:tgtEl>
                                          <p:spTgt spid="155"/>
                                        </p:tgtEl>
                                      </p:cBhvr>
                                      <p:by x="110000" y="110000"/>
                                    </p:animScale>
                                  </p:childTnLst>
                                </p:cTn>
                              </p:par>
                            </p:childTnLst>
                          </p:cTn>
                        </p:par>
                        <p:par>
                          <p:cTn id="123" fill="hold">
                            <p:stCondLst>
                              <p:cond delay="58899"/>
                            </p:stCondLst>
                            <p:childTnLst>
                              <p:par>
                                <p:cTn id="124" presetID="23" presetClass="entr" presetSubtype="16" fill="hold" grpId="30" nodeType="afterEffect">
                                  <p:stCondLst>
                                    <p:cond delay="2400"/>
                                  </p:stCondLst>
                                  <p:iterate type="el">
                                    <p:tmAbs val="0"/>
                                  </p:iterate>
                                  <p:childTnLst>
                                    <p:set>
                                      <p:cBhvr>
                                        <p:cTn id="125" dur="indefinite" fill="hold"/>
                                        <p:tgtEl>
                                          <p:spTgt spid="158"/>
                                        </p:tgtEl>
                                        <p:attrNameLst>
                                          <p:attrName>style.visibility</p:attrName>
                                        </p:attrNameLst>
                                      </p:cBhvr>
                                      <p:to>
                                        <p:strVal val="visible"/>
                                      </p:to>
                                    </p:set>
                                    <p:anim calcmode="lin" valueType="num">
                                      <p:cBhvr>
                                        <p:cTn id="126" dur="300" fill="hold"/>
                                        <p:tgtEl>
                                          <p:spTgt spid="158"/>
                                        </p:tgtEl>
                                        <p:attrNameLst>
                                          <p:attrName>ppt_w</p:attrName>
                                        </p:attrNameLst>
                                      </p:cBhvr>
                                      <p:tavLst>
                                        <p:tav tm="0">
                                          <p:val>
                                            <p:fltVal val="0"/>
                                          </p:val>
                                        </p:tav>
                                        <p:tav tm="100000">
                                          <p:val>
                                            <p:strVal val="#ppt_w"/>
                                          </p:val>
                                        </p:tav>
                                      </p:tavLst>
                                    </p:anim>
                                    <p:anim calcmode="lin" valueType="num">
                                      <p:cBhvr>
                                        <p:cTn id="127" dur="300" fill="hold"/>
                                        <p:tgtEl>
                                          <p:spTgt spid="158"/>
                                        </p:tgtEl>
                                        <p:attrNameLst>
                                          <p:attrName>ppt_h</p:attrName>
                                        </p:attrNameLst>
                                      </p:cBhvr>
                                      <p:tavLst>
                                        <p:tav tm="0">
                                          <p:val>
                                            <p:fltVal val="0"/>
                                          </p:val>
                                        </p:tav>
                                        <p:tav tm="100000">
                                          <p:val>
                                            <p:strVal val="#ppt_h"/>
                                          </p:val>
                                        </p:tav>
                                      </p:tavLst>
                                    </p:anim>
                                  </p:childTnLst>
                                </p:cTn>
                              </p:par>
                            </p:childTnLst>
                          </p:cTn>
                        </p:par>
                        <p:par>
                          <p:cTn id="128" fill="hold">
                            <p:stCondLst>
                              <p:cond delay="61250"/>
                            </p:stCondLst>
                            <p:childTnLst>
                              <p:par>
                                <p:cTn id="129" presetID="6" presetClass="emph" presetSubtype="0" fill="hold" grpId="31" nodeType="afterEffect">
                                  <p:stCondLst>
                                    <p:cond delay="2700"/>
                                  </p:stCondLst>
                                  <p:childTnLst>
                                    <p:animScale>
                                      <p:cBhvr>
                                        <p:cTn id="130" dur="150" fill="hold"/>
                                        <p:tgtEl>
                                          <p:spTgt spid="158"/>
                                        </p:tgtEl>
                                      </p:cBhvr>
                                      <p:by x="110000" y="110000"/>
                                    </p:animScale>
                                  </p:childTnLst>
                                </p:cTn>
                              </p:par>
                            </p:childTnLst>
                          </p:cTn>
                        </p:par>
                        <p:par>
                          <p:cTn id="131" fill="hold">
                            <p:stCondLst>
                              <p:cond delay="64450"/>
                            </p:stCondLst>
                            <p:childTnLst>
                              <p:par>
                                <p:cTn id="132" presetID="23" presetClass="entr" presetSubtype="16" fill="hold" grpId="32" nodeType="afterEffect">
                                  <p:stCondLst>
                                    <p:cond delay="2500"/>
                                  </p:stCondLst>
                                  <p:iterate type="el">
                                    <p:tmAbs val="0"/>
                                  </p:iterate>
                                  <p:childTnLst>
                                    <p:set>
                                      <p:cBhvr>
                                        <p:cTn id="133" dur="indefinite" fill="hold"/>
                                        <p:tgtEl>
                                          <p:spTgt spid="164"/>
                                        </p:tgtEl>
                                        <p:attrNameLst>
                                          <p:attrName>style.visibility</p:attrName>
                                        </p:attrNameLst>
                                      </p:cBhvr>
                                      <p:to>
                                        <p:strVal val="visible"/>
                                      </p:to>
                                    </p:set>
                                    <p:anim calcmode="lin" valueType="num">
                                      <p:cBhvr>
                                        <p:cTn id="134" dur="300" fill="hold"/>
                                        <p:tgtEl>
                                          <p:spTgt spid="164"/>
                                        </p:tgtEl>
                                        <p:attrNameLst>
                                          <p:attrName>ppt_w</p:attrName>
                                        </p:attrNameLst>
                                      </p:cBhvr>
                                      <p:tavLst>
                                        <p:tav tm="0">
                                          <p:val>
                                            <p:fltVal val="0"/>
                                          </p:val>
                                        </p:tav>
                                        <p:tav tm="100000">
                                          <p:val>
                                            <p:strVal val="#ppt_w"/>
                                          </p:val>
                                        </p:tav>
                                      </p:tavLst>
                                    </p:anim>
                                    <p:anim calcmode="lin" valueType="num">
                                      <p:cBhvr>
                                        <p:cTn id="135" dur="300" fill="hold"/>
                                        <p:tgtEl>
                                          <p:spTgt spid="164"/>
                                        </p:tgtEl>
                                        <p:attrNameLst>
                                          <p:attrName>ppt_h</p:attrName>
                                        </p:attrNameLst>
                                      </p:cBhvr>
                                      <p:tavLst>
                                        <p:tav tm="0">
                                          <p:val>
                                            <p:fltVal val="0"/>
                                          </p:val>
                                        </p:tav>
                                        <p:tav tm="100000">
                                          <p:val>
                                            <p:strVal val="#ppt_h"/>
                                          </p:val>
                                        </p:tav>
                                      </p:tavLst>
                                    </p:anim>
                                  </p:childTnLst>
                                </p:cTn>
                              </p:par>
                            </p:childTnLst>
                          </p:cTn>
                        </p:par>
                        <p:par>
                          <p:cTn id="136" fill="hold">
                            <p:stCondLst>
                              <p:cond delay="66900"/>
                            </p:stCondLst>
                            <p:childTnLst>
                              <p:par>
                                <p:cTn id="137" presetID="6" presetClass="emph" presetSubtype="0" fill="hold" grpId="33" nodeType="afterEffect">
                                  <p:stCondLst>
                                    <p:cond delay="2800"/>
                                  </p:stCondLst>
                                  <p:childTnLst>
                                    <p:animScale>
                                      <p:cBhvr>
                                        <p:cTn id="138" dur="150" fill="hold"/>
                                        <p:tgtEl>
                                          <p:spTgt spid="164"/>
                                        </p:tgtEl>
                                      </p:cBhvr>
                                      <p:by x="110000" y="110000"/>
                                    </p:animScale>
                                  </p:childTnLst>
                                </p:cTn>
                              </p:par>
                            </p:childTnLst>
                          </p:cTn>
                        </p:par>
                        <p:par>
                          <p:cTn id="139" fill="hold">
                            <p:stCondLst>
                              <p:cond delay="70200"/>
                            </p:stCondLst>
                            <p:childTnLst>
                              <p:par>
                                <p:cTn id="140" presetID="23" presetClass="entr" presetSubtype="16" fill="hold" grpId="34" nodeType="afterEffect">
                                  <p:stCondLst>
                                    <p:cond delay="2600"/>
                                  </p:stCondLst>
                                  <p:iterate type="el">
                                    <p:tmAbs val="0"/>
                                  </p:iterate>
                                  <p:childTnLst>
                                    <p:set>
                                      <p:cBhvr>
                                        <p:cTn id="141" dur="indefinite" fill="hold"/>
                                        <p:tgtEl>
                                          <p:spTgt spid="154"/>
                                        </p:tgtEl>
                                        <p:attrNameLst>
                                          <p:attrName>style.visibility</p:attrName>
                                        </p:attrNameLst>
                                      </p:cBhvr>
                                      <p:to>
                                        <p:strVal val="visible"/>
                                      </p:to>
                                    </p:set>
                                    <p:anim calcmode="lin" valueType="num">
                                      <p:cBhvr>
                                        <p:cTn id="142" dur="300" fill="hold"/>
                                        <p:tgtEl>
                                          <p:spTgt spid="154"/>
                                        </p:tgtEl>
                                        <p:attrNameLst>
                                          <p:attrName>ppt_w</p:attrName>
                                        </p:attrNameLst>
                                      </p:cBhvr>
                                      <p:tavLst>
                                        <p:tav tm="0">
                                          <p:val>
                                            <p:fltVal val="0"/>
                                          </p:val>
                                        </p:tav>
                                        <p:tav tm="100000">
                                          <p:val>
                                            <p:strVal val="#ppt_w"/>
                                          </p:val>
                                        </p:tav>
                                      </p:tavLst>
                                    </p:anim>
                                    <p:anim calcmode="lin" valueType="num">
                                      <p:cBhvr>
                                        <p:cTn id="143" dur="300" fill="hold"/>
                                        <p:tgtEl>
                                          <p:spTgt spid="154"/>
                                        </p:tgtEl>
                                        <p:attrNameLst>
                                          <p:attrName>ppt_h</p:attrName>
                                        </p:attrNameLst>
                                      </p:cBhvr>
                                      <p:tavLst>
                                        <p:tav tm="0">
                                          <p:val>
                                            <p:fltVal val="0"/>
                                          </p:val>
                                        </p:tav>
                                        <p:tav tm="100000">
                                          <p:val>
                                            <p:strVal val="#ppt_h"/>
                                          </p:val>
                                        </p:tav>
                                      </p:tavLst>
                                    </p:anim>
                                  </p:childTnLst>
                                </p:cTn>
                              </p:par>
                            </p:childTnLst>
                          </p:cTn>
                        </p:par>
                        <p:par>
                          <p:cTn id="144" fill="hold">
                            <p:stCondLst>
                              <p:cond delay="72750"/>
                            </p:stCondLst>
                            <p:childTnLst>
                              <p:par>
                                <p:cTn id="145" presetID="6" presetClass="emph" presetSubtype="0" fill="hold" grpId="35" nodeType="afterEffect">
                                  <p:stCondLst>
                                    <p:cond delay="2900"/>
                                  </p:stCondLst>
                                  <p:childTnLst>
                                    <p:animScale>
                                      <p:cBhvr>
                                        <p:cTn id="146" dur="150" fill="hold"/>
                                        <p:tgtEl>
                                          <p:spTgt spid="154"/>
                                        </p:tgtEl>
                                      </p:cBhvr>
                                      <p:by x="110000" y="110000"/>
                                    </p:animScale>
                                  </p:childTnLst>
                                </p:cTn>
                              </p:par>
                            </p:childTnLst>
                          </p:cTn>
                        </p:par>
                        <p:par>
                          <p:cTn id="147" fill="hold">
                            <p:stCondLst>
                              <p:cond delay="76150"/>
                            </p:stCondLst>
                            <p:childTnLst>
                              <p:par>
                                <p:cTn id="148" presetID="23" presetClass="entr" presetSubtype="16" fill="hold" grpId="36" nodeType="afterEffect">
                                  <p:stCondLst>
                                    <p:cond delay="2700"/>
                                  </p:stCondLst>
                                  <p:iterate type="el">
                                    <p:tmAbs val="0"/>
                                  </p:iterate>
                                  <p:childTnLst>
                                    <p:set>
                                      <p:cBhvr>
                                        <p:cTn id="149" dur="indefinite" fill="hold"/>
                                        <p:tgtEl>
                                          <p:spTgt spid="162"/>
                                        </p:tgtEl>
                                        <p:attrNameLst>
                                          <p:attrName>style.visibility</p:attrName>
                                        </p:attrNameLst>
                                      </p:cBhvr>
                                      <p:to>
                                        <p:strVal val="visible"/>
                                      </p:to>
                                    </p:set>
                                    <p:anim calcmode="lin" valueType="num">
                                      <p:cBhvr>
                                        <p:cTn id="150" dur="300" fill="hold"/>
                                        <p:tgtEl>
                                          <p:spTgt spid="162"/>
                                        </p:tgtEl>
                                        <p:attrNameLst>
                                          <p:attrName>ppt_w</p:attrName>
                                        </p:attrNameLst>
                                      </p:cBhvr>
                                      <p:tavLst>
                                        <p:tav tm="0">
                                          <p:val>
                                            <p:fltVal val="0"/>
                                          </p:val>
                                        </p:tav>
                                        <p:tav tm="100000">
                                          <p:val>
                                            <p:strVal val="#ppt_w"/>
                                          </p:val>
                                        </p:tav>
                                      </p:tavLst>
                                    </p:anim>
                                    <p:anim calcmode="lin" valueType="num">
                                      <p:cBhvr>
                                        <p:cTn id="151" dur="300" fill="hold"/>
                                        <p:tgtEl>
                                          <p:spTgt spid="162"/>
                                        </p:tgtEl>
                                        <p:attrNameLst>
                                          <p:attrName>ppt_h</p:attrName>
                                        </p:attrNameLst>
                                      </p:cBhvr>
                                      <p:tavLst>
                                        <p:tav tm="0">
                                          <p:val>
                                            <p:fltVal val="0"/>
                                          </p:val>
                                        </p:tav>
                                        <p:tav tm="100000">
                                          <p:val>
                                            <p:strVal val="#ppt_h"/>
                                          </p:val>
                                        </p:tav>
                                      </p:tavLst>
                                    </p:anim>
                                  </p:childTnLst>
                                </p:cTn>
                              </p:par>
                            </p:childTnLst>
                          </p:cTn>
                        </p:par>
                        <p:par>
                          <p:cTn id="152" fill="hold">
                            <p:stCondLst>
                              <p:cond delay="78800"/>
                            </p:stCondLst>
                            <p:childTnLst>
                              <p:par>
                                <p:cTn id="153" presetID="6" presetClass="emph" presetSubtype="0" fill="hold" grpId="37" nodeType="afterEffect">
                                  <p:stCondLst>
                                    <p:cond delay="3000"/>
                                  </p:stCondLst>
                                  <p:childTnLst>
                                    <p:animScale>
                                      <p:cBhvr>
                                        <p:cTn id="154" dur="150" fill="hold"/>
                                        <p:tgtEl>
                                          <p:spTgt spid="162"/>
                                        </p:tgtEl>
                                      </p:cBhvr>
                                      <p:by x="110000" y="110000"/>
                                    </p:animScale>
                                  </p:childTnLst>
                                </p:cTn>
                              </p:par>
                            </p:childTnLst>
                          </p:cTn>
                        </p:par>
                        <p:par>
                          <p:cTn id="155" fill="hold">
                            <p:stCondLst>
                              <p:cond delay="82300"/>
                            </p:stCondLst>
                            <p:childTnLst>
                              <p:par>
                                <p:cTn id="156" presetID="23" presetClass="entr" presetSubtype="16" fill="hold" grpId="38" nodeType="afterEffect">
                                  <p:stCondLst>
                                    <p:cond delay="2500"/>
                                  </p:stCondLst>
                                  <p:iterate type="el">
                                    <p:tmAbs val="0"/>
                                  </p:iterate>
                                  <p:childTnLst>
                                    <p:set>
                                      <p:cBhvr>
                                        <p:cTn id="157" dur="indefinite" fill="hold"/>
                                        <p:tgtEl>
                                          <p:spTgt spid="161"/>
                                        </p:tgtEl>
                                        <p:attrNameLst>
                                          <p:attrName>style.visibility</p:attrName>
                                        </p:attrNameLst>
                                      </p:cBhvr>
                                      <p:to>
                                        <p:strVal val="visible"/>
                                      </p:to>
                                    </p:set>
                                    <p:anim calcmode="lin" valueType="num">
                                      <p:cBhvr>
                                        <p:cTn id="158" dur="300" fill="hold"/>
                                        <p:tgtEl>
                                          <p:spTgt spid="161"/>
                                        </p:tgtEl>
                                        <p:attrNameLst>
                                          <p:attrName>ppt_w</p:attrName>
                                        </p:attrNameLst>
                                      </p:cBhvr>
                                      <p:tavLst>
                                        <p:tav tm="0">
                                          <p:val>
                                            <p:fltVal val="0"/>
                                          </p:val>
                                        </p:tav>
                                        <p:tav tm="100000">
                                          <p:val>
                                            <p:strVal val="#ppt_w"/>
                                          </p:val>
                                        </p:tav>
                                      </p:tavLst>
                                    </p:anim>
                                    <p:anim calcmode="lin" valueType="num">
                                      <p:cBhvr>
                                        <p:cTn id="159" dur="300" fill="hold"/>
                                        <p:tgtEl>
                                          <p:spTgt spid="161"/>
                                        </p:tgtEl>
                                        <p:attrNameLst>
                                          <p:attrName>ppt_h</p:attrName>
                                        </p:attrNameLst>
                                      </p:cBhvr>
                                      <p:tavLst>
                                        <p:tav tm="0">
                                          <p:val>
                                            <p:fltVal val="0"/>
                                          </p:val>
                                        </p:tav>
                                        <p:tav tm="100000">
                                          <p:val>
                                            <p:strVal val="#ppt_h"/>
                                          </p:val>
                                        </p:tav>
                                      </p:tavLst>
                                    </p:anim>
                                  </p:childTnLst>
                                </p:cTn>
                              </p:par>
                            </p:childTnLst>
                          </p:cTn>
                        </p:par>
                        <p:par>
                          <p:cTn id="160" fill="hold">
                            <p:stCondLst>
                              <p:cond delay="84750"/>
                            </p:stCondLst>
                            <p:childTnLst>
                              <p:par>
                                <p:cTn id="161" presetID="6" presetClass="emph" presetSubtype="0" fill="hold" grpId="39" nodeType="afterEffect">
                                  <p:stCondLst>
                                    <p:cond delay="2800"/>
                                  </p:stCondLst>
                                  <p:childTnLst>
                                    <p:animScale>
                                      <p:cBhvr>
                                        <p:cTn id="162" dur="150" fill="hold"/>
                                        <p:tgtEl>
                                          <p:spTgt spid="161"/>
                                        </p:tgtEl>
                                      </p:cBhvr>
                                      <p:by x="110000" y="110000"/>
                                    </p:animScale>
                                  </p:childTnLst>
                                </p:cTn>
                              </p:par>
                            </p:childTnLst>
                          </p:cTn>
                        </p:par>
                        <p:par>
                          <p:cTn id="163" fill="hold">
                            <p:stCondLst>
                              <p:cond delay="88050"/>
                            </p:stCondLst>
                            <p:childTnLst>
                              <p:par>
                                <p:cTn id="164" presetID="23" presetClass="entr" presetSubtype="16" fill="hold" grpId="40" nodeType="afterEffect">
                                  <p:stCondLst>
                                    <p:cond delay="2600"/>
                                  </p:stCondLst>
                                  <p:iterate type="el">
                                    <p:tmAbs val="0"/>
                                  </p:iterate>
                                  <p:childTnLst>
                                    <p:set>
                                      <p:cBhvr>
                                        <p:cTn id="165" dur="indefinite" fill="hold"/>
                                        <p:tgtEl>
                                          <p:spTgt spid="156"/>
                                        </p:tgtEl>
                                        <p:attrNameLst>
                                          <p:attrName>style.visibility</p:attrName>
                                        </p:attrNameLst>
                                      </p:cBhvr>
                                      <p:to>
                                        <p:strVal val="visible"/>
                                      </p:to>
                                    </p:set>
                                    <p:anim calcmode="lin" valueType="num">
                                      <p:cBhvr>
                                        <p:cTn id="166" dur="300" fill="hold"/>
                                        <p:tgtEl>
                                          <p:spTgt spid="156"/>
                                        </p:tgtEl>
                                        <p:attrNameLst>
                                          <p:attrName>ppt_w</p:attrName>
                                        </p:attrNameLst>
                                      </p:cBhvr>
                                      <p:tavLst>
                                        <p:tav tm="0">
                                          <p:val>
                                            <p:fltVal val="0"/>
                                          </p:val>
                                        </p:tav>
                                        <p:tav tm="100000">
                                          <p:val>
                                            <p:strVal val="#ppt_w"/>
                                          </p:val>
                                        </p:tav>
                                      </p:tavLst>
                                    </p:anim>
                                    <p:anim calcmode="lin" valueType="num">
                                      <p:cBhvr>
                                        <p:cTn id="167" dur="300" fill="hold"/>
                                        <p:tgtEl>
                                          <p:spTgt spid="156"/>
                                        </p:tgtEl>
                                        <p:attrNameLst>
                                          <p:attrName>ppt_h</p:attrName>
                                        </p:attrNameLst>
                                      </p:cBhvr>
                                      <p:tavLst>
                                        <p:tav tm="0">
                                          <p:val>
                                            <p:fltVal val="0"/>
                                          </p:val>
                                        </p:tav>
                                        <p:tav tm="100000">
                                          <p:val>
                                            <p:strVal val="#ppt_h"/>
                                          </p:val>
                                        </p:tav>
                                      </p:tavLst>
                                    </p:anim>
                                  </p:childTnLst>
                                </p:cTn>
                              </p:par>
                            </p:childTnLst>
                          </p:cTn>
                        </p:par>
                        <p:par>
                          <p:cTn id="168" fill="hold">
                            <p:stCondLst>
                              <p:cond delay="90600"/>
                            </p:stCondLst>
                            <p:childTnLst>
                              <p:par>
                                <p:cTn id="169" presetID="6" presetClass="emph" presetSubtype="0" fill="hold" grpId="41" nodeType="afterEffect">
                                  <p:stCondLst>
                                    <p:cond delay="2900"/>
                                  </p:stCondLst>
                                  <p:childTnLst>
                                    <p:animScale>
                                      <p:cBhvr>
                                        <p:cTn id="170" dur="150" fill="hold"/>
                                        <p:tgtEl>
                                          <p:spTgt spid="156"/>
                                        </p:tgtEl>
                                      </p:cBhvr>
                                      <p:by x="110000" y="110000"/>
                                    </p:animScale>
                                  </p:childTnLst>
                                </p:cTn>
                              </p:par>
                            </p:childTnLst>
                          </p:cTn>
                        </p:par>
                        <p:par>
                          <p:cTn id="171" fill="hold">
                            <p:stCondLst>
                              <p:cond delay="94000"/>
                            </p:stCondLst>
                            <p:childTnLst>
                              <p:par>
                                <p:cTn id="172" presetID="23" presetClass="entr" presetSubtype="16" fill="hold" grpId="42" nodeType="afterEffect">
                                  <p:stCondLst>
                                    <p:cond delay="2400"/>
                                  </p:stCondLst>
                                  <p:iterate type="el">
                                    <p:tmAbs val="0"/>
                                  </p:iterate>
                                  <p:childTnLst>
                                    <p:set>
                                      <p:cBhvr>
                                        <p:cTn id="173" dur="indefinite" fill="hold"/>
                                        <p:tgtEl>
                                          <p:spTgt spid="159"/>
                                        </p:tgtEl>
                                        <p:attrNameLst>
                                          <p:attrName>style.visibility</p:attrName>
                                        </p:attrNameLst>
                                      </p:cBhvr>
                                      <p:to>
                                        <p:strVal val="visible"/>
                                      </p:to>
                                    </p:set>
                                    <p:anim calcmode="lin" valueType="num">
                                      <p:cBhvr>
                                        <p:cTn id="174" dur="300" fill="hold"/>
                                        <p:tgtEl>
                                          <p:spTgt spid="159"/>
                                        </p:tgtEl>
                                        <p:attrNameLst>
                                          <p:attrName>ppt_w</p:attrName>
                                        </p:attrNameLst>
                                      </p:cBhvr>
                                      <p:tavLst>
                                        <p:tav tm="0">
                                          <p:val>
                                            <p:fltVal val="0"/>
                                          </p:val>
                                        </p:tav>
                                        <p:tav tm="100000">
                                          <p:val>
                                            <p:strVal val="#ppt_w"/>
                                          </p:val>
                                        </p:tav>
                                      </p:tavLst>
                                    </p:anim>
                                    <p:anim calcmode="lin" valueType="num">
                                      <p:cBhvr>
                                        <p:cTn id="175" dur="300" fill="hold"/>
                                        <p:tgtEl>
                                          <p:spTgt spid="159"/>
                                        </p:tgtEl>
                                        <p:attrNameLst>
                                          <p:attrName>ppt_h</p:attrName>
                                        </p:attrNameLst>
                                      </p:cBhvr>
                                      <p:tavLst>
                                        <p:tav tm="0">
                                          <p:val>
                                            <p:fltVal val="0"/>
                                          </p:val>
                                        </p:tav>
                                        <p:tav tm="100000">
                                          <p:val>
                                            <p:strVal val="#ppt_h"/>
                                          </p:val>
                                        </p:tav>
                                      </p:tavLst>
                                    </p:anim>
                                  </p:childTnLst>
                                </p:cTn>
                              </p:par>
                            </p:childTnLst>
                          </p:cTn>
                        </p:par>
                        <p:par>
                          <p:cTn id="176" fill="hold">
                            <p:stCondLst>
                              <p:cond delay="96350"/>
                            </p:stCondLst>
                            <p:childTnLst>
                              <p:par>
                                <p:cTn id="177" presetID="6" presetClass="emph" presetSubtype="0" fill="hold" grpId="43" nodeType="afterEffect">
                                  <p:stCondLst>
                                    <p:cond delay="2700"/>
                                  </p:stCondLst>
                                  <p:childTnLst>
                                    <p:animScale>
                                      <p:cBhvr>
                                        <p:cTn id="178" dur="150" fill="hold"/>
                                        <p:tgtEl>
                                          <p:spTgt spid="159"/>
                                        </p:tgtEl>
                                      </p:cBhvr>
                                      <p:by x="110000" y="110000"/>
                                    </p:animScale>
                                  </p:childTnLst>
                                </p:cTn>
                              </p:par>
                            </p:childTnLst>
                          </p:cTn>
                        </p:par>
                        <p:par>
                          <p:cTn id="179" fill="hold">
                            <p:stCondLst>
                              <p:cond delay="99550"/>
                            </p:stCondLst>
                            <p:childTnLst>
                              <p:par>
                                <p:cTn id="180" presetID="2" presetClass="entr" presetSubtype="4" fill="hold" grpId="44" nodeType="afterEffect">
                                  <p:stCondLst>
                                    <p:cond delay="2700"/>
                                  </p:stCondLst>
                                  <p:iterate type="el">
                                    <p:tmAbs val="0"/>
                                  </p:iterate>
                                  <p:childTnLst>
                                    <p:set>
                                      <p:cBhvr>
                                        <p:cTn id="181" dur="indefinite" fill="hold"/>
                                        <p:tgtEl>
                                          <p:spTgt spid="172"/>
                                        </p:tgtEl>
                                        <p:attrNameLst>
                                          <p:attrName>style.visibility</p:attrName>
                                        </p:attrNameLst>
                                      </p:cBhvr>
                                      <p:to>
                                        <p:strVal val="visible"/>
                                      </p:to>
                                    </p:set>
                                    <p:anim calcmode="lin" valueType="num">
                                      <p:cBhvr>
                                        <p:cTn id="182" dur="1000" fill="hold"/>
                                        <p:tgtEl>
                                          <p:spTgt spid="172"/>
                                        </p:tgtEl>
                                        <p:attrNameLst>
                                          <p:attrName>ppt_x</p:attrName>
                                        </p:attrNameLst>
                                      </p:cBhvr>
                                      <p:tavLst>
                                        <p:tav tm="0">
                                          <p:val>
                                            <p:strVal val="#ppt_x"/>
                                          </p:val>
                                        </p:tav>
                                        <p:tav tm="100000">
                                          <p:val>
                                            <p:strVal val="#ppt_x"/>
                                          </p:val>
                                        </p:tav>
                                      </p:tavLst>
                                    </p:anim>
                                    <p:anim calcmode="lin" valueType="num">
                                      <p:cBhvr>
                                        <p:cTn id="183" dur="1000" fill="hold"/>
                                        <p:tgtEl>
                                          <p:spTgt spid="172"/>
                                        </p:tgtEl>
                                        <p:attrNameLst>
                                          <p:attrName>ppt_y</p:attrName>
                                        </p:attrNameLst>
                                      </p:cBhvr>
                                      <p:tavLst>
                                        <p:tav tm="0">
                                          <p:val>
                                            <p:strVal val="1+#ppt_h/2"/>
                                          </p:val>
                                        </p:tav>
                                        <p:tav tm="100000">
                                          <p:val>
                                            <p:strVal val="#ppt_y"/>
                                          </p:val>
                                        </p:tav>
                                      </p:tavLst>
                                    </p:anim>
                                  </p:childTnLst>
                                </p:cTn>
                              </p:par>
                            </p:childTnLst>
                          </p:cTn>
                        </p:par>
                        <p:par>
                          <p:cTn id="184" fill="hold">
                            <p:stCondLst>
                              <p:cond delay="102900"/>
                            </p:stCondLst>
                            <p:childTnLst>
                              <p:par>
                                <p:cTn id="185" presetID="2" presetClass="entr" presetSubtype="4" fill="hold" grpId="45" nodeType="afterEffect">
                                  <p:stCondLst>
                                    <p:cond delay="2700"/>
                                  </p:stCondLst>
                                  <p:iterate type="el">
                                    <p:tmAbs val="0"/>
                                  </p:iterate>
                                  <p:childTnLst>
                                    <p:set>
                                      <p:cBhvr>
                                        <p:cTn id="186" dur="indefinite" fill="hold"/>
                                        <p:tgtEl>
                                          <p:spTgt spid="173"/>
                                        </p:tgtEl>
                                        <p:attrNameLst>
                                          <p:attrName>style.visibility</p:attrName>
                                        </p:attrNameLst>
                                      </p:cBhvr>
                                      <p:to>
                                        <p:strVal val="visible"/>
                                      </p:to>
                                    </p:set>
                                    <p:anim calcmode="lin" valueType="num">
                                      <p:cBhvr>
                                        <p:cTn id="187" dur="1000" fill="hold"/>
                                        <p:tgtEl>
                                          <p:spTgt spid="173"/>
                                        </p:tgtEl>
                                        <p:attrNameLst>
                                          <p:attrName>ppt_x</p:attrName>
                                        </p:attrNameLst>
                                      </p:cBhvr>
                                      <p:tavLst>
                                        <p:tav tm="0">
                                          <p:val>
                                            <p:strVal val="#ppt_x"/>
                                          </p:val>
                                        </p:tav>
                                        <p:tav tm="100000">
                                          <p:val>
                                            <p:strVal val="#ppt_x"/>
                                          </p:val>
                                        </p:tav>
                                      </p:tavLst>
                                    </p:anim>
                                    <p:anim calcmode="lin" valueType="num">
                                      <p:cBhvr>
                                        <p:cTn id="188" dur="1000" fill="hold"/>
                                        <p:tgtEl>
                                          <p:spTgt spid="173"/>
                                        </p:tgtEl>
                                        <p:attrNameLst>
                                          <p:attrName>ppt_y</p:attrName>
                                        </p:attrNameLst>
                                      </p:cBhvr>
                                      <p:tavLst>
                                        <p:tav tm="0">
                                          <p:val>
                                            <p:strVal val="1+#ppt_h/2"/>
                                          </p:val>
                                        </p:tav>
                                        <p:tav tm="100000">
                                          <p:val>
                                            <p:strVal val="#ppt_y"/>
                                          </p:val>
                                        </p:tav>
                                      </p:tavLst>
                                    </p:anim>
                                  </p:childTnLst>
                                </p:cTn>
                              </p:par>
                            </p:childTnLst>
                          </p:cTn>
                        </p:par>
                        <p:par>
                          <p:cTn id="189" fill="hold">
                            <p:stCondLst>
                              <p:cond delay="106600"/>
                            </p:stCondLst>
                            <p:childTnLst>
                              <p:par>
                                <p:cTn id="190" presetID="2" presetClass="entr" presetSubtype="4" fill="hold" grpId="46" nodeType="afterEffect">
                                  <p:stCondLst>
                                    <p:cond delay="2700"/>
                                  </p:stCondLst>
                                  <p:iterate type="el">
                                    <p:tmAbs val="0"/>
                                  </p:iterate>
                                  <p:childTnLst>
                                    <p:set>
                                      <p:cBhvr>
                                        <p:cTn id="191" dur="indefinite" fill="hold"/>
                                        <p:tgtEl>
                                          <p:spTgt spid="174"/>
                                        </p:tgtEl>
                                        <p:attrNameLst>
                                          <p:attrName>style.visibility</p:attrName>
                                        </p:attrNameLst>
                                      </p:cBhvr>
                                      <p:to>
                                        <p:strVal val="visible"/>
                                      </p:to>
                                    </p:set>
                                    <p:anim calcmode="lin" valueType="num">
                                      <p:cBhvr>
                                        <p:cTn id="192" dur="1000" fill="hold"/>
                                        <p:tgtEl>
                                          <p:spTgt spid="174"/>
                                        </p:tgtEl>
                                        <p:attrNameLst>
                                          <p:attrName>ppt_x</p:attrName>
                                        </p:attrNameLst>
                                      </p:cBhvr>
                                      <p:tavLst>
                                        <p:tav tm="0">
                                          <p:val>
                                            <p:strVal val="#ppt_x"/>
                                          </p:val>
                                        </p:tav>
                                        <p:tav tm="100000">
                                          <p:val>
                                            <p:strVal val="#ppt_x"/>
                                          </p:val>
                                        </p:tav>
                                      </p:tavLst>
                                    </p:anim>
                                    <p:anim calcmode="lin" valueType="num">
                                      <p:cBhvr>
                                        <p:cTn id="193" dur="1000" fill="hold"/>
                                        <p:tgtEl>
                                          <p:spTgt spid="174"/>
                                        </p:tgtEl>
                                        <p:attrNameLst>
                                          <p:attrName>ppt_y</p:attrName>
                                        </p:attrNameLst>
                                      </p:cBhvr>
                                      <p:tavLst>
                                        <p:tav tm="0">
                                          <p:val>
                                            <p:strVal val="1+#ppt_h/2"/>
                                          </p:val>
                                        </p:tav>
                                        <p:tav tm="100000">
                                          <p:val>
                                            <p:strVal val="#ppt_y"/>
                                          </p:val>
                                        </p:tav>
                                      </p:tavLst>
                                    </p:anim>
                                  </p:childTnLst>
                                </p:cTn>
                              </p:par>
                            </p:childTnLst>
                          </p:cTn>
                        </p:par>
                        <p:par>
                          <p:cTn id="194" fill="hold">
                            <p:stCondLst>
                              <p:cond delay="110300"/>
                            </p:stCondLst>
                            <p:childTnLst>
                              <p:par>
                                <p:cTn id="195" presetID="2" presetClass="entr" presetSubtype="4" fill="hold" grpId="47" nodeType="afterEffect">
                                  <p:stCondLst>
                                    <p:cond delay="2700"/>
                                  </p:stCondLst>
                                  <p:iterate type="el">
                                    <p:tmAbs val="0"/>
                                  </p:iterate>
                                  <p:childTnLst>
                                    <p:set>
                                      <p:cBhvr>
                                        <p:cTn id="196" dur="indefinite" fill="hold"/>
                                        <p:tgtEl>
                                          <p:spTgt spid="175"/>
                                        </p:tgtEl>
                                        <p:attrNameLst>
                                          <p:attrName>style.visibility</p:attrName>
                                        </p:attrNameLst>
                                      </p:cBhvr>
                                      <p:to>
                                        <p:strVal val="visible"/>
                                      </p:to>
                                    </p:set>
                                    <p:anim calcmode="lin" valueType="num">
                                      <p:cBhvr>
                                        <p:cTn id="197" dur="1000" fill="hold"/>
                                        <p:tgtEl>
                                          <p:spTgt spid="175"/>
                                        </p:tgtEl>
                                        <p:attrNameLst>
                                          <p:attrName>ppt_x</p:attrName>
                                        </p:attrNameLst>
                                      </p:cBhvr>
                                      <p:tavLst>
                                        <p:tav tm="0">
                                          <p:val>
                                            <p:strVal val="#ppt_x"/>
                                          </p:val>
                                        </p:tav>
                                        <p:tav tm="100000">
                                          <p:val>
                                            <p:strVal val="#ppt_x"/>
                                          </p:val>
                                        </p:tav>
                                      </p:tavLst>
                                    </p:anim>
                                    <p:anim calcmode="lin" valueType="num">
                                      <p:cBhvr>
                                        <p:cTn id="198" dur="1000" fill="hold"/>
                                        <p:tgtEl>
                                          <p:spTgt spid="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71" grpId="9" animBg="1" advAuto="0"/>
      <p:bldP spid="164" grpId="33" bldLvl="0" animBg="1" advAuto="0"/>
      <p:bldP spid="174" grpId="46" bldLvl="0" animBg="1" advAuto="0"/>
      <p:bldP spid="154" grpId="34" bldLvl="0" animBg="1" advAuto="0"/>
      <p:bldP spid="154" grpId="35" bldLvl="0" animBg="1" advAuto="0"/>
      <p:bldP spid="157" grpId="22" bldLvl="0" animBg="1" advAuto="0"/>
      <p:bldP spid="151" grpId="3" bldLvl="0" animBg="1" advAuto="0"/>
      <p:bldP spid="151" grpId="4" bldLvl="0" animBg="1" advAuto="0"/>
      <p:bldP spid="157" grpId="23" bldLvl="0" animBg="1" advAuto="0"/>
      <p:bldP spid="155" grpId="28" bldLvl="0" animBg="1" advAuto="0"/>
      <p:bldP spid="155" grpId="29" bldLvl="0" animBg="1" advAuto="0"/>
      <p:bldP spid="173" grpId="45" bldLvl="0" animBg="1" advAuto="0"/>
      <p:bldP spid="158" grpId="30" bldLvl="0" animBg="1" advAuto="0"/>
      <p:bldP spid="163" grpId="24" bldLvl="0" animBg="1" advAuto="0"/>
      <p:bldP spid="163" grpId="25" bldLvl="0" animBg="1" advAuto="0"/>
      <p:bldP spid="168" grpId="16" bldLvl="0" animBg="1" advAuto="0"/>
      <p:bldP spid="168" grpId="17" bldLvl="0" animBg="1" advAuto="0"/>
      <p:bldP spid="158" grpId="31" bldLvl="0" animBg="1" advAuto="0"/>
      <p:bldP spid="167" grpId="14" bldLvl="0" animBg="1" advAuto="0"/>
      <p:bldP spid="167" grpId="15" bldLvl="0" animBg="1" advAuto="0"/>
      <p:bldP spid="175" grpId="47" bldLvl="0" animBg="1" advAuto="0"/>
      <p:bldP spid="165" grpId="11" bldLvl="0" animBg="1" advAuto="0"/>
      <p:bldP spid="162" grpId="36" bldLvl="0" animBg="1" advAuto="0"/>
      <p:bldP spid="162" grpId="37" bldLvl="0" animBg="1" advAuto="0"/>
      <p:bldP spid="152" grpId="1" bldLvl="0" animBg="1" advAuto="0"/>
      <p:bldP spid="152" grpId="2" bldLvl="0" animBg="1" advAuto="0"/>
      <p:bldP spid="150" grpId="5" bldLvl="0" animBg="1" advAuto="0"/>
      <p:bldP spid="150" grpId="6" bldLvl="0" animBg="1" advAuto="0"/>
      <p:bldP spid="170" grpId="10" animBg="1" advAuto="0"/>
      <p:bldP spid="161" grpId="38" bldLvl="0" animBg="1" advAuto="0"/>
      <p:bldP spid="161" grpId="39" bldLvl="0" animBg="1" advAuto="0"/>
      <p:bldP spid="159" grpId="42" bldLvl="0" animBg="1" advAuto="0"/>
      <p:bldP spid="159" grpId="43" bldLvl="0" animBg="1" advAuto="0"/>
      <p:bldP spid="169" grpId="18" bldLvl="0" animBg="1" advAuto="0"/>
      <p:bldP spid="153" grpId="20" bldLvl="0" animBg="1" advAuto="0"/>
      <p:bldP spid="169" grpId="19" bldLvl="0" animBg="1" advAuto="0"/>
      <p:bldP spid="153" grpId="21" bldLvl="0" animBg="1" advAuto="0"/>
      <p:bldP spid="156" grpId="40" bldLvl="0" animBg="1" advAuto="0"/>
      <p:bldP spid="160" grpId="26" bldLvl="0" animBg="1" advAuto="0"/>
      <p:bldP spid="160" grpId="27" bldLvl="0" animBg="1" advAuto="0"/>
      <p:bldP spid="156" grpId="41" bldLvl="0" animBg="1" advAuto="0"/>
      <p:bldP spid="172" grpId="44" bldLvl="0" animBg="1" advAuto="0"/>
      <p:bldP spid="149" grpId="7" bldLvl="0" animBg="1" advAuto="0"/>
      <p:bldP spid="149" grpId="8" bldLvl="0" animBg="1" advAuto="0"/>
      <p:bldP spid="166" grpId="12" bldLvl="0" animBg="1" advAuto="0"/>
      <p:bldP spid="166" grpId="13" bldLvl="0" animBg="1" advAuto="0"/>
      <p:bldP spid="164" grpId="32" bldLvl="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Oval 6"/>
          <p:cNvSpPr/>
          <p:nvPr/>
        </p:nvSpPr>
        <p:spPr>
          <a:xfrm>
            <a:off x="1144459" y="139648"/>
            <a:ext cx="247021" cy="243524"/>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0" name="Oval 3"/>
          <p:cNvSpPr/>
          <p:nvPr/>
        </p:nvSpPr>
        <p:spPr>
          <a:xfrm>
            <a:off x="-141688" y="324638"/>
            <a:ext cx="351774" cy="347865"/>
          </a:xfrm>
          <a:prstGeom prst="ellipse">
            <a:avLst/>
          </a:prstGeom>
          <a:solidFill>
            <a:srgbClr val="A9D25A">
              <a:alpha val="80000"/>
            </a:srgbClr>
          </a:solidFill>
          <a:ln w="12700">
            <a:miter lim="400000"/>
          </a:ln>
        </p:spPr>
        <p:txBody>
          <a:bodyPr lIns="0" tIns="0" rIns="0" bIns="0"/>
          <a:lstStyle/>
          <a:p>
            <a:pPr>
              <a:defRPr sz="2400"/>
            </a:pPr>
            <a:endParaRPr sz="1800"/>
          </a:p>
        </p:txBody>
      </p:sp>
      <p:sp>
        <p:nvSpPr>
          <p:cNvPr id="151" name="Oval 4"/>
          <p:cNvSpPr/>
          <p:nvPr/>
        </p:nvSpPr>
        <p:spPr>
          <a:xfrm>
            <a:off x="210084" y="553278"/>
            <a:ext cx="351773" cy="347865"/>
          </a:xfrm>
          <a:prstGeom prst="ellipse">
            <a:avLst/>
          </a:prstGeom>
          <a:solidFill>
            <a:srgbClr val="98D2E3">
              <a:alpha val="80000"/>
            </a:srgbClr>
          </a:solidFill>
          <a:ln w="12700">
            <a:miter lim="400000"/>
          </a:ln>
        </p:spPr>
        <p:txBody>
          <a:bodyPr lIns="0" tIns="0" rIns="0" bIns="0"/>
          <a:lstStyle/>
          <a:p>
            <a:pPr>
              <a:defRPr sz="2400"/>
            </a:pPr>
            <a:endParaRPr sz="1800"/>
          </a:p>
        </p:txBody>
      </p:sp>
      <p:sp>
        <p:nvSpPr>
          <p:cNvPr id="152" name="Oval 5"/>
          <p:cNvSpPr/>
          <p:nvPr/>
        </p:nvSpPr>
        <p:spPr>
          <a:xfrm>
            <a:off x="448379" y="301799"/>
            <a:ext cx="611194" cy="601134"/>
          </a:xfrm>
          <a:prstGeom prst="ellipse">
            <a:avLst/>
          </a:prstGeom>
          <a:solidFill>
            <a:srgbClr val="EA5514">
              <a:alpha val="80000"/>
            </a:srgbClr>
          </a:solidFill>
          <a:ln w="12700">
            <a:miter lim="400000"/>
          </a:ln>
        </p:spPr>
        <p:txBody>
          <a:bodyPr lIns="0" tIns="0" rIns="0" bIns="0"/>
          <a:lstStyle/>
          <a:p>
            <a:pPr>
              <a:defRPr sz="2400"/>
            </a:pPr>
            <a:endParaRPr sz="1800"/>
          </a:p>
        </p:txBody>
      </p:sp>
      <p:sp>
        <p:nvSpPr>
          <p:cNvPr id="170" name="Rectangle 46"/>
          <p:cNvSpPr txBox="1"/>
          <p:nvPr/>
        </p:nvSpPr>
        <p:spPr>
          <a:xfrm>
            <a:off x="1127760" y="1916430"/>
            <a:ext cx="5079365" cy="4431665"/>
          </a:xfrm>
          <a:prstGeom prst="rect">
            <a:avLst/>
          </a:prstGeom>
          <a:ln w="12700">
            <a:miter lim="400000"/>
          </a:ln>
        </p:spPr>
        <p:txBody>
          <a:bodyPr wrap="square" lIns="0" tIns="0" rIns="0" bIns="0">
            <a:spAutoFit/>
          </a:bodyPr>
          <a:lstStyle/>
          <a:p>
            <a:pPr>
              <a:defRPr sz="1400" i="1">
                <a:solidFill>
                  <a:srgbClr val="00B0F0"/>
                </a:solidFill>
              </a:defRPr>
            </a:pPr>
            <a:r>
              <a:rPr sz="1800"/>
              <a:t>ProGAN是逐级直接生成图片，没有对其增添控制，我们也就无法获知它在每一级上学到的特征是什么，导致了它控制所生成图像的特定特征的能力非常有限。这些特性是互相关联的，因此尝试调整一下输入，即使是一点儿，通常也会同时影响多个特性。</a:t>
            </a:r>
            <a:endParaRPr sz="1800"/>
          </a:p>
          <a:p>
            <a:pPr>
              <a:defRPr sz="1400" i="1">
                <a:solidFill>
                  <a:srgbClr val="00B0F0"/>
                </a:solidFill>
              </a:defRPr>
            </a:pPr>
            <a:endParaRPr sz="1800"/>
          </a:p>
          <a:p>
            <a:pPr>
              <a:defRPr sz="1400" i="1">
                <a:solidFill>
                  <a:srgbClr val="00B050"/>
                </a:solidFill>
              </a:defRPr>
            </a:pPr>
            <a:r>
              <a:rPr lang="zh-CN" altLang="en-US" sz="1800"/>
              <a:t>给Generator的输入加上了由8个全连接层组成的Mapping Network，输出与输入尺寸</a:t>
            </a:r>
            <a:r>
              <a:rPr lang="zh-CN" altLang="en-US" sz="1800"/>
              <a:t>一致</a:t>
            </a:r>
            <a:endParaRPr lang="zh-CN" altLang="en-US" sz="1800"/>
          </a:p>
          <a:p>
            <a:pPr>
              <a:defRPr sz="1400" i="1">
                <a:solidFill>
                  <a:srgbClr val="00B050"/>
                </a:solidFill>
              </a:defRPr>
            </a:pPr>
            <a:endParaRPr lang="zh-CN" altLang="en-US" sz="1800"/>
          </a:p>
          <a:p>
            <a:pPr>
              <a:defRPr sz="1400" i="1">
                <a:solidFill>
                  <a:schemeClr val="accent4"/>
                </a:solidFill>
              </a:defRPr>
            </a:pPr>
            <a:r>
              <a:rPr lang="zh-CN" altLang="en-US" sz="1800"/>
              <a:t>添加Mapping Network的目标是将输入向量编码为中间向量，并且中间向量后续会传给生成网络得到18个控制向量，使得该控制向量的不同元素能够控制不同的视觉特征。</a:t>
            </a:r>
            <a:endParaRPr lang="zh-CN" altLang="en-US" sz="1800"/>
          </a:p>
          <a:p>
            <a:pPr>
              <a:defRPr sz="1400" i="1">
                <a:solidFill>
                  <a:schemeClr val="accent4"/>
                </a:solidFill>
              </a:defRPr>
            </a:pPr>
            <a:endParaRPr lang="zh-CN" altLang="en-US" sz="1800"/>
          </a:p>
          <a:p>
            <a:pPr>
              <a:defRPr sz="1400" i="1">
                <a:solidFill>
                  <a:srgbClr val="FF0000"/>
                </a:solidFill>
              </a:defRPr>
            </a:pPr>
            <a:r>
              <a:rPr lang="zh-CN" sz="1800"/>
              <a:t>作用：防止特征</a:t>
            </a:r>
            <a:r>
              <a:rPr lang="zh-CN" sz="1800"/>
              <a:t>纠缠</a:t>
            </a:r>
            <a:endParaRPr lang="zh-CN" sz="1800"/>
          </a:p>
        </p:txBody>
      </p:sp>
      <p:sp>
        <p:nvSpPr>
          <p:cNvPr id="171" name="Rectangle 47"/>
          <p:cNvSpPr txBox="1"/>
          <p:nvPr/>
        </p:nvSpPr>
        <p:spPr>
          <a:xfrm>
            <a:off x="983614" y="1152524"/>
            <a:ext cx="3551556" cy="676910"/>
          </a:xfrm>
          <a:prstGeom prst="rect">
            <a:avLst/>
          </a:prstGeom>
          <a:ln w="12700">
            <a:miter lim="400000"/>
          </a:ln>
        </p:spPr>
        <p:txBody>
          <a:bodyPr lIns="0" tIns="0" rIns="0" bIns="0">
            <a:spAutoFit/>
          </a:bodyPr>
          <a:lstStyle>
            <a:lvl1pPr>
              <a:defRPr sz="4400" b="1">
                <a:solidFill>
                  <a:srgbClr val="EA5514"/>
                </a:solidFill>
                <a:latin typeface="方正兰亭超细黑简体"/>
                <a:ea typeface="方正兰亭超细黑简体"/>
                <a:cs typeface="方正兰亭超细黑简体"/>
                <a:sym typeface="方正兰亭超细黑简体"/>
              </a:defRPr>
            </a:lvl1pPr>
          </a:lstStyle>
          <a:p>
            <a:r>
              <a:rPr lang="en-US" altLang="zh-CN"/>
              <a:t>StyleGAN</a:t>
            </a:r>
            <a:endParaRPr lang="en-US" altLang="zh-CN"/>
          </a:p>
        </p:txBody>
      </p:sp>
      <p:sp>
        <p:nvSpPr>
          <p:cNvPr id="172" name="椭圆 2"/>
          <p:cNvSpPr/>
          <p:nvPr/>
        </p:nvSpPr>
        <p:spPr>
          <a:xfrm>
            <a:off x="747172" y="1949450"/>
            <a:ext cx="165157" cy="164913"/>
          </a:xfrm>
          <a:prstGeom prst="ellipse">
            <a:avLst/>
          </a:prstGeom>
          <a:solidFill>
            <a:schemeClr val="accent1"/>
          </a:solidFill>
          <a:ln w="12700">
            <a:miter lim="400000"/>
          </a:ln>
        </p:spPr>
        <p:txBody>
          <a:bodyPr lIns="0" tIns="0" rIns="0" bIns="0" anchor="ctr"/>
          <a:lstStyle/>
          <a:p>
            <a:pPr algn="ctr">
              <a:defRPr>
                <a:solidFill>
                  <a:srgbClr val="FFFFFF"/>
                </a:solidFill>
              </a:defRPr>
            </a:pPr>
          </a:p>
        </p:txBody>
      </p:sp>
      <p:sp>
        <p:nvSpPr>
          <p:cNvPr id="173" name="椭圆 44"/>
          <p:cNvSpPr/>
          <p:nvPr/>
        </p:nvSpPr>
        <p:spPr>
          <a:xfrm>
            <a:off x="747310" y="3861106"/>
            <a:ext cx="165157" cy="164913"/>
          </a:xfrm>
          <a:prstGeom prst="ellipse">
            <a:avLst/>
          </a:prstGeom>
          <a:solidFill>
            <a:schemeClr val="accent6"/>
          </a:solidFill>
          <a:ln w="12700">
            <a:miter lim="400000"/>
          </a:ln>
        </p:spPr>
        <p:txBody>
          <a:bodyPr lIns="0" tIns="0" rIns="0" bIns="0" anchor="ctr"/>
          <a:lstStyle/>
          <a:p>
            <a:pPr algn="ctr">
              <a:defRPr>
                <a:solidFill>
                  <a:srgbClr val="FFFFFF"/>
                </a:solidFill>
              </a:defRPr>
            </a:pPr>
          </a:p>
        </p:txBody>
      </p:sp>
      <p:sp>
        <p:nvSpPr>
          <p:cNvPr id="174" name="椭圆 45"/>
          <p:cNvSpPr/>
          <p:nvPr/>
        </p:nvSpPr>
        <p:spPr>
          <a:xfrm>
            <a:off x="747172" y="6021227"/>
            <a:ext cx="165157" cy="164913"/>
          </a:xfrm>
          <a:prstGeom prst="ellipse">
            <a:avLst/>
          </a:prstGeom>
          <a:solidFill>
            <a:schemeClr val="accent2"/>
          </a:solidFill>
          <a:ln w="12700">
            <a:miter lim="400000"/>
          </a:ln>
        </p:spPr>
        <p:txBody>
          <a:bodyPr lIns="0" tIns="0" rIns="0" bIns="0" anchor="ctr"/>
          <a:lstStyle/>
          <a:p>
            <a:pPr algn="ctr">
              <a:defRPr>
                <a:solidFill>
                  <a:srgbClr val="FFFFFF"/>
                </a:solidFill>
              </a:defRPr>
            </a:pPr>
          </a:p>
        </p:txBody>
      </p:sp>
      <p:sp>
        <p:nvSpPr>
          <p:cNvPr id="175" name="椭圆 46"/>
          <p:cNvSpPr/>
          <p:nvPr/>
        </p:nvSpPr>
        <p:spPr>
          <a:xfrm>
            <a:off x="747172" y="4724982"/>
            <a:ext cx="165157" cy="164913"/>
          </a:xfrm>
          <a:prstGeom prst="ellipse">
            <a:avLst/>
          </a:prstGeom>
          <a:solidFill>
            <a:schemeClr val="accent4"/>
          </a:solidFill>
          <a:ln w="12700">
            <a:miter lim="400000"/>
          </a:ln>
        </p:spPr>
        <p:txBody>
          <a:bodyPr lIns="0" tIns="0" rIns="0" bIns="0" anchor="ctr"/>
          <a:lstStyle/>
          <a:p>
            <a:pPr algn="ctr">
              <a:defRPr>
                <a:solidFill>
                  <a:srgbClr val="FFFFFF"/>
                </a:solidFill>
              </a:defRPr>
            </a:pPr>
          </a:p>
        </p:txBody>
      </p:sp>
      <p:pic>
        <p:nvPicPr>
          <p:cNvPr id="100" name="图片 99"/>
          <p:cNvPicPr/>
          <p:nvPr/>
        </p:nvPicPr>
        <p:blipFill>
          <a:blip r:embed="rId1" r:link="rId2"/>
          <a:stretch>
            <a:fillRect/>
          </a:stretch>
        </p:blipFill>
        <p:spPr>
          <a:xfrm>
            <a:off x="6422390" y="1412875"/>
            <a:ext cx="5628005" cy="3740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14:prism isInverted="1"/>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type="el">
                                    <p:tmAbs val="0"/>
                                  </p:iterate>
                                  <p:childTnLst>
                                    <p:set>
                                      <p:cBhvr>
                                        <p:cTn id="6" dur="indefinite" fill="hold"/>
                                        <p:tgtEl>
                                          <p:spTgt spid="152"/>
                                        </p:tgtEl>
                                        <p:attrNameLst>
                                          <p:attrName>style.visibility</p:attrName>
                                        </p:attrNameLst>
                                      </p:cBhvr>
                                      <p:to>
                                        <p:strVal val="visible"/>
                                      </p:to>
                                    </p:set>
                                    <p:anim calcmode="lin" valueType="num">
                                      <p:cBhvr>
                                        <p:cTn id="7" dur="300" fill="hold"/>
                                        <p:tgtEl>
                                          <p:spTgt spid="152"/>
                                        </p:tgtEl>
                                        <p:attrNameLst>
                                          <p:attrName>ppt_w</p:attrName>
                                        </p:attrNameLst>
                                      </p:cBhvr>
                                      <p:tavLst>
                                        <p:tav tm="0">
                                          <p:val>
                                            <p:fltVal val="0"/>
                                          </p:val>
                                        </p:tav>
                                        <p:tav tm="100000">
                                          <p:val>
                                            <p:strVal val="#ppt_w"/>
                                          </p:val>
                                        </p:tav>
                                      </p:tavLst>
                                    </p:anim>
                                    <p:anim calcmode="lin" valueType="num">
                                      <p:cBhvr>
                                        <p:cTn id="8" dur="300" fill="hold"/>
                                        <p:tgtEl>
                                          <p:spTgt spid="152"/>
                                        </p:tgtEl>
                                        <p:attrNameLst>
                                          <p:attrName>ppt_h</p:attrName>
                                        </p:attrNameLst>
                                      </p:cBhvr>
                                      <p:tavLst>
                                        <p:tav tm="0">
                                          <p:val>
                                            <p:fltVal val="0"/>
                                          </p:val>
                                        </p:tav>
                                        <p:tav tm="100000">
                                          <p:val>
                                            <p:strVal val="#ppt_h"/>
                                          </p:val>
                                        </p:tav>
                                      </p:tavLst>
                                    </p:anim>
                                  </p:childTnLst>
                                </p:cTn>
                              </p:par>
                            </p:childTnLst>
                          </p:cTn>
                        </p:par>
                        <p:par>
                          <p:cTn id="9" fill="hold">
                            <p:stCondLst>
                              <p:cond delay="300"/>
                            </p:stCondLst>
                            <p:childTnLst>
                              <p:par>
                                <p:cTn id="10" presetID="6" presetClass="emph" presetSubtype="0" fill="hold" grpId="2" nodeType="afterEffect">
                                  <p:stCondLst>
                                    <p:cond delay="300"/>
                                  </p:stCondLst>
                                  <p:childTnLst>
                                    <p:animScale>
                                      <p:cBhvr>
                                        <p:cTn id="11" dur="150" fill="hold"/>
                                        <p:tgtEl>
                                          <p:spTgt spid="152"/>
                                        </p:tgtEl>
                                      </p:cBhvr>
                                      <p:by x="110000" y="110000"/>
                                    </p:animScale>
                                  </p:childTnLst>
                                </p:cTn>
                              </p:par>
                            </p:childTnLst>
                          </p:cTn>
                        </p:par>
                        <p:par>
                          <p:cTn id="12" fill="hold">
                            <p:stCondLst>
                              <p:cond delay="1100"/>
                            </p:stCondLst>
                            <p:childTnLst>
                              <p:par>
                                <p:cTn id="13" presetID="23" presetClass="entr" presetSubtype="16" fill="hold" grpId="3" nodeType="afterEffect">
                                  <p:stCondLst>
                                    <p:cond delay="300"/>
                                  </p:stCondLst>
                                  <p:iterate type="el">
                                    <p:tmAbs val="0"/>
                                  </p:iterate>
                                  <p:childTnLst>
                                    <p:set>
                                      <p:cBhvr>
                                        <p:cTn id="14" dur="indefinite" fill="hold"/>
                                        <p:tgtEl>
                                          <p:spTgt spid="151"/>
                                        </p:tgtEl>
                                        <p:attrNameLst>
                                          <p:attrName>style.visibility</p:attrName>
                                        </p:attrNameLst>
                                      </p:cBhvr>
                                      <p:to>
                                        <p:strVal val="visible"/>
                                      </p:to>
                                    </p:set>
                                    <p:anim calcmode="lin" valueType="num">
                                      <p:cBhvr>
                                        <p:cTn id="15" dur="300" fill="hold"/>
                                        <p:tgtEl>
                                          <p:spTgt spid="151"/>
                                        </p:tgtEl>
                                        <p:attrNameLst>
                                          <p:attrName>ppt_w</p:attrName>
                                        </p:attrNameLst>
                                      </p:cBhvr>
                                      <p:tavLst>
                                        <p:tav tm="0">
                                          <p:val>
                                            <p:fltVal val="0"/>
                                          </p:val>
                                        </p:tav>
                                        <p:tav tm="100000">
                                          <p:val>
                                            <p:strVal val="#ppt_w"/>
                                          </p:val>
                                        </p:tav>
                                      </p:tavLst>
                                    </p:anim>
                                    <p:anim calcmode="lin" valueType="num">
                                      <p:cBhvr>
                                        <p:cTn id="16" dur="300" fill="hold"/>
                                        <p:tgtEl>
                                          <p:spTgt spid="151"/>
                                        </p:tgtEl>
                                        <p:attrNameLst>
                                          <p:attrName>ppt_h</p:attrName>
                                        </p:attrNameLst>
                                      </p:cBhvr>
                                      <p:tavLst>
                                        <p:tav tm="0">
                                          <p:val>
                                            <p:fltVal val="0"/>
                                          </p:val>
                                        </p:tav>
                                        <p:tav tm="100000">
                                          <p:val>
                                            <p:strVal val="#ppt_h"/>
                                          </p:val>
                                        </p:tav>
                                      </p:tavLst>
                                    </p:anim>
                                  </p:childTnLst>
                                </p:cTn>
                              </p:par>
                            </p:childTnLst>
                          </p:cTn>
                        </p:par>
                        <p:par>
                          <p:cTn id="17" fill="hold">
                            <p:stCondLst>
                              <p:cond delay="1350"/>
                            </p:stCondLst>
                            <p:childTnLst>
                              <p:par>
                                <p:cTn id="18" presetID="6" presetClass="emph" presetSubtype="0" fill="hold" grpId="4" nodeType="afterEffect">
                                  <p:stCondLst>
                                    <p:cond delay="600"/>
                                  </p:stCondLst>
                                  <p:childTnLst>
                                    <p:animScale>
                                      <p:cBhvr>
                                        <p:cTn id="19" dur="150" fill="hold"/>
                                        <p:tgtEl>
                                          <p:spTgt spid="151"/>
                                        </p:tgtEl>
                                      </p:cBhvr>
                                      <p:by x="110000" y="110000"/>
                                    </p:animScale>
                                  </p:childTnLst>
                                </p:cTn>
                              </p:par>
                            </p:childTnLst>
                          </p:cTn>
                        </p:par>
                        <p:par>
                          <p:cTn id="20" fill="hold">
                            <p:stCondLst>
                              <p:cond delay="2450"/>
                            </p:stCondLst>
                            <p:childTnLst>
                              <p:par>
                                <p:cTn id="21" presetID="23" presetClass="entr" presetSubtype="16" fill="hold" grpId="5" nodeType="afterEffect">
                                  <p:stCondLst>
                                    <p:cond delay="600"/>
                                  </p:stCondLst>
                                  <p:iterate type="el">
                                    <p:tmAbs val="0"/>
                                  </p:iterate>
                                  <p:childTnLst>
                                    <p:set>
                                      <p:cBhvr>
                                        <p:cTn id="22" dur="indefinite" fill="hold"/>
                                        <p:tgtEl>
                                          <p:spTgt spid="150"/>
                                        </p:tgtEl>
                                        <p:attrNameLst>
                                          <p:attrName>style.visibility</p:attrName>
                                        </p:attrNameLst>
                                      </p:cBhvr>
                                      <p:to>
                                        <p:strVal val="visible"/>
                                      </p:to>
                                    </p:set>
                                    <p:anim calcmode="lin" valueType="num">
                                      <p:cBhvr>
                                        <p:cTn id="23" dur="300" fill="hold"/>
                                        <p:tgtEl>
                                          <p:spTgt spid="150"/>
                                        </p:tgtEl>
                                        <p:attrNameLst>
                                          <p:attrName>ppt_w</p:attrName>
                                        </p:attrNameLst>
                                      </p:cBhvr>
                                      <p:tavLst>
                                        <p:tav tm="0">
                                          <p:val>
                                            <p:fltVal val="0"/>
                                          </p:val>
                                        </p:tav>
                                        <p:tav tm="100000">
                                          <p:val>
                                            <p:strVal val="#ppt_w"/>
                                          </p:val>
                                        </p:tav>
                                      </p:tavLst>
                                    </p:anim>
                                    <p:anim calcmode="lin" valueType="num">
                                      <p:cBhvr>
                                        <p:cTn id="24" dur="300" fill="hold"/>
                                        <p:tgtEl>
                                          <p:spTgt spid="150"/>
                                        </p:tgtEl>
                                        <p:attrNameLst>
                                          <p:attrName>ppt_h</p:attrName>
                                        </p:attrNameLst>
                                      </p:cBhvr>
                                      <p:tavLst>
                                        <p:tav tm="0">
                                          <p:val>
                                            <p:fltVal val="0"/>
                                          </p:val>
                                        </p:tav>
                                        <p:tav tm="100000">
                                          <p:val>
                                            <p:strVal val="#ppt_h"/>
                                          </p:val>
                                        </p:tav>
                                      </p:tavLst>
                                    </p:anim>
                                  </p:childTnLst>
                                </p:cTn>
                              </p:par>
                            </p:childTnLst>
                          </p:cTn>
                        </p:par>
                        <p:par>
                          <p:cTn id="25" fill="hold">
                            <p:stCondLst>
                              <p:cond delay="3000"/>
                            </p:stCondLst>
                            <p:childTnLst>
                              <p:par>
                                <p:cTn id="26" presetID="6" presetClass="emph" presetSubtype="0" fill="hold" grpId="6" nodeType="afterEffect">
                                  <p:stCondLst>
                                    <p:cond delay="900"/>
                                  </p:stCondLst>
                                  <p:childTnLst>
                                    <p:animScale>
                                      <p:cBhvr>
                                        <p:cTn id="27" dur="150" fill="hold"/>
                                        <p:tgtEl>
                                          <p:spTgt spid="150"/>
                                        </p:tgtEl>
                                      </p:cBhvr>
                                      <p:by x="110000" y="110000"/>
                                    </p:animScale>
                                  </p:childTnLst>
                                </p:cTn>
                              </p:par>
                            </p:childTnLst>
                          </p:cTn>
                        </p:par>
                        <p:par>
                          <p:cTn id="28" fill="hold">
                            <p:stCondLst>
                              <p:cond delay="4400"/>
                            </p:stCondLst>
                            <p:childTnLst>
                              <p:par>
                                <p:cTn id="29" presetID="23" presetClass="entr" presetSubtype="16" fill="hold" grpId="7" nodeType="afterEffect">
                                  <p:stCondLst>
                                    <p:cond delay="900"/>
                                  </p:stCondLst>
                                  <p:iterate type="el">
                                    <p:tmAbs val="0"/>
                                  </p:iterate>
                                  <p:childTnLst>
                                    <p:set>
                                      <p:cBhvr>
                                        <p:cTn id="30" dur="indefinite" fill="hold"/>
                                        <p:tgtEl>
                                          <p:spTgt spid="149"/>
                                        </p:tgtEl>
                                        <p:attrNameLst>
                                          <p:attrName>style.visibility</p:attrName>
                                        </p:attrNameLst>
                                      </p:cBhvr>
                                      <p:to>
                                        <p:strVal val="visible"/>
                                      </p:to>
                                    </p:set>
                                    <p:anim calcmode="lin" valueType="num">
                                      <p:cBhvr>
                                        <p:cTn id="31" dur="300" fill="hold"/>
                                        <p:tgtEl>
                                          <p:spTgt spid="149"/>
                                        </p:tgtEl>
                                        <p:attrNameLst>
                                          <p:attrName>ppt_w</p:attrName>
                                        </p:attrNameLst>
                                      </p:cBhvr>
                                      <p:tavLst>
                                        <p:tav tm="0">
                                          <p:val>
                                            <p:fltVal val="0"/>
                                          </p:val>
                                        </p:tav>
                                        <p:tav tm="100000">
                                          <p:val>
                                            <p:strVal val="#ppt_w"/>
                                          </p:val>
                                        </p:tav>
                                      </p:tavLst>
                                    </p:anim>
                                    <p:anim calcmode="lin" valueType="num">
                                      <p:cBhvr>
                                        <p:cTn id="32" dur="300" fill="hold"/>
                                        <p:tgtEl>
                                          <p:spTgt spid="149"/>
                                        </p:tgtEl>
                                        <p:attrNameLst>
                                          <p:attrName>ppt_h</p:attrName>
                                        </p:attrNameLst>
                                      </p:cBhvr>
                                      <p:tavLst>
                                        <p:tav tm="0">
                                          <p:val>
                                            <p:fltVal val="0"/>
                                          </p:val>
                                        </p:tav>
                                        <p:tav tm="100000">
                                          <p:val>
                                            <p:strVal val="#ppt_h"/>
                                          </p:val>
                                        </p:tav>
                                      </p:tavLst>
                                    </p:anim>
                                  </p:childTnLst>
                                </p:cTn>
                              </p:par>
                            </p:childTnLst>
                          </p:cTn>
                        </p:par>
                        <p:par>
                          <p:cTn id="33" fill="hold">
                            <p:stCondLst>
                              <p:cond delay="5250"/>
                            </p:stCondLst>
                            <p:childTnLst>
                              <p:par>
                                <p:cTn id="34" presetID="6" presetClass="emph" presetSubtype="0" fill="hold" grpId="8" nodeType="afterEffect">
                                  <p:stCondLst>
                                    <p:cond delay="1200"/>
                                  </p:stCondLst>
                                  <p:childTnLst>
                                    <p:animScale>
                                      <p:cBhvr>
                                        <p:cTn id="35" dur="150" fill="hold"/>
                                        <p:tgtEl>
                                          <p:spTgt spid="149"/>
                                        </p:tgtEl>
                                      </p:cBhvr>
                                      <p:by x="110000" y="110000"/>
                                    </p:animScale>
                                  </p:childTnLst>
                                </p:cTn>
                              </p:par>
                            </p:childTnLst>
                          </p:cTn>
                        </p:par>
                        <p:par>
                          <p:cTn id="36" fill="hold">
                            <p:stCondLst>
                              <p:cond delay="6950"/>
                            </p:stCondLst>
                            <p:childTnLst>
                              <p:par>
                                <p:cTn id="37" presetID="2" presetClass="entr" presetSubtype="2" fill="hold" grpId="9" nodeType="afterEffect">
                                  <p:stCondLst>
                                    <p:cond delay="800"/>
                                  </p:stCondLst>
                                  <p:iterate type="el">
                                    <p:tmAbs val="0"/>
                                  </p:iterate>
                                  <p:childTnLst>
                                    <p:set>
                                      <p:cBhvr>
                                        <p:cTn id="38" dur="indefinite" fill="hold"/>
                                        <p:tgtEl>
                                          <p:spTgt spid="171"/>
                                        </p:tgtEl>
                                        <p:attrNameLst>
                                          <p:attrName>style.visibility</p:attrName>
                                        </p:attrNameLst>
                                      </p:cBhvr>
                                      <p:to>
                                        <p:strVal val="visible"/>
                                      </p:to>
                                    </p:set>
                                    <p:anim calcmode="lin" valueType="num">
                                      <p:cBhvr>
                                        <p:cTn id="39" dur="500" fill="hold"/>
                                        <p:tgtEl>
                                          <p:spTgt spid="171"/>
                                        </p:tgtEl>
                                        <p:attrNameLst>
                                          <p:attrName>ppt_x</p:attrName>
                                        </p:attrNameLst>
                                      </p:cBhvr>
                                      <p:tavLst>
                                        <p:tav tm="0">
                                          <p:val>
                                            <p:strVal val="1+#ppt_w/2"/>
                                          </p:val>
                                        </p:tav>
                                        <p:tav tm="100000">
                                          <p:val>
                                            <p:strVal val="#ppt_x"/>
                                          </p:val>
                                        </p:tav>
                                      </p:tavLst>
                                    </p:anim>
                                    <p:anim calcmode="lin" valueType="num">
                                      <p:cBhvr>
                                        <p:cTn id="40" dur="500" fill="hold"/>
                                        <p:tgtEl>
                                          <p:spTgt spid="171"/>
                                        </p:tgtEl>
                                        <p:attrNameLst>
                                          <p:attrName>ppt_y</p:attrName>
                                        </p:attrNameLst>
                                      </p:cBhvr>
                                      <p:tavLst>
                                        <p:tav tm="0">
                                          <p:val>
                                            <p:strVal val="#ppt_y"/>
                                          </p:val>
                                        </p:tav>
                                        <p:tav tm="100000">
                                          <p:val>
                                            <p:strVal val="#ppt_y"/>
                                          </p:val>
                                        </p:tav>
                                      </p:tavLst>
                                    </p:anim>
                                  </p:childTnLst>
                                </p:cTn>
                              </p:par>
                            </p:childTnLst>
                          </p:cTn>
                        </p:par>
                        <p:par>
                          <p:cTn id="41" fill="hold">
                            <p:stCondLst>
                              <p:cond delay="7900"/>
                            </p:stCondLst>
                            <p:childTnLst>
                              <p:par>
                                <p:cTn id="42" presetID="2" presetClass="entr" presetSubtype="2" fill="hold" grpId="10" nodeType="afterEffect">
                                  <p:stCondLst>
                                    <p:cond delay="900"/>
                                  </p:stCondLst>
                                  <p:iterate type="el">
                                    <p:tmAbs val="0"/>
                                  </p:iterate>
                                  <p:childTnLst>
                                    <p:set>
                                      <p:cBhvr>
                                        <p:cTn id="43" dur="indefinite" fill="hold"/>
                                        <p:tgtEl>
                                          <p:spTgt spid="170"/>
                                        </p:tgtEl>
                                        <p:attrNameLst>
                                          <p:attrName>style.visibility</p:attrName>
                                        </p:attrNameLst>
                                      </p:cBhvr>
                                      <p:to>
                                        <p:strVal val="visible"/>
                                      </p:to>
                                    </p:set>
                                    <p:anim calcmode="lin" valueType="num">
                                      <p:cBhvr>
                                        <p:cTn id="44" dur="500" fill="hold"/>
                                        <p:tgtEl>
                                          <p:spTgt spid="170"/>
                                        </p:tgtEl>
                                        <p:attrNameLst>
                                          <p:attrName>ppt_x</p:attrName>
                                        </p:attrNameLst>
                                      </p:cBhvr>
                                      <p:tavLst>
                                        <p:tav tm="0">
                                          <p:val>
                                            <p:strVal val="1+#ppt_w/2"/>
                                          </p:val>
                                        </p:tav>
                                        <p:tav tm="100000">
                                          <p:val>
                                            <p:strVal val="#ppt_x"/>
                                          </p:val>
                                        </p:tav>
                                      </p:tavLst>
                                    </p:anim>
                                    <p:anim calcmode="lin" valueType="num">
                                      <p:cBhvr>
                                        <p:cTn id="45" dur="500" fill="hold"/>
                                        <p:tgtEl>
                                          <p:spTgt spid="170"/>
                                        </p:tgtEl>
                                        <p:attrNameLst>
                                          <p:attrName>ppt_y</p:attrName>
                                        </p:attrNameLst>
                                      </p:cBhvr>
                                      <p:tavLst>
                                        <p:tav tm="0">
                                          <p:val>
                                            <p:strVal val="#ppt_y"/>
                                          </p:val>
                                        </p:tav>
                                        <p:tav tm="100000">
                                          <p:val>
                                            <p:strVal val="#ppt_y"/>
                                          </p:val>
                                        </p:tav>
                                      </p:tavLst>
                                    </p:anim>
                                  </p:childTnLst>
                                </p:cTn>
                              </p:par>
                            </p:childTnLst>
                          </p:cTn>
                        </p:par>
                        <p:par>
                          <p:cTn id="46" fill="hold">
                            <p:stCondLst>
                              <p:cond delay="9300"/>
                            </p:stCondLst>
                            <p:childTnLst>
                              <p:par>
                                <p:cTn id="47" presetID="2" presetClass="entr" presetSubtype="4" fill="hold" grpId="44" nodeType="afterEffect">
                                  <p:stCondLst>
                                    <p:cond delay="2700"/>
                                  </p:stCondLst>
                                  <p:iterate type="el">
                                    <p:tmAbs val="0"/>
                                  </p:iterate>
                                  <p:childTnLst>
                                    <p:set>
                                      <p:cBhvr>
                                        <p:cTn id="48" dur="indefinite" fill="hold"/>
                                        <p:tgtEl>
                                          <p:spTgt spid="172"/>
                                        </p:tgtEl>
                                        <p:attrNameLst>
                                          <p:attrName>style.visibility</p:attrName>
                                        </p:attrNameLst>
                                      </p:cBhvr>
                                      <p:to>
                                        <p:strVal val="visible"/>
                                      </p:to>
                                    </p:set>
                                    <p:anim calcmode="lin" valueType="num">
                                      <p:cBhvr>
                                        <p:cTn id="49" dur="1000" fill="hold"/>
                                        <p:tgtEl>
                                          <p:spTgt spid="172"/>
                                        </p:tgtEl>
                                        <p:attrNameLst>
                                          <p:attrName>ppt_x</p:attrName>
                                        </p:attrNameLst>
                                      </p:cBhvr>
                                      <p:tavLst>
                                        <p:tav tm="0">
                                          <p:val>
                                            <p:strVal val="#ppt_x"/>
                                          </p:val>
                                        </p:tav>
                                        <p:tav tm="100000">
                                          <p:val>
                                            <p:strVal val="#ppt_x"/>
                                          </p:val>
                                        </p:tav>
                                      </p:tavLst>
                                    </p:anim>
                                    <p:anim calcmode="lin" valueType="num">
                                      <p:cBhvr>
                                        <p:cTn id="50" dur="1000" fill="hold"/>
                                        <p:tgtEl>
                                          <p:spTgt spid="172"/>
                                        </p:tgtEl>
                                        <p:attrNameLst>
                                          <p:attrName>ppt_y</p:attrName>
                                        </p:attrNameLst>
                                      </p:cBhvr>
                                      <p:tavLst>
                                        <p:tav tm="0">
                                          <p:val>
                                            <p:strVal val="1+#ppt_h/2"/>
                                          </p:val>
                                        </p:tav>
                                        <p:tav tm="100000">
                                          <p:val>
                                            <p:strVal val="#ppt_y"/>
                                          </p:val>
                                        </p:tav>
                                      </p:tavLst>
                                    </p:anim>
                                  </p:childTnLst>
                                </p:cTn>
                              </p:par>
                            </p:childTnLst>
                          </p:cTn>
                        </p:par>
                        <p:par>
                          <p:cTn id="51" fill="hold">
                            <p:stCondLst>
                              <p:cond delay="13000"/>
                            </p:stCondLst>
                            <p:childTnLst>
                              <p:par>
                                <p:cTn id="52" presetID="2" presetClass="entr" presetSubtype="4" fill="hold" grpId="45" nodeType="afterEffect">
                                  <p:stCondLst>
                                    <p:cond delay="2700"/>
                                  </p:stCondLst>
                                  <p:iterate type="el">
                                    <p:tmAbs val="0"/>
                                  </p:iterate>
                                  <p:childTnLst>
                                    <p:set>
                                      <p:cBhvr>
                                        <p:cTn id="53" dur="indefinite" fill="hold"/>
                                        <p:tgtEl>
                                          <p:spTgt spid="173"/>
                                        </p:tgtEl>
                                        <p:attrNameLst>
                                          <p:attrName>style.visibility</p:attrName>
                                        </p:attrNameLst>
                                      </p:cBhvr>
                                      <p:to>
                                        <p:strVal val="visible"/>
                                      </p:to>
                                    </p:set>
                                    <p:anim calcmode="lin" valueType="num">
                                      <p:cBhvr>
                                        <p:cTn id="54" dur="1000" fill="hold"/>
                                        <p:tgtEl>
                                          <p:spTgt spid="173"/>
                                        </p:tgtEl>
                                        <p:attrNameLst>
                                          <p:attrName>ppt_x</p:attrName>
                                        </p:attrNameLst>
                                      </p:cBhvr>
                                      <p:tavLst>
                                        <p:tav tm="0">
                                          <p:val>
                                            <p:strVal val="#ppt_x"/>
                                          </p:val>
                                        </p:tav>
                                        <p:tav tm="100000">
                                          <p:val>
                                            <p:strVal val="#ppt_x"/>
                                          </p:val>
                                        </p:tav>
                                      </p:tavLst>
                                    </p:anim>
                                    <p:anim calcmode="lin" valueType="num">
                                      <p:cBhvr>
                                        <p:cTn id="55" dur="1000" fill="hold"/>
                                        <p:tgtEl>
                                          <p:spTgt spid="173"/>
                                        </p:tgtEl>
                                        <p:attrNameLst>
                                          <p:attrName>ppt_y</p:attrName>
                                        </p:attrNameLst>
                                      </p:cBhvr>
                                      <p:tavLst>
                                        <p:tav tm="0">
                                          <p:val>
                                            <p:strVal val="1+#ppt_h/2"/>
                                          </p:val>
                                        </p:tav>
                                        <p:tav tm="100000">
                                          <p:val>
                                            <p:strVal val="#ppt_y"/>
                                          </p:val>
                                        </p:tav>
                                      </p:tavLst>
                                    </p:anim>
                                  </p:childTnLst>
                                </p:cTn>
                              </p:par>
                            </p:childTnLst>
                          </p:cTn>
                        </p:par>
                        <p:par>
                          <p:cTn id="56" fill="hold">
                            <p:stCondLst>
                              <p:cond delay="16700"/>
                            </p:stCondLst>
                            <p:childTnLst>
                              <p:par>
                                <p:cTn id="57" presetID="2" presetClass="entr" presetSubtype="4" fill="hold" grpId="46" nodeType="afterEffect">
                                  <p:stCondLst>
                                    <p:cond delay="2700"/>
                                  </p:stCondLst>
                                  <p:iterate type="el">
                                    <p:tmAbs val="0"/>
                                  </p:iterate>
                                  <p:childTnLst>
                                    <p:set>
                                      <p:cBhvr>
                                        <p:cTn id="58" dur="indefinite" fill="hold"/>
                                        <p:tgtEl>
                                          <p:spTgt spid="174"/>
                                        </p:tgtEl>
                                        <p:attrNameLst>
                                          <p:attrName>style.visibility</p:attrName>
                                        </p:attrNameLst>
                                      </p:cBhvr>
                                      <p:to>
                                        <p:strVal val="visible"/>
                                      </p:to>
                                    </p:set>
                                    <p:anim calcmode="lin" valueType="num">
                                      <p:cBhvr>
                                        <p:cTn id="59" dur="1000" fill="hold"/>
                                        <p:tgtEl>
                                          <p:spTgt spid="174"/>
                                        </p:tgtEl>
                                        <p:attrNameLst>
                                          <p:attrName>ppt_x</p:attrName>
                                        </p:attrNameLst>
                                      </p:cBhvr>
                                      <p:tavLst>
                                        <p:tav tm="0">
                                          <p:val>
                                            <p:strVal val="#ppt_x"/>
                                          </p:val>
                                        </p:tav>
                                        <p:tav tm="100000">
                                          <p:val>
                                            <p:strVal val="#ppt_x"/>
                                          </p:val>
                                        </p:tav>
                                      </p:tavLst>
                                    </p:anim>
                                    <p:anim calcmode="lin" valueType="num">
                                      <p:cBhvr>
                                        <p:cTn id="60" dur="1000" fill="hold"/>
                                        <p:tgtEl>
                                          <p:spTgt spid="174"/>
                                        </p:tgtEl>
                                        <p:attrNameLst>
                                          <p:attrName>ppt_y</p:attrName>
                                        </p:attrNameLst>
                                      </p:cBhvr>
                                      <p:tavLst>
                                        <p:tav tm="0">
                                          <p:val>
                                            <p:strVal val="1+#ppt_h/2"/>
                                          </p:val>
                                        </p:tav>
                                        <p:tav tm="100000">
                                          <p:val>
                                            <p:strVal val="#ppt_y"/>
                                          </p:val>
                                        </p:tav>
                                      </p:tavLst>
                                    </p:anim>
                                  </p:childTnLst>
                                </p:cTn>
                              </p:par>
                            </p:childTnLst>
                          </p:cTn>
                        </p:par>
                        <p:par>
                          <p:cTn id="61" fill="hold">
                            <p:stCondLst>
                              <p:cond delay="20399"/>
                            </p:stCondLst>
                            <p:childTnLst>
                              <p:par>
                                <p:cTn id="62" presetID="2" presetClass="entr" presetSubtype="4" fill="hold" grpId="47" nodeType="afterEffect">
                                  <p:stCondLst>
                                    <p:cond delay="2700"/>
                                  </p:stCondLst>
                                  <p:iterate type="el">
                                    <p:tmAbs val="0"/>
                                  </p:iterate>
                                  <p:childTnLst>
                                    <p:set>
                                      <p:cBhvr>
                                        <p:cTn id="63" dur="indefinite" fill="hold"/>
                                        <p:tgtEl>
                                          <p:spTgt spid="175"/>
                                        </p:tgtEl>
                                        <p:attrNameLst>
                                          <p:attrName>style.visibility</p:attrName>
                                        </p:attrNameLst>
                                      </p:cBhvr>
                                      <p:to>
                                        <p:strVal val="visible"/>
                                      </p:to>
                                    </p:set>
                                    <p:anim calcmode="lin" valueType="num">
                                      <p:cBhvr>
                                        <p:cTn id="64" dur="1000" fill="hold"/>
                                        <p:tgtEl>
                                          <p:spTgt spid="175"/>
                                        </p:tgtEl>
                                        <p:attrNameLst>
                                          <p:attrName>ppt_x</p:attrName>
                                        </p:attrNameLst>
                                      </p:cBhvr>
                                      <p:tavLst>
                                        <p:tav tm="0">
                                          <p:val>
                                            <p:strVal val="#ppt_x"/>
                                          </p:val>
                                        </p:tav>
                                        <p:tav tm="100000">
                                          <p:val>
                                            <p:strVal val="#ppt_x"/>
                                          </p:val>
                                        </p:tav>
                                      </p:tavLst>
                                    </p:anim>
                                    <p:anim calcmode="lin" valueType="num">
                                      <p:cBhvr>
                                        <p:cTn id="65" dur="1000" fill="hold"/>
                                        <p:tgtEl>
                                          <p:spTgt spid="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71" grpId="9" animBg="1" advAuto="0"/>
      <p:bldP spid="174" grpId="46" bldLvl="0" animBg="1" advAuto="0"/>
      <p:bldP spid="151" grpId="3" bldLvl="0" animBg="1" advAuto="0"/>
      <p:bldP spid="151" grpId="4" bldLvl="0" animBg="1" advAuto="0"/>
      <p:bldP spid="173" grpId="45" bldLvl="0" animBg="1" advAuto="0"/>
      <p:bldP spid="175" grpId="47" bldLvl="0" animBg="1" advAuto="0"/>
      <p:bldP spid="152" grpId="1" bldLvl="0" animBg="1" advAuto="0"/>
      <p:bldP spid="152" grpId="2" bldLvl="0" animBg="1" advAuto="0"/>
      <p:bldP spid="150" grpId="5" bldLvl="0" animBg="1" advAuto="0"/>
      <p:bldP spid="150" grpId="6" bldLvl="0" animBg="1" advAuto="0"/>
      <p:bldP spid="170" grpId="10" animBg="1" advAuto="0"/>
      <p:bldP spid="172" grpId="44" bldLvl="0" animBg="1" advAuto="0"/>
      <p:bldP spid="149" grpId="7" bldLvl="0" animBg="1" advAuto="0"/>
      <p:bldP spid="149" grpId="8" bldLvl="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Oval 6"/>
          <p:cNvSpPr/>
          <p:nvPr/>
        </p:nvSpPr>
        <p:spPr>
          <a:xfrm>
            <a:off x="1144459" y="139648"/>
            <a:ext cx="247021" cy="243524"/>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0" name="Oval 3"/>
          <p:cNvSpPr/>
          <p:nvPr/>
        </p:nvSpPr>
        <p:spPr>
          <a:xfrm>
            <a:off x="-141688" y="324638"/>
            <a:ext cx="351774" cy="347865"/>
          </a:xfrm>
          <a:prstGeom prst="ellipse">
            <a:avLst/>
          </a:prstGeom>
          <a:solidFill>
            <a:srgbClr val="A9D25A">
              <a:alpha val="80000"/>
            </a:srgbClr>
          </a:solidFill>
          <a:ln w="12700">
            <a:miter lim="400000"/>
          </a:ln>
        </p:spPr>
        <p:txBody>
          <a:bodyPr lIns="0" tIns="0" rIns="0" bIns="0"/>
          <a:lstStyle/>
          <a:p>
            <a:pPr>
              <a:defRPr sz="2400"/>
            </a:pPr>
            <a:endParaRPr sz="1800"/>
          </a:p>
        </p:txBody>
      </p:sp>
      <p:sp>
        <p:nvSpPr>
          <p:cNvPr id="151" name="Oval 4"/>
          <p:cNvSpPr/>
          <p:nvPr/>
        </p:nvSpPr>
        <p:spPr>
          <a:xfrm>
            <a:off x="210084" y="553278"/>
            <a:ext cx="351773" cy="347865"/>
          </a:xfrm>
          <a:prstGeom prst="ellipse">
            <a:avLst/>
          </a:prstGeom>
          <a:solidFill>
            <a:srgbClr val="98D2E3">
              <a:alpha val="80000"/>
            </a:srgbClr>
          </a:solidFill>
          <a:ln w="12700">
            <a:miter lim="400000"/>
          </a:ln>
        </p:spPr>
        <p:txBody>
          <a:bodyPr lIns="0" tIns="0" rIns="0" bIns="0"/>
          <a:lstStyle/>
          <a:p>
            <a:pPr>
              <a:defRPr sz="2400"/>
            </a:pPr>
            <a:endParaRPr sz="1800"/>
          </a:p>
        </p:txBody>
      </p:sp>
      <p:sp>
        <p:nvSpPr>
          <p:cNvPr id="152" name="Oval 5"/>
          <p:cNvSpPr/>
          <p:nvPr/>
        </p:nvSpPr>
        <p:spPr>
          <a:xfrm>
            <a:off x="448379" y="301799"/>
            <a:ext cx="611194" cy="601134"/>
          </a:xfrm>
          <a:prstGeom prst="ellipse">
            <a:avLst/>
          </a:prstGeom>
          <a:solidFill>
            <a:srgbClr val="EA5514">
              <a:alpha val="80000"/>
            </a:srgbClr>
          </a:solidFill>
          <a:ln w="12700">
            <a:miter lim="400000"/>
          </a:ln>
        </p:spPr>
        <p:txBody>
          <a:bodyPr lIns="0" tIns="0" rIns="0" bIns="0"/>
          <a:lstStyle/>
          <a:p>
            <a:pPr>
              <a:defRPr sz="2400"/>
            </a:pPr>
            <a:endParaRPr sz="1800"/>
          </a:p>
        </p:txBody>
      </p:sp>
      <p:sp>
        <p:nvSpPr>
          <p:cNvPr id="170" name="Rectangle 46"/>
          <p:cNvSpPr txBox="1"/>
          <p:nvPr/>
        </p:nvSpPr>
        <p:spPr>
          <a:xfrm>
            <a:off x="1127125" y="2853055"/>
            <a:ext cx="5014595" cy="1938655"/>
          </a:xfrm>
          <a:prstGeom prst="rect">
            <a:avLst/>
          </a:prstGeom>
          <a:ln w="12700">
            <a:miter lim="400000"/>
          </a:ln>
        </p:spPr>
        <p:txBody>
          <a:bodyPr wrap="square" lIns="0" tIns="0" rIns="0" bIns="0">
            <a:spAutoFit/>
          </a:bodyPr>
          <a:lstStyle/>
          <a:p>
            <a:pPr>
              <a:defRPr sz="1400" i="1">
                <a:solidFill>
                  <a:srgbClr val="00B0F0"/>
                </a:solidFill>
              </a:defRPr>
            </a:pPr>
            <a:r>
              <a:rPr sz="1800"/>
              <a:t>仅使用输入向量来控制视觉特征，能力是非常有限的，因</a:t>
            </a:r>
            <a:r>
              <a:rPr lang="zh-CN" sz="1800"/>
              <a:t>为</a:t>
            </a:r>
            <a:r>
              <a:rPr sz="1800"/>
              <a:t>它必须遵循训练数据的概率密度。</a:t>
            </a:r>
            <a:endParaRPr sz="1800"/>
          </a:p>
          <a:p>
            <a:pPr>
              <a:defRPr sz="1400" i="1">
                <a:solidFill>
                  <a:srgbClr val="00B0F0"/>
                </a:solidFill>
              </a:defRPr>
            </a:pPr>
            <a:endParaRPr sz="1800"/>
          </a:p>
          <a:p>
            <a:pPr>
              <a:defRPr sz="1400" i="1">
                <a:solidFill>
                  <a:srgbClr val="00B050"/>
                </a:solidFill>
              </a:defRPr>
            </a:pPr>
            <a:r>
              <a:rPr lang="zh-CN" altLang="en-US" sz="1800"/>
              <a:t>通过使用另一个神经网络，该模型可以生成一个不必遵循训练数据分布的向量，并且可以减少特征之间的相关性。</a:t>
            </a:r>
            <a:endParaRPr lang="zh-CN" altLang="en-US" sz="1800"/>
          </a:p>
          <a:p>
            <a:pPr>
              <a:defRPr sz="1400" i="1">
                <a:solidFill>
                  <a:schemeClr val="accent4"/>
                </a:solidFill>
              </a:defRPr>
            </a:pPr>
            <a:endParaRPr lang="zh-CN" sz="1800"/>
          </a:p>
        </p:txBody>
      </p:sp>
      <p:sp>
        <p:nvSpPr>
          <p:cNvPr id="171" name="Rectangle 47"/>
          <p:cNvSpPr txBox="1"/>
          <p:nvPr/>
        </p:nvSpPr>
        <p:spPr>
          <a:xfrm>
            <a:off x="983615" y="1152525"/>
            <a:ext cx="4408170" cy="676910"/>
          </a:xfrm>
          <a:prstGeom prst="rect">
            <a:avLst/>
          </a:prstGeom>
          <a:ln w="12700">
            <a:miter lim="400000"/>
          </a:ln>
        </p:spPr>
        <p:txBody>
          <a:bodyPr wrap="square" lIns="0" tIns="0" rIns="0" bIns="0">
            <a:spAutoFit/>
          </a:bodyPr>
          <a:lstStyle>
            <a:lvl1pPr>
              <a:defRPr sz="4400" b="1">
                <a:solidFill>
                  <a:srgbClr val="EA5514"/>
                </a:solidFill>
                <a:latin typeface="方正兰亭超细黑简体"/>
                <a:ea typeface="方正兰亭超细黑简体"/>
                <a:cs typeface="方正兰亭超细黑简体"/>
                <a:sym typeface="方正兰亭超细黑简体"/>
              </a:defRPr>
            </a:lvl1pPr>
          </a:lstStyle>
          <a:p>
            <a:r>
              <a:rPr lang="en-US" altLang="zh-CN"/>
              <a:t>Mapping </a:t>
            </a:r>
            <a:r>
              <a:rPr lang="en-US" altLang="zh-CN"/>
              <a:t>Network</a:t>
            </a:r>
            <a:endParaRPr lang="en-US" altLang="zh-CN"/>
          </a:p>
        </p:txBody>
      </p:sp>
      <p:sp>
        <p:nvSpPr>
          <p:cNvPr id="172" name="椭圆 2"/>
          <p:cNvSpPr/>
          <p:nvPr/>
        </p:nvSpPr>
        <p:spPr>
          <a:xfrm>
            <a:off x="747172" y="2853055"/>
            <a:ext cx="165157" cy="164913"/>
          </a:xfrm>
          <a:prstGeom prst="ellipse">
            <a:avLst/>
          </a:prstGeom>
          <a:solidFill>
            <a:schemeClr val="accent1"/>
          </a:solidFill>
          <a:ln w="12700">
            <a:miter lim="400000"/>
          </a:ln>
        </p:spPr>
        <p:txBody>
          <a:bodyPr lIns="0" tIns="0" rIns="0" bIns="0" anchor="ctr"/>
          <a:lstStyle/>
          <a:p>
            <a:pPr algn="ctr">
              <a:defRPr>
                <a:solidFill>
                  <a:srgbClr val="FFFFFF"/>
                </a:solidFill>
              </a:defRPr>
            </a:pPr>
          </a:p>
        </p:txBody>
      </p:sp>
      <p:sp>
        <p:nvSpPr>
          <p:cNvPr id="173" name="椭圆 44"/>
          <p:cNvSpPr/>
          <p:nvPr/>
        </p:nvSpPr>
        <p:spPr>
          <a:xfrm>
            <a:off x="747310" y="3645206"/>
            <a:ext cx="165157" cy="164913"/>
          </a:xfrm>
          <a:prstGeom prst="ellipse">
            <a:avLst/>
          </a:prstGeom>
          <a:solidFill>
            <a:schemeClr val="accent6"/>
          </a:solidFill>
          <a:ln w="12700">
            <a:miter lim="400000"/>
          </a:ln>
        </p:spPr>
        <p:txBody>
          <a:bodyPr lIns="0" tIns="0" rIns="0" bIns="0" anchor="ctr"/>
          <a:lstStyle/>
          <a:p>
            <a:pPr algn="ctr">
              <a:defRPr>
                <a:solidFill>
                  <a:srgbClr val="FFFFFF"/>
                </a:solidFill>
              </a:defRPr>
            </a:pPr>
          </a:p>
        </p:txBody>
      </p:sp>
      <p:pic>
        <p:nvPicPr>
          <p:cNvPr id="2" name="图片 1"/>
          <p:cNvPicPr>
            <a:picLocks noChangeAspect="1"/>
          </p:cNvPicPr>
          <p:nvPr/>
        </p:nvPicPr>
        <p:blipFill>
          <a:blip r:embed="rId1"/>
          <a:stretch>
            <a:fillRect/>
          </a:stretch>
        </p:blipFill>
        <p:spPr>
          <a:xfrm>
            <a:off x="6428740" y="1268730"/>
            <a:ext cx="5669280" cy="42716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isInverted="1"/>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type="el">
                                    <p:tmAbs val="0"/>
                                  </p:iterate>
                                  <p:childTnLst>
                                    <p:set>
                                      <p:cBhvr>
                                        <p:cTn id="6" dur="indefinite" fill="hold"/>
                                        <p:tgtEl>
                                          <p:spTgt spid="152"/>
                                        </p:tgtEl>
                                        <p:attrNameLst>
                                          <p:attrName>style.visibility</p:attrName>
                                        </p:attrNameLst>
                                      </p:cBhvr>
                                      <p:to>
                                        <p:strVal val="visible"/>
                                      </p:to>
                                    </p:set>
                                    <p:anim calcmode="lin" valueType="num">
                                      <p:cBhvr>
                                        <p:cTn id="7" dur="300" fill="hold"/>
                                        <p:tgtEl>
                                          <p:spTgt spid="152"/>
                                        </p:tgtEl>
                                        <p:attrNameLst>
                                          <p:attrName>ppt_w</p:attrName>
                                        </p:attrNameLst>
                                      </p:cBhvr>
                                      <p:tavLst>
                                        <p:tav tm="0">
                                          <p:val>
                                            <p:fltVal val="0"/>
                                          </p:val>
                                        </p:tav>
                                        <p:tav tm="100000">
                                          <p:val>
                                            <p:strVal val="#ppt_w"/>
                                          </p:val>
                                        </p:tav>
                                      </p:tavLst>
                                    </p:anim>
                                    <p:anim calcmode="lin" valueType="num">
                                      <p:cBhvr>
                                        <p:cTn id="8" dur="300" fill="hold"/>
                                        <p:tgtEl>
                                          <p:spTgt spid="152"/>
                                        </p:tgtEl>
                                        <p:attrNameLst>
                                          <p:attrName>ppt_h</p:attrName>
                                        </p:attrNameLst>
                                      </p:cBhvr>
                                      <p:tavLst>
                                        <p:tav tm="0">
                                          <p:val>
                                            <p:fltVal val="0"/>
                                          </p:val>
                                        </p:tav>
                                        <p:tav tm="100000">
                                          <p:val>
                                            <p:strVal val="#ppt_h"/>
                                          </p:val>
                                        </p:tav>
                                      </p:tavLst>
                                    </p:anim>
                                  </p:childTnLst>
                                </p:cTn>
                              </p:par>
                            </p:childTnLst>
                          </p:cTn>
                        </p:par>
                        <p:par>
                          <p:cTn id="9" fill="hold">
                            <p:stCondLst>
                              <p:cond delay="300"/>
                            </p:stCondLst>
                            <p:childTnLst>
                              <p:par>
                                <p:cTn id="10" presetID="6" presetClass="emph" presetSubtype="0" fill="hold" grpId="2" nodeType="afterEffect">
                                  <p:stCondLst>
                                    <p:cond delay="300"/>
                                  </p:stCondLst>
                                  <p:childTnLst>
                                    <p:animScale>
                                      <p:cBhvr>
                                        <p:cTn id="11" dur="150" fill="hold"/>
                                        <p:tgtEl>
                                          <p:spTgt spid="152"/>
                                        </p:tgtEl>
                                      </p:cBhvr>
                                      <p:by x="110000" y="110000"/>
                                    </p:animScale>
                                  </p:childTnLst>
                                </p:cTn>
                              </p:par>
                            </p:childTnLst>
                          </p:cTn>
                        </p:par>
                        <p:par>
                          <p:cTn id="12" fill="hold">
                            <p:stCondLst>
                              <p:cond delay="1100"/>
                            </p:stCondLst>
                            <p:childTnLst>
                              <p:par>
                                <p:cTn id="13" presetID="23" presetClass="entr" presetSubtype="16" fill="hold" grpId="3" nodeType="afterEffect">
                                  <p:stCondLst>
                                    <p:cond delay="300"/>
                                  </p:stCondLst>
                                  <p:iterate type="el">
                                    <p:tmAbs val="0"/>
                                  </p:iterate>
                                  <p:childTnLst>
                                    <p:set>
                                      <p:cBhvr>
                                        <p:cTn id="14" dur="indefinite" fill="hold"/>
                                        <p:tgtEl>
                                          <p:spTgt spid="151"/>
                                        </p:tgtEl>
                                        <p:attrNameLst>
                                          <p:attrName>style.visibility</p:attrName>
                                        </p:attrNameLst>
                                      </p:cBhvr>
                                      <p:to>
                                        <p:strVal val="visible"/>
                                      </p:to>
                                    </p:set>
                                    <p:anim calcmode="lin" valueType="num">
                                      <p:cBhvr>
                                        <p:cTn id="15" dur="300" fill="hold"/>
                                        <p:tgtEl>
                                          <p:spTgt spid="151"/>
                                        </p:tgtEl>
                                        <p:attrNameLst>
                                          <p:attrName>ppt_w</p:attrName>
                                        </p:attrNameLst>
                                      </p:cBhvr>
                                      <p:tavLst>
                                        <p:tav tm="0">
                                          <p:val>
                                            <p:fltVal val="0"/>
                                          </p:val>
                                        </p:tav>
                                        <p:tav tm="100000">
                                          <p:val>
                                            <p:strVal val="#ppt_w"/>
                                          </p:val>
                                        </p:tav>
                                      </p:tavLst>
                                    </p:anim>
                                    <p:anim calcmode="lin" valueType="num">
                                      <p:cBhvr>
                                        <p:cTn id="16" dur="300" fill="hold"/>
                                        <p:tgtEl>
                                          <p:spTgt spid="151"/>
                                        </p:tgtEl>
                                        <p:attrNameLst>
                                          <p:attrName>ppt_h</p:attrName>
                                        </p:attrNameLst>
                                      </p:cBhvr>
                                      <p:tavLst>
                                        <p:tav tm="0">
                                          <p:val>
                                            <p:fltVal val="0"/>
                                          </p:val>
                                        </p:tav>
                                        <p:tav tm="100000">
                                          <p:val>
                                            <p:strVal val="#ppt_h"/>
                                          </p:val>
                                        </p:tav>
                                      </p:tavLst>
                                    </p:anim>
                                  </p:childTnLst>
                                </p:cTn>
                              </p:par>
                            </p:childTnLst>
                          </p:cTn>
                        </p:par>
                        <p:par>
                          <p:cTn id="17" fill="hold">
                            <p:stCondLst>
                              <p:cond delay="1350"/>
                            </p:stCondLst>
                            <p:childTnLst>
                              <p:par>
                                <p:cTn id="18" presetID="6" presetClass="emph" presetSubtype="0" fill="hold" grpId="4" nodeType="afterEffect">
                                  <p:stCondLst>
                                    <p:cond delay="600"/>
                                  </p:stCondLst>
                                  <p:childTnLst>
                                    <p:animScale>
                                      <p:cBhvr>
                                        <p:cTn id="19" dur="150" fill="hold"/>
                                        <p:tgtEl>
                                          <p:spTgt spid="151"/>
                                        </p:tgtEl>
                                      </p:cBhvr>
                                      <p:by x="110000" y="110000"/>
                                    </p:animScale>
                                  </p:childTnLst>
                                </p:cTn>
                              </p:par>
                            </p:childTnLst>
                          </p:cTn>
                        </p:par>
                        <p:par>
                          <p:cTn id="20" fill="hold">
                            <p:stCondLst>
                              <p:cond delay="2450"/>
                            </p:stCondLst>
                            <p:childTnLst>
                              <p:par>
                                <p:cTn id="21" presetID="23" presetClass="entr" presetSubtype="16" fill="hold" grpId="5" nodeType="afterEffect">
                                  <p:stCondLst>
                                    <p:cond delay="600"/>
                                  </p:stCondLst>
                                  <p:iterate type="el">
                                    <p:tmAbs val="0"/>
                                  </p:iterate>
                                  <p:childTnLst>
                                    <p:set>
                                      <p:cBhvr>
                                        <p:cTn id="22" dur="indefinite" fill="hold"/>
                                        <p:tgtEl>
                                          <p:spTgt spid="150"/>
                                        </p:tgtEl>
                                        <p:attrNameLst>
                                          <p:attrName>style.visibility</p:attrName>
                                        </p:attrNameLst>
                                      </p:cBhvr>
                                      <p:to>
                                        <p:strVal val="visible"/>
                                      </p:to>
                                    </p:set>
                                    <p:anim calcmode="lin" valueType="num">
                                      <p:cBhvr>
                                        <p:cTn id="23" dur="300" fill="hold"/>
                                        <p:tgtEl>
                                          <p:spTgt spid="150"/>
                                        </p:tgtEl>
                                        <p:attrNameLst>
                                          <p:attrName>ppt_w</p:attrName>
                                        </p:attrNameLst>
                                      </p:cBhvr>
                                      <p:tavLst>
                                        <p:tav tm="0">
                                          <p:val>
                                            <p:fltVal val="0"/>
                                          </p:val>
                                        </p:tav>
                                        <p:tav tm="100000">
                                          <p:val>
                                            <p:strVal val="#ppt_w"/>
                                          </p:val>
                                        </p:tav>
                                      </p:tavLst>
                                    </p:anim>
                                    <p:anim calcmode="lin" valueType="num">
                                      <p:cBhvr>
                                        <p:cTn id="24" dur="300" fill="hold"/>
                                        <p:tgtEl>
                                          <p:spTgt spid="150"/>
                                        </p:tgtEl>
                                        <p:attrNameLst>
                                          <p:attrName>ppt_h</p:attrName>
                                        </p:attrNameLst>
                                      </p:cBhvr>
                                      <p:tavLst>
                                        <p:tav tm="0">
                                          <p:val>
                                            <p:fltVal val="0"/>
                                          </p:val>
                                        </p:tav>
                                        <p:tav tm="100000">
                                          <p:val>
                                            <p:strVal val="#ppt_h"/>
                                          </p:val>
                                        </p:tav>
                                      </p:tavLst>
                                    </p:anim>
                                  </p:childTnLst>
                                </p:cTn>
                              </p:par>
                            </p:childTnLst>
                          </p:cTn>
                        </p:par>
                        <p:par>
                          <p:cTn id="25" fill="hold">
                            <p:stCondLst>
                              <p:cond delay="3000"/>
                            </p:stCondLst>
                            <p:childTnLst>
                              <p:par>
                                <p:cTn id="26" presetID="6" presetClass="emph" presetSubtype="0" fill="hold" grpId="6" nodeType="afterEffect">
                                  <p:stCondLst>
                                    <p:cond delay="900"/>
                                  </p:stCondLst>
                                  <p:childTnLst>
                                    <p:animScale>
                                      <p:cBhvr>
                                        <p:cTn id="27" dur="150" fill="hold"/>
                                        <p:tgtEl>
                                          <p:spTgt spid="150"/>
                                        </p:tgtEl>
                                      </p:cBhvr>
                                      <p:by x="110000" y="110000"/>
                                    </p:animScale>
                                  </p:childTnLst>
                                </p:cTn>
                              </p:par>
                            </p:childTnLst>
                          </p:cTn>
                        </p:par>
                        <p:par>
                          <p:cTn id="28" fill="hold">
                            <p:stCondLst>
                              <p:cond delay="4400"/>
                            </p:stCondLst>
                            <p:childTnLst>
                              <p:par>
                                <p:cTn id="29" presetID="23" presetClass="entr" presetSubtype="16" fill="hold" grpId="7" nodeType="afterEffect">
                                  <p:stCondLst>
                                    <p:cond delay="900"/>
                                  </p:stCondLst>
                                  <p:iterate type="el">
                                    <p:tmAbs val="0"/>
                                  </p:iterate>
                                  <p:childTnLst>
                                    <p:set>
                                      <p:cBhvr>
                                        <p:cTn id="30" dur="indefinite" fill="hold"/>
                                        <p:tgtEl>
                                          <p:spTgt spid="149"/>
                                        </p:tgtEl>
                                        <p:attrNameLst>
                                          <p:attrName>style.visibility</p:attrName>
                                        </p:attrNameLst>
                                      </p:cBhvr>
                                      <p:to>
                                        <p:strVal val="visible"/>
                                      </p:to>
                                    </p:set>
                                    <p:anim calcmode="lin" valueType="num">
                                      <p:cBhvr>
                                        <p:cTn id="31" dur="300" fill="hold"/>
                                        <p:tgtEl>
                                          <p:spTgt spid="149"/>
                                        </p:tgtEl>
                                        <p:attrNameLst>
                                          <p:attrName>ppt_w</p:attrName>
                                        </p:attrNameLst>
                                      </p:cBhvr>
                                      <p:tavLst>
                                        <p:tav tm="0">
                                          <p:val>
                                            <p:fltVal val="0"/>
                                          </p:val>
                                        </p:tav>
                                        <p:tav tm="100000">
                                          <p:val>
                                            <p:strVal val="#ppt_w"/>
                                          </p:val>
                                        </p:tav>
                                      </p:tavLst>
                                    </p:anim>
                                    <p:anim calcmode="lin" valueType="num">
                                      <p:cBhvr>
                                        <p:cTn id="32" dur="300" fill="hold"/>
                                        <p:tgtEl>
                                          <p:spTgt spid="149"/>
                                        </p:tgtEl>
                                        <p:attrNameLst>
                                          <p:attrName>ppt_h</p:attrName>
                                        </p:attrNameLst>
                                      </p:cBhvr>
                                      <p:tavLst>
                                        <p:tav tm="0">
                                          <p:val>
                                            <p:fltVal val="0"/>
                                          </p:val>
                                        </p:tav>
                                        <p:tav tm="100000">
                                          <p:val>
                                            <p:strVal val="#ppt_h"/>
                                          </p:val>
                                        </p:tav>
                                      </p:tavLst>
                                    </p:anim>
                                  </p:childTnLst>
                                </p:cTn>
                              </p:par>
                            </p:childTnLst>
                          </p:cTn>
                        </p:par>
                        <p:par>
                          <p:cTn id="33" fill="hold">
                            <p:stCondLst>
                              <p:cond delay="5250"/>
                            </p:stCondLst>
                            <p:childTnLst>
                              <p:par>
                                <p:cTn id="34" presetID="6" presetClass="emph" presetSubtype="0" fill="hold" grpId="8" nodeType="afterEffect">
                                  <p:stCondLst>
                                    <p:cond delay="1200"/>
                                  </p:stCondLst>
                                  <p:childTnLst>
                                    <p:animScale>
                                      <p:cBhvr>
                                        <p:cTn id="35" dur="150" fill="hold"/>
                                        <p:tgtEl>
                                          <p:spTgt spid="149"/>
                                        </p:tgtEl>
                                      </p:cBhvr>
                                      <p:by x="110000" y="110000"/>
                                    </p:animScale>
                                  </p:childTnLst>
                                </p:cTn>
                              </p:par>
                            </p:childTnLst>
                          </p:cTn>
                        </p:par>
                        <p:par>
                          <p:cTn id="36" fill="hold">
                            <p:stCondLst>
                              <p:cond delay="6950"/>
                            </p:stCondLst>
                            <p:childTnLst>
                              <p:par>
                                <p:cTn id="37" presetID="2" presetClass="entr" presetSubtype="2" fill="hold" grpId="9" nodeType="afterEffect">
                                  <p:stCondLst>
                                    <p:cond delay="800"/>
                                  </p:stCondLst>
                                  <p:iterate type="el">
                                    <p:tmAbs val="0"/>
                                  </p:iterate>
                                  <p:childTnLst>
                                    <p:set>
                                      <p:cBhvr>
                                        <p:cTn id="38" dur="indefinite" fill="hold"/>
                                        <p:tgtEl>
                                          <p:spTgt spid="171"/>
                                        </p:tgtEl>
                                        <p:attrNameLst>
                                          <p:attrName>style.visibility</p:attrName>
                                        </p:attrNameLst>
                                      </p:cBhvr>
                                      <p:to>
                                        <p:strVal val="visible"/>
                                      </p:to>
                                    </p:set>
                                    <p:anim calcmode="lin" valueType="num">
                                      <p:cBhvr>
                                        <p:cTn id="39" dur="500" fill="hold"/>
                                        <p:tgtEl>
                                          <p:spTgt spid="171"/>
                                        </p:tgtEl>
                                        <p:attrNameLst>
                                          <p:attrName>ppt_x</p:attrName>
                                        </p:attrNameLst>
                                      </p:cBhvr>
                                      <p:tavLst>
                                        <p:tav tm="0">
                                          <p:val>
                                            <p:strVal val="1+#ppt_w/2"/>
                                          </p:val>
                                        </p:tav>
                                        <p:tav tm="100000">
                                          <p:val>
                                            <p:strVal val="#ppt_x"/>
                                          </p:val>
                                        </p:tav>
                                      </p:tavLst>
                                    </p:anim>
                                    <p:anim calcmode="lin" valueType="num">
                                      <p:cBhvr>
                                        <p:cTn id="40" dur="500" fill="hold"/>
                                        <p:tgtEl>
                                          <p:spTgt spid="171"/>
                                        </p:tgtEl>
                                        <p:attrNameLst>
                                          <p:attrName>ppt_y</p:attrName>
                                        </p:attrNameLst>
                                      </p:cBhvr>
                                      <p:tavLst>
                                        <p:tav tm="0">
                                          <p:val>
                                            <p:strVal val="#ppt_y"/>
                                          </p:val>
                                        </p:tav>
                                        <p:tav tm="100000">
                                          <p:val>
                                            <p:strVal val="#ppt_y"/>
                                          </p:val>
                                        </p:tav>
                                      </p:tavLst>
                                    </p:anim>
                                  </p:childTnLst>
                                </p:cTn>
                              </p:par>
                            </p:childTnLst>
                          </p:cTn>
                        </p:par>
                        <p:par>
                          <p:cTn id="41" fill="hold">
                            <p:stCondLst>
                              <p:cond delay="7900"/>
                            </p:stCondLst>
                            <p:childTnLst>
                              <p:par>
                                <p:cTn id="42" presetID="2" presetClass="entr" presetSubtype="2" fill="hold" grpId="10" nodeType="afterEffect">
                                  <p:stCondLst>
                                    <p:cond delay="900"/>
                                  </p:stCondLst>
                                  <p:iterate type="el">
                                    <p:tmAbs val="0"/>
                                  </p:iterate>
                                  <p:childTnLst>
                                    <p:set>
                                      <p:cBhvr>
                                        <p:cTn id="43" dur="indefinite" fill="hold"/>
                                        <p:tgtEl>
                                          <p:spTgt spid="170"/>
                                        </p:tgtEl>
                                        <p:attrNameLst>
                                          <p:attrName>style.visibility</p:attrName>
                                        </p:attrNameLst>
                                      </p:cBhvr>
                                      <p:to>
                                        <p:strVal val="visible"/>
                                      </p:to>
                                    </p:set>
                                    <p:anim calcmode="lin" valueType="num">
                                      <p:cBhvr>
                                        <p:cTn id="44" dur="500" fill="hold"/>
                                        <p:tgtEl>
                                          <p:spTgt spid="170"/>
                                        </p:tgtEl>
                                        <p:attrNameLst>
                                          <p:attrName>ppt_x</p:attrName>
                                        </p:attrNameLst>
                                      </p:cBhvr>
                                      <p:tavLst>
                                        <p:tav tm="0">
                                          <p:val>
                                            <p:strVal val="1+#ppt_w/2"/>
                                          </p:val>
                                        </p:tav>
                                        <p:tav tm="100000">
                                          <p:val>
                                            <p:strVal val="#ppt_x"/>
                                          </p:val>
                                        </p:tav>
                                      </p:tavLst>
                                    </p:anim>
                                    <p:anim calcmode="lin" valueType="num">
                                      <p:cBhvr>
                                        <p:cTn id="45" dur="500" fill="hold"/>
                                        <p:tgtEl>
                                          <p:spTgt spid="170"/>
                                        </p:tgtEl>
                                        <p:attrNameLst>
                                          <p:attrName>ppt_y</p:attrName>
                                        </p:attrNameLst>
                                      </p:cBhvr>
                                      <p:tavLst>
                                        <p:tav tm="0">
                                          <p:val>
                                            <p:strVal val="#ppt_y"/>
                                          </p:val>
                                        </p:tav>
                                        <p:tav tm="100000">
                                          <p:val>
                                            <p:strVal val="#ppt_y"/>
                                          </p:val>
                                        </p:tav>
                                      </p:tavLst>
                                    </p:anim>
                                  </p:childTnLst>
                                </p:cTn>
                              </p:par>
                            </p:childTnLst>
                          </p:cTn>
                        </p:par>
                        <p:par>
                          <p:cTn id="46" fill="hold">
                            <p:stCondLst>
                              <p:cond delay="9300"/>
                            </p:stCondLst>
                            <p:childTnLst>
                              <p:par>
                                <p:cTn id="47" presetID="2" presetClass="entr" presetSubtype="4" fill="hold" grpId="44" nodeType="afterEffect">
                                  <p:stCondLst>
                                    <p:cond delay="2700"/>
                                  </p:stCondLst>
                                  <p:iterate type="el">
                                    <p:tmAbs val="0"/>
                                  </p:iterate>
                                  <p:childTnLst>
                                    <p:set>
                                      <p:cBhvr>
                                        <p:cTn id="48" dur="indefinite" fill="hold"/>
                                        <p:tgtEl>
                                          <p:spTgt spid="172"/>
                                        </p:tgtEl>
                                        <p:attrNameLst>
                                          <p:attrName>style.visibility</p:attrName>
                                        </p:attrNameLst>
                                      </p:cBhvr>
                                      <p:to>
                                        <p:strVal val="visible"/>
                                      </p:to>
                                    </p:set>
                                    <p:anim calcmode="lin" valueType="num">
                                      <p:cBhvr>
                                        <p:cTn id="49" dur="1000" fill="hold"/>
                                        <p:tgtEl>
                                          <p:spTgt spid="172"/>
                                        </p:tgtEl>
                                        <p:attrNameLst>
                                          <p:attrName>ppt_x</p:attrName>
                                        </p:attrNameLst>
                                      </p:cBhvr>
                                      <p:tavLst>
                                        <p:tav tm="0">
                                          <p:val>
                                            <p:strVal val="#ppt_x"/>
                                          </p:val>
                                        </p:tav>
                                        <p:tav tm="100000">
                                          <p:val>
                                            <p:strVal val="#ppt_x"/>
                                          </p:val>
                                        </p:tav>
                                      </p:tavLst>
                                    </p:anim>
                                    <p:anim calcmode="lin" valueType="num">
                                      <p:cBhvr>
                                        <p:cTn id="50" dur="1000" fill="hold"/>
                                        <p:tgtEl>
                                          <p:spTgt spid="172"/>
                                        </p:tgtEl>
                                        <p:attrNameLst>
                                          <p:attrName>ppt_y</p:attrName>
                                        </p:attrNameLst>
                                      </p:cBhvr>
                                      <p:tavLst>
                                        <p:tav tm="0">
                                          <p:val>
                                            <p:strVal val="1+#ppt_h/2"/>
                                          </p:val>
                                        </p:tav>
                                        <p:tav tm="100000">
                                          <p:val>
                                            <p:strVal val="#ppt_y"/>
                                          </p:val>
                                        </p:tav>
                                      </p:tavLst>
                                    </p:anim>
                                  </p:childTnLst>
                                </p:cTn>
                              </p:par>
                            </p:childTnLst>
                          </p:cTn>
                        </p:par>
                        <p:par>
                          <p:cTn id="51" fill="hold">
                            <p:stCondLst>
                              <p:cond delay="13000"/>
                            </p:stCondLst>
                            <p:childTnLst>
                              <p:par>
                                <p:cTn id="52" presetID="2" presetClass="entr" presetSubtype="4" fill="hold" grpId="45" nodeType="afterEffect">
                                  <p:stCondLst>
                                    <p:cond delay="2700"/>
                                  </p:stCondLst>
                                  <p:iterate type="el">
                                    <p:tmAbs val="0"/>
                                  </p:iterate>
                                  <p:childTnLst>
                                    <p:set>
                                      <p:cBhvr>
                                        <p:cTn id="53" dur="indefinite" fill="hold"/>
                                        <p:tgtEl>
                                          <p:spTgt spid="173"/>
                                        </p:tgtEl>
                                        <p:attrNameLst>
                                          <p:attrName>style.visibility</p:attrName>
                                        </p:attrNameLst>
                                      </p:cBhvr>
                                      <p:to>
                                        <p:strVal val="visible"/>
                                      </p:to>
                                    </p:set>
                                    <p:anim calcmode="lin" valueType="num">
                                      <p:cBhvr>
                                        <p:cTn id="54" dur="1000" fill="hold"/>
                                        <p:tgtEl>
                                          <p:spTgt spid="173"/>
                                        </p:tgtEl>
                                        <p:attrNameLst>
                                          <p:attrName>ppt_x</p:attrName>
                                        </p:attrNameLst>
                                      </p:cBhvr>
                                      <p:tavLst>
                                        <p:tav tm="0">
                                          <p:val>
                                            <p:strVal val="#ppt_x"/>
                                          </p:val>
                                        </p:tav>
                                        <p:tav tm="100000">
                                          <p:val>
                                            <p:strVal val="#ppt_x"/>
                                          </p:val>
                                        </p:tav>
                                      </p:tavLst>
                                    </p:anim>
                                    <p:anim calcmode="lin" valueType="num">
                                      <p:cBhvr>
                                        <p:cTn id="55" dur="1000" fill="hold"/>
                                        <p:tgtEl>
                                          <p:spTgt spid="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71" grpId="9" animBg="1" advAuto="0"/>
      <p:bldP spid="151" grpId="3" bldLvl="0" animBg="1" advAuto="0"/>
      <p:bldP spid="151" grpId="4" bldLvl="0" animBg="1" advAuto="0"/>
      <p:bldP spid="173" grpId="45" bldLvl="0" animBg="1" advAuto="0"/>
      <p:bldP spid="152" grpId="1" bldLvl="0" animBg="1" advAuto="0"/>
      <p:bldP spid="152" grpId="2" bldLvl="0" animBg="1" advAuto="0"/>
      <p:bldP spid="150" grpId="5" bldLvl="0" animBg="1" advAuto="0"/>
      <p:bldP spid="150" grpId="6" bldLvl="0" animBg="1" advAuto="0"/>
      <p:bldP spid="170" grpId="10" animBg="1" advAuto="0"/>
      <p:bldP spid="172" grpId="44" bldLvl="0" animBg="1" advAuto="0"/>
      <p:bldP spid="149" grpId="7" bldLvl="0" animBg="1" advAuto="0"/>
      <p:bldP spid="149" grpId="8" bldLvl="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Oval 6"/>
          <p:cNvSpPr/>
          <p:nvPr/>
        </p:nvSpPr>
        <p:spPr>
          <a:xfrm>
            <a:off x="1144459" y="139648"/>
            <a:ext cx="247021" cy="243524"/>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0" name="Oval 3"/>
          <p:cNvSpPr/>
          <p:nvPr/>
        </p:nvSpPr>
        <p:spPr>
          <a:xfrm>
            <a:off x="-141688" y="324638"/>
            <a:ext cx="351774" cy="347865"/>
          </a:xfrm>
          <a:prstGeom prst="ellipse">
            <a:avLst/>
          </a:prstGeom>
          <a:solidFill>
            <a:srgbClr val="A9D25A">
              <a:alpha val="80000"/>
            </a:srgbClr>
          </a:solidFill>
          <a:ln w="12700">
            <a:miter lim="400000"/>
          </a:ln>
        </p:spPr>
        <p:txBody>
          <a:bodyPr lIns="0" tIns="0" rIns="0" bIns="0"/>
          <a:lstStyle/>
          <a:p>
            <a:pPr>
              <a:defRPr sz="2400"/>
            </a:pPr>
            <a:endParaRPr sz="1800"/>
          </a:p>
        </p:txBody>
      </p:sp>
      <p:sp>
        <p:nvSpPr>
          <p:cNvPr id="151" name="Oval 4"/>
          <p:cNvSpPr/>
          <p:nvPr/>
        </p:nvSpPr>
        <p:spPr>
          <a:xfrm>
            <a:off x="210084" y="553278"/>
            <a:ext cx="351773" cy="347865"/>
          </a:xfrm>
          <a:prstGeom prst="ellipse">
            <a:avLst/>
          </a:prstGeom>
          <a:solidFill>
            <a:srgbClr val="98D2E3">
              <a:alpha val="80000"/>
            </a:srgbClr>
          </a:solidFill>
          <a:ln w="12700">
            <a:miter lim="400000"/>
          </a:ln>
        </p:spPr>
        <p:txBody>
          <a:bodyPr lIns="0" tIns="0" rIns="0" bIns="0"/>
          <a:lstStyle/>
          <a:p>
            <a:pPr>
              <a:defRPr sz="2400"/>
            </a:pPr>
            <a:endParaRPr sz="1800"/>
          </a:p>
        </p:txBody>
      </p:sp>
      <p:sp>
        <p:nvSpPr>
          <p:cNvPr id="152" name="Oval 5"/>
          <p:cNvSpPr/>
          <p:nvPr/>
        </p:nvSpPr>
        <p:spPr>
          <a:xfrm>
            <a:off x="448379" y="301799"/>
            <a:ext cx="611194" cy="601134"/>
          </a:xfrm>
          <a:prstGeom prst="ellipse">
            <a:avLst/>
          </a:prstGeom>
          <a:solidFill>
            <a:srgbClr val="EA5514">
              <a:alpha val="80000"/>
            </a:srgbClr>
          </a:solidFill>
          <a:ln w="12700">
            <a:miter lim="400000"/>
          </a:ln>
        </p:spPr>
        <p:txBody>
          <a:bodyPr lIns="0" tIns="0" rIns="0" bIns="0"/>
          <a:lstStyle/>
          <a:p>
            <a:pPr>
              <a:defRPr sz="2400"/>
            </a:pPr>
            <a:endParaRPr sz="1800"/>
          </a:p>
        </p:txBody>
      </p:sp>
      <p:sp>
        <p:nvSpPr>
          <p:cNvPr id="153" name="Oval 21"/>
          <p:cNvSpPr/>
          <p:nvPr/>
        </p:nvSpPr>
        <p:spPr>
          <a:xfrm>
            <a:off x="6915152" y="2481791"/>
            <a:ext cx="766235" cy="770469"/>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54" name="Oval 22"/>
          <p:cNvSpPr/>
          <p:nvPr/>
        </p:nvSpPr>
        <p:spPr>
          <a:xfrm>
            <a:off x="7099300" y="3341158"/>
            <a:ext cx="768353" cy="768353"/>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5" name="Oval 23"/>
          <p:cNvSpPr/>
          <p:nvPr/>
        </p:nvSpPr>
        <p:spPr>
          <a:xfrm>
            <a:off x="8663516" y="4374091"/>
            <a:ext cx="770469" cy="770469"/>
          </a:xfrm>
          <a:prstGeom prst="ellipse">
            <a:avLst/>
          </a:prstGeom>
          <a:solidFill>
            <a:srgbClr val="D8AEAF">
              <a:alpha val="80000"/>
            </a:srgbClr>
          </a:solidFill>
          <a:ln w="12700">
            <a:miter lim="400000"/>
          </a:ln>
        </p:spPr>
        <p:txBody>
          <a:bodyPr lIns="0" tIns="0" rIns="0" bIns="0"/>
          <a:lstStyle/>
          <a:p>
            <a:pPr>
              <a:defRPr sz="2400"/>
            </a:pPr>
            <a:endParaRPr sz="1800"/>
          </a:p>
        </p:txBody>
      </p:sp>
      <p:sp>
        <p:nvSpPr>
          <p:cNvPr id="156" name="Oval 24"/>
          <p:cNvSpPr/>
          <p:nvPr/>
        </p:nvSpPr>
        <p:spPr>
          <a:xfrm>
            <a:off x="8995833" y="3341158"/>
            <a:ext cx="768353" cy="768353"/>
          </a:xfrm>
          <a:prstGeom prst="ellipse">
            <a:avLst/>
          </a:prstGeom>
          <a:solidFill>
            <a:srgbClr val="A5CB5A"/>
          </a:solidFill>
          <a:ln w="12700">
            <a:miter lim="400000"/>
          </a:ln>
        </p:spPr>
        <p:txBody>
          <a:bodyPr lIns="0" tIns="0" rIns="0" bIns="0"/>
          <a:lstStyle/>
          <a:p>
            <a:pPr>
              <a:defRPr sz="2400"/>
            </a:pPr>
            <a:endParaRPr sz="1800"/>
          </a:p>
        </p:txBody>
      </p:sp>
      <p:sp>
        <p:nvSpPr>
          <p:cNvPr id="157" name="Oval 25"/>
          <p:cNvSpPr/>
          <p:nvPr/>
        </p:nvSpPr>
        <p:spPr>
          <a:xfrm>
            <a:off x="7992533" y="2867025"/>
            <a:ext cx="927101" cy="931336"/>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8" name="Oval 26"/>
          <p:cNvSpPr/>
          <p:nvPr/>
        </p:nvSpPr>
        <p:spPr>
          <a:xfrm>
            <a:off x="7753352" y="3726393"/>
            <a:ext cx="1136651" cy="1138769"/>
          </a:xfrm>
          <a:prstGeom prst="ellipse">
            <a:avLst/>
          </a:prstGeom>
          <a:solidFill>
            <a:srgbClr val="A5CB5A"/>
          </a:solidFill>
          <a:ln w="12700">
            <a:miter lim="400000"/>
          </a:ln>
        </p:spPr>
        <p:txBody>
          <a:bodyPr lIns="0" tIns="0" rIns="0" bIns="0"/>
          <a:lstStyle/>
          <a:p>
            <a:pPr>
              <a:defRPr sz="2400"/>
            </a:pPr>
            <a:endParaRPr sz="1800"/>
          </a:p>
        </p:txBody>
      </p:sp>
      <p:sp>
        <p:nvSpPr>
          <p:cNvPr id="159" name="Oval 27"/>
          <p:cNvSpPr/>
          <p:nvPr/>
        </p:nvSpPr>
        <p:spPr>
          <a:xfrm>
            <a:off x="7586133" y="3990976"/>
            <a:ext cx="232835" cy="232835"/>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0" name="Oval 28"/>
          <p:cNvSpPr/>
          <p:nvPr/>
        </p:nvSpPr>
        <p:spPr>
          <a:xfrm>
            <a:off x="8765116" y="3785658"/>
            <a:ext cx="406401" cy="408519"/>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1" name="Oval 29"/>
          <p:cNvSpPr/>
          <p:nvPr/>
        </p:nvSpPr>
        <p:spPr>
          <a:xfrm>
            <a:off x="9592733" y="3364443"/>
            <a:ext cx="533401" cy="535517"/>
          </a:xfrm>
          <a:prstGeom prst="ellipse">
            <a:avLst/>
          </a:prstGeom>
          <a:solidFill>
            <a:srgbClr val="B03896">
              <a:alpha val="80000"/>
            </a:srgbClr>
          </a:solidFill>
          <a:ln w="12700">
            <a:miter lim="400000"/>
          </a:ln>
        </p:spPr>
        <p:txBody>
          <a:bodyPr lIns="0" tIns="0" rIns="0" bIns="0"/>
          <a:lstStyle/>
          <a:p>
            <a:pPr>
              <a:defRPr sz="2400"/>
            </a:pPr>
            <a:endParaRPr sz="1800"/>
          </a:p>
        </p:txBody>
      </p:sp>
      <p:sp>
        <p:nvSpPr>
          <p:cNvPr id="162" name="Oval 30"/>
          <p:cNvSpPr/>
          <p:nvPr/>
        </p:nvSpPr>
        <p:spPr>
          <a:xfrm>
            <a:off x="8686800" y="3032125"/>
            <a:ext cx="615953" cy="615953"/>
          </a:xfrm>
          <a:prstGeom prst="ellipse">
            <a:avLst/>
          </a:prstGeom>
          <a:solidFill>
            <a:srgbClr val="A8CE52">
              <a:alpha val="39999"/>
            </a:srgbClr>
          </a:solidFill>
          <a:ln w="12700">
            <a:miter lim="400000"/>
          </a:ln>
        </p:spPr>
        <p:txBody>
          <a:bodyPr lIns="0" tIns="0" rIns="0" bIns="0"/>
          <a:lstStyle/>
          <a:p>
            <a:pPr>
              <a:defRPr sz="2400"/>
            </a:pPr>
            <a:endParaRPr sz="1800"/>
          </a:p>
        </p:txBody>
      </p:sp>
      <p:sp>
        <p:nvSpPr>
          <p:cNvPr id="163" name="Oval 31"/>
          <p:cNvSpPr/>
          <p:nvPr/>
        </p:nvSpPr>
        <p:spPr>
          <a:xfrm>
            <a:off x="8604250" y="2587625"/>
            <a:ext cx="618069" cy="620184"/>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64" name="Oval 32"/>
          <p:cNvSpPr/>
          <p:nvPr/>
        </p:nvSpPr>
        <p:spPr>
          <a:xfrm>
            <a:off x="7584017" y="3205693"/>
            <a:ext cx="387351" cy="387353"/>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5" name="Freeform 33"/>
          <p:cNvSpPr/>
          <p:nvPr/>
        </p:nvSpPr>
        <p:spPr>
          <a:xfrm>
            <a:off x="7440083" y="3049059"/>
            <a:ext cx="2683935" cy="2851152"/>
          </a:xfrm>
          <a:custGeom>
            <a:avLst/>
            <a:gdLst/>
            <a:ahLst/>
            <a:cxnLst>
              <a:cxn ang="0">
                <a:pos x="wd2" y="hd2"/>
              </a:cxn>
              <a:cxn ang="5400000">
                <a:pos x="wd2" y="hd2"/>
              </a:cxn>
              <a:cxn ang="10800000">
                <a:pos x="wd2" y="hd2"/>
              </a:cxn>
              <a:cxn ang="16200000">
                <a:pos x="wd2" y="hd2"/>
              </a:cxn>
            </a:cxnLst>
            <a:rect l="0" t="0" r="r" b="b"/>
            <a:pathLst>
              <a:path w="21600" h="21600" extrusionOk="0">
                <a:moveTo>
                  <a:pt x="18100" y="6676"/>
                </a:moveTo>
                <a:cubicBezTo>
                  <a:pt x="17312" y="6676"/>
                  <a:pt x="16594" y="6829"/>
                  <a:pt x="16594" y="8095"/>
                </a:cubicBezTo>
                <a:cubicBezTo>
                  <a:pt x="16594" y="13964"/>
                  <a:pt x="16594" y="13964"/>
                  <a:pt x="16594" y="13964"/>
                </a:cubicBezTo>
                <a:cubicBezTo>
                  <a:pt x="16594" y="14531"/>
                  <a:pt x="16339" y="14727"/>
                  <a:pt x="15713" y="14727"/>
                </a:cubicBezTo>
                <a:cubicBezTo>
                  <a:pt x="12191" y="14727"/>
                  <a:pt x="12191" y="14727"/>
                  <a:pt x="12191" y="14727"/>
                </a:cubicBezTo>
                <a:cubicBezTo>
                  <a:pt x="12191" y="11542"/>
                  <a:pt x="12191" y="11542"/>
                  <a:pt x="12191" y="11542"/>
                </a:cubicBezTo>
                <a:cubicBezTo>
                  <a:pt x="13813" y="11542"/>
                  <a:pt x="13813" y="11542"/>
                  <a:pt x="13813" y="11542"/>
                </a:cubicBezTo>
                <a:cubicBezTo>
                  <a:pt x="14462" y="11542"/>
                  <a:pt x="15342" y="11389"/>
                  <a:pt x="15342" y="10080"/>
                </a:cubicBezTo>
                <a:cubicBezTo>
                  <a:pt x="15342" y="4233"/>
                  <a:pt x="15342" y="4233"/>
                  <a:pt x="15342" y="4233"/>
                </a:cubicBezTo>
                <a:cubicBezTo>
                  <a:pt x="15342" y="3840"/>
                  <a:pt x="15342" y="3731"/>
                  <a:pt x="16154" y="3731"/>
                </a:cubicBezTo>
                <a:cubicBezTo>
                  <a:pt x="16872" y="3731"/>
                  <a:pt x="17637" y="3644"/>
                  <a:pt x="17637" y="2662"/>
                </a:cubicBezTo>
                <a:cubicBezTo>
                  <a:pt x="17637" y="829"/>
                  <a:pt x="17637" y="829"/>
                  <a:pt x="17637" y="829"/>
                </a:cubicBezTo>
                <a:cubicBezTo>
                  <a:pt x="16988" y="829"/>
                  <a:pt x="16988" y="829"/>
                  <a:pt x="16988" y="829"/>
                </a:cubicBezTo>
                <a:cubicBezTo>
                  <a:pt x="16988" y="2662"/>
                  <a:pt x="16988" y="2662"/>
                  <a:pt x="16988" y="2662"/>
                </a:cubicBezTo>
                <a:cubicBezTo>
                  <a:pt x="16988" y="2989"/>
                  <a:pt x="16988" y="3120"/>
                  <a:pt x="16154" y="3120"/>
                </a:cubicBezTo>
                <a:cubicBezTo>
                  <a:pt x="15412" y="3120"/>
                  <a:pt x="14694" y="3207"/>
                  <a:pt x="14694" y="4233"/>
                </a:cubicBezTo>
                <a:cubicBezTo>
                  <a:pt x="14694" y="10080"/>
                  <a:pt x="14694" y="10080"/>
                  <a:pt x="14694" y="10080"/>
                </a:cubicBezTo>
                <a:cubicBezTo>
                  <a:pt x="14694" y="10865"/>
                  <a:pt x="14346" y="10931"/>
                  <a:pt x="13813" y="10931"/>
                </a:cubicBezTo>
                <a:cubicBezTo>
                  <a:pt x="12191" y="10931"/>
                  <a:pt x="12191" y="10931"/>
                  <a:pt x="12191" y="10931"/>
                </a:cubicBezTo>
                <a:cubicBezTo>
                  <a:pt x="12191" y="9578"/>
                  <a:pt x="12191" y="9578"/>
                  <a:pt x="12191" y="9578"/>
                </a:cubicBezTo>
                <a:cubicBezTo>
                  <a:pt x="12191" y="9578"/>
                  <a:pt x="12191" y="9578"/>
                  <a:pt x="12191" y="9578"/>
                </a:cubicBezTo>
                <a:cubicBezTo>
                  <a:pt x="12167" y="9447"/>
                  <a:pt x="12052" y="9360"/>
                  <a:pt x="11912" y="9360"/>
                </a:cubicBezTo>
                <a:cubicBezTo>
                  <a:pt x="11912" y="9360"/>
                  <a:pt x="11912" y="9360"/>
                  <a:pt x="11912" y="9360"/>
                </a:cubicBezTo>
                <a:cubicBezTo>
                  <a:pt x="8181" y="9360"/>
                  <a:pt x="8181" y="9360"/>
                  <a:pt x="8181" y="9360"/>
                </a:cubicBezTo>
                <a:cubicBezTo>
                  <a:pt x="8181" y="9360"/>
                  <a:pt x="8181" y="9360"/>
                  <a:pt x="8181" y="9360"/>
                </a:cubicBezTo>
                <a:cubicBezTo>
                  <a:pt x="7277" y="9360"/>
                  <a:pt x="7277" y="9360"/>
                  <a:pt x="7277" y="9360"/>
                </a:cubicBezTo>
                <a:cubicBezTo>
                  <a:pt x="6675" y="9360"/>
                  <a:pt x="6605" y="9229"/>
                  <a:pt x="6605" y="8924"/>
                </a:cubicBezTo>
                <a:cubicBezTo>
                  <a:pt x="6605" y="4036"/>
                  <a:pt x="6605" y="4036"/>
                  <a:pt x="6605" y="4036"/>
                </a:cubicBezTo>
                <a:cubicBezTo>
                  <a:pt x="6605" y="3535"/>
                  <a:pt x="6397" y="3185"/>
                  <a:pt x="5979" y="3011"/>
                </a:cubicBezTo>
                <a:cubicBezTo>
                  <a:pt x="5655" y="2880"/>
                  <a:pt x="5261" y="2880"/>
                  <a:pt x="4867" y="2880"/>
                </a:cubicBezTo>
                <a:cubicBezTo>
                  <a:pt x="4867" y="2880"/>
                  <a:pt x="4867" y="2880"/>
                  <a:pt x="4867" y="2880"/>
                </a:cubicBezTo>
                <a:cubicBezTo>
                  <a:pt x="4334" y="2880"/>
                  <a:pt x="4172" y="2727"/>
                  <a:pt x="4172" y="2225"/>
                </a:cubicBezTo>
                <a:cubicBezTo>
                  <a:pt x="4172" y="0"/>
                  <a:pt x="4172" y="0"/>
                  <a:pt x="4172" y="0"/>
                </a:cubicBezTo>
                <a:cubicBezTo>
                  <a:pt x="3523" y="0"/>
                  <a:pt x="3523" y="0"/>
                  <a:pt x="3523" y="0"/>
                </a:cubicBezTo>
                <a:cubicBezTo>
                  <a:pt x="3523" y="2225"/>
                  <a:pt x="3523" y="2225"/>
                  <a:pt x="3523" y="2225"/>
                </a:cubicBezTo>
                <a:cubicBezTo>
                  <a:pt x="3523" y="3055"/>
                  <a:pt x="3963" y="3491"/>
                  <a:pt x="4867" y="3491"/>
                </a:cubicBezTo>
                <a:cubicBezTo>
                  <a:pt x="4867" y="3491"/>
                  <a:pt x="4867" y="3491"/>
                  <a:pt x="4867" y="3491"/>
                </a:cubicBezTo>
                <a:cubicBezTo>
                  <a:pt x="5191" y="3491"/>
                  <a:pt x="5516" y="3491"/>
                  <a:pt x="5724" y="3578"/>
                </a:cubicBezTo>
                <a:cubicBezTo>
                  <a:pt x="5817" y="3600"/>
                  <a:pt x="5956" y="3665"/>
                  <a:pt x="5956" y="4036"/>
                </a:cubicBezTo>
                <a:cubicBezTo>
                  <a:pt x="5956" y="8924"/>
                  <a:pt x="5956" y="8924"/>
                  <a:pt x="5956" y="8924"/>
                </a:cubicBezTo>
                <a:cubicBezTo>
                  <a:pt x="5956" y="9971"/>
                  <a:pt x="6906" y="9971"/>
                  <a:pt x="7277" y="9971"/>
                </a:cubicBezTo>
                <a:cubicBezTo>
                  <a:pt x="8181" y="9971"/>
                  <a:pt x="8181" y="9971"/>
                  <a:pt x="8181" y="9971"/>
                </a:cubicBezTo>
                <a:cubicBezTo>
                  <a:pt x="8181" y="12415"/>
                  <a:pt x="8181" y="12415"/>
                  <a:pt x="8181" y="12415"/>
                </a:cubicBezTo>
                <a:cubicBezTo>
                  <a:pt x="5446" y="12415"/>
                  <a:pt x="5446" y="12415"/>
                  <a:pt x="5446" y="12415"/>
                </a:cubicBezTo>
                <a:cubicBezTo>
                  <a:pt x="4705" y="12415"/>
                  <a:pt x="4612" y="12371"/>
                  <a:pt x="4612" y="11956"/>
                </a:cubicBezTo>
                <a:cubicBezTo>
                  <a:pt x="4612" y="6044"/>
                  <a:pt x="4612" y="6044"/>
                  <a:pt x="4612" y="6044"/>
                </a:cubicBezTo>
                <a:cubicBezTo>
                  <a:pt x="4612" y="5607"/>
                  <a:pt x="4612" y="4473"/>
                  <a:pt x="3221" y="4473"/>
                </a:cubicBezTo>
                <a:cubicBezTo>
                  <a:pt x="0" y="4473"/>
                  <a:pt x="0" y="4473"/>
                  <a:pt x="0" y="4473"/>
                </a:cubicBezTo>
                <a:cubicBezTo>
                  <a:pt x="0" y="5084"/>
                  <a:pt x="0" y="5084"/>
                  <a:pt x="0" y="5084"/>
                </a:cubicBezTo>
                <a:cubicBezTo>
                  <a:pt x="3221" y="5084"/>
                  <a:pt x="3221" y="5084"/>
                  <a:pt x="3221" y="5084"/>
                </a:cubicBezTo>
                <a:cubicBezTo>
                  <a:pt x="3847" y="5084"/>
                  <a:pt x="3963" y="5367"/>
                  <a:pt x="3963" y="6044"/>
                </a:cubicBezTo>
                <a:cubicBezTo>
                  <a:pt x="3963" y="11956"/>
                  <a:pt x="3963" y="11956"/>
                  <a:pt x="3963" y="11956"/>
                </a:cubicBezTo>
                <a:cubicBezTo>
                  <a:pt x="3963" y="13025"/>
                  <a:pt x="4867" y="13025"/>
                  <a:pt x="5446" y="13025"/>
                </a:cubicBezTo>
                <a:cubicBezTo>
                  <a:pt x="8181" y="13025"/>
                  <a:pt x="8181" y="13025"/>
                  <a:pt x="8181" y="13025"/>
                </a:cubicBezTo>
                <a:cubicBezTo>
                  <a:pt x="8181" y="20815"/>
                  <a:pt x="8181" y="20815"/>
                  <a:pt x="8181" y="20815"/>
                </a:cubicBezTo>
                <a:cubicBezTo>
                  <a:pt x="7092" y="20967"/>
                  <a:pt x="6165" y="21251"/>
                  <a:pt x="5493" y="21600"/>
                </a:cubicBezTo>
                <a:cubicBezTo>
                  <a:pt x="14972" y="21600"/>
                  <a:pt x="14972" y="21600"/>
                  <a:pt x="14972" y="21600"/>
                </a:cubicBezTo>
                <a:cubicBezTo>
                  <a:pt x="14276" y="21229"/>
                  <a:pt x="13326" y="20945"/>
                  <a:pt x="12191" y="20793"/>
                </a:cubicBezTo>
                <a:cubicBezTo>
                  <a:pt x="12191" y="15338"/>
                  <a:pt x="12191" y="15338"/>
                  <a:pt x="12191" y="15338"/>
                </a:cubicBezTo>
                <a:cubicBezTo>
                  <a:pt x="15713" y="15338"/>
                  <a:pt x="15713" y="15338"/>
                  <a:pt x="15713" y="15338"/>
                </a:cubicBezTo>
                <a:cubicBezTo>
                  <a:pt x="16965" y="15338"/>
                  <a:pt x="17243" y="14596"/>
                  <a:pt x="17243" y="13964"/>
                </a:cubicBezTo>
                <a:cubicBezTo>
                  <a:pt x="17243" y="8095"/>
                  <a:pt x="17243" y="8095"/>
                  <a:pt x="17243" y="8095"/>
                </a:cubicBezTo>
                <a:cubicBezTo>
                  <a:pt x="17243" y="7353"/>
                  <a:pt x="17452" y="7287"/>
                  <a:pt x="18100" y="7287"/>
                </a:cubicBezTo>
                <a:cubicBezTo>
                  <a:pt x="21600" y="7287"/>
                  <a:pt x="21600" y="7287"/>
                  <a:pt x="21600" y="7287"/>
                </a:cubicBezTo>
                <a:cubicBezTo>
                  <a:pt x="21600" y="6676"/>
                  <a:pt x="21600" y="6676"/>
                  <a:pt x="21600" y="6676"/>
                </a:cubicBezTo>
                <a:lnTo>
                  <a:pt x="18100" y="6676"/>
                </a:lnTo>
                <a:close/>
              </a:path>
            </a:pathLst>
          </a:custGeom>
          <a:solidFill>
            <a:srgbClr val="EA5514"/>
          </a:solidFill>
          <a:ln w="12700">
            <a:miter lim="400000"/>
          </a:ln>
        </p:spPr>
        <p:txBody>
          <a:bodyPr lIns="0" tIns="0" rIns="0" bIns="0"/>
          <a:lstStyle/>
          <a:p>
            <a:pPr>
              <a:defRPr sz="2400"/>
            </a:pPr>
            <a:endParaRPr sz="1800"/>
          </a:p>
        </p:txBody>
      </p:sp>
      <p:sp>
        <p:nvSpPr>
          <p:cNvPr id="166" name="Oval 34"/>
          <p:cNvSpPr/>
          <p:nvPr/>
        </p:nvSpPr>
        <p:spPr>
          <a:xfrm>
            <a:off x="6084918" y="2940050"/>
            <a:ext cx="1390653" cy="1384301"/>
          </a:xfrm>
          <a:prstGeom prst="ellipse">
            <a:avLst/>
          </a:prstGeom>
          <a:solidFill>
            <a:srgbClr val="98D2E3"/>
          </a:solidFill>
          <a:ln w="12700">
            <a:miter lim="400000"/>
          </a:ln>
        </p:spPr>
        <p:txBody>
          <a:bodyPr lIns="0" tIns="0" rIns="0" bIns="0"/>
          <a:lstStyle/>
          <a:p>
            <a:pPr>
              <a:defRPr sz="2400"/>
            </a:pPr>
            <a:endParaRPr sz="1800"/>
          </a:p>
        </p:txBody>
      </p:sp>
      <p:sp>
        <p:nvSpPr>
          <p:cNvPr id="167" name="Oval 35"/>
          <p:cNvSpPr/>
          <p:nvPr/>
        </p:nvSpPr>
        <p:spPr>
          <a:xfrm>
            <a:off x="7232650" y="1743075"/>
            <a:ext cx="1388535" cy="1386417"/>
          </a:xfrm>
          <a:prstGeom prst="ellipse">
            <a:avLst/>
          </a:prstGeom>
          <a:solidFill>
            <a:srgbClr val="A9D25A"/>
          </a:solidFill>
          <a:ln w="12700">
            <a:miter lim="400000"/>
          </a:ln>
        </p:spPr>
        <p:txBody>
          <a:bodyPr lIns="0" tIns="0" rIns="0" bIns="0"/>
          <a:lstStyle/>
          <a:p>
            <a:pPr>
              <a:defRPr sz="2400"/>
            </a:pPr>
            <a:endParaRPr sz="1800"/>
          </a:p>
        </p:txBody>
      </p:sp>
      <p:sp>
        <p:nvSpPr>
          <p:cNvPr id="168" name="Oval 36"/>
          <p:cNvSpPr/>
          <p:nvPr/>
        </p:nvSpPr>
        <p:spPr>
          <a:xfrm>
            <a:off x="8896352" y="1939925"/>
            <a:ext cx="1390651" cy="1384301"/>
          </a:xfrm>
          <a:prstGeom prst="ellipse">
            <a:avLst/>
          </a:prstGeom>
          <a:solidFill>
            <a:srgbClr val="FBE22D"/>
          </a:solidFill>
          <a:ln w="12700">
            <a:miter lim="400000"/>
          </a:ln>
        </p:spPr>
        <p:txBody>
          <a:bodyPr lIns="0" tIns="0" rIns="0" bIns="0"/>
          <a:lstStyle/>
          <a:p>
            <a:pPr>
              <a:defRPr sz="2400"/>
            </a:pPr>
            <a:endParaRPr sz="1800"/>
          </a:p>
        </p:txBody>
      </p:sp>
      <p:sp>
        <p:nvSpPr>
          <p:cNvPr id="169" name="Oval 37"/>
          <p:cNvSpPr/>
          <p:nvPr/>
        </p:nvSpPr>
        <p:spPr>
          <a:xfrm>
            <a:off x="10113433" y="3242361"/>
            <a:ext cx="1390651" cy="1384301"/>
          </a:xfrm>
          <a:prstGeom prst="ellipse">
            <a:avLst/>
          </a:prstGeom>
          <a:solidFill>
            <a:srgbClr val="EA5514"/>
          </a:solidFill>
          <a:ln w="12700">
            <a:miter lim="400000"/>
          </a:ln>
        </p:spPr>
        <p:txBody>
          <a:bodyPr lIns="0" tIns="0" rIns="0" bIns="0"/>
          <a:lstStyle/>
          <a:p>
            <a:pPr>
              <a:defRPr sz="2400"/>
            </a:pPr>
            <a:endParaRPr sz="1800"/>
          </a:p>
        </p:txBody>
      </p:sp>
      <p:sp>
        <p:nvSpPr>
          <p:cNvPr id="170" name="Rectangle 46"/>
          <p:cNvSpPr txBox="1"/>
          <p:nvPr/>
        </p:nvSpPr>
        <p:spPr>
          <a:xfrm>
            <a:off x="1111039" y="2204516"/>
            <a:ext cx="4798482" cy="2769870"/>
          </a:xfrm>
          <a:prstGeom prst="rect">
            <a:avLst/>
          </a:prstGeom>
          <a:ln w="12700">
            <a:miter lim="400000"/>
          </a:ln>
        </p:spPr>
        <p:txBody>
          <a:bodyPr lIns="0" tIns="0" rIns="0" bIns="0">
            <a:spAutoFit/>
          </a:bodyPr>
          <a:lstStyle/>
          <a:p>
            <a:pPr>
              <a:defRPr sz="1400" i="1">
                <a:solidFill>
                  <a:srgbClr val="00B0F0"/>
                </a:solidFill>
              </a:defRPr>
            </a:pPr>
            <a:r>
              <a:rPr lang="en-US" sz="1800"/>
              <a:t>Adaptive Instance </a:t>
            </a:r>
            <a:r>
              <a:rPr lang="en-US" sz="1800"/>
              <a:t>Normalization</a:t>
            </a:r>
            <a:endParaRPr lang="en-US" sz="1800"/>
          </a:p>
          <a:p>
            <a:pPr>
              <a:defRPr sz="1400" i="1">
                <a:solidFill>
                  <a:srgbClr val="00B0F0"/>
                </a:solidFill>
              </a:defRPr>
            </a:pPr>
            <a:endParaRPr sz="1800"/>
          </a:p>
          <a:p>
            <a:pPr>
              <a:defRPr sz="1400" i="1">
                <a:solidFill>
                  <a:srgbClr val="00B050"/>
                </a:solidFill>
              </a:defRPr>
            </a:pPr>
            <a:r>
              <a:rPr lang="en-US" altLang="zh-CN" sz="1800"/>
              <a:t>W</a:t>
            </a:r>
            <a:r>
              <a:rPr lang="zh-CN" altLang="en-US" sz="1800"/>
              <a:t>通过仿射变换</a:t>
            </a:r>
            <a:r>
              <a:rPr lang="en-US" altLang="zh-CN" sz="1800"/>
              <a:t>A</a:t>
            </a:r>
            <a:r>
              <a:rPr lang="zh-CN" altLang="en-US" sz="1800"/>
              <a:t>转成放缩因子和偏差</a:t>
            </a:r>
            <a:r>
              <a:rPr lang="zh-CN" altLang="en-US" sz="1800"/>
              <a:t>因子</a:t>
            </a:r>
            <a:endParaRPr lang="zh-CN" altLang="en-US" sz="1800"/>
          </a:p>
          <a:p>
            <a:pPr>
              <a:defRPr sz="1400" i="1">
                <a:solidFill>
                  <a:srgbClr val="00B050"/>
                </a:solidFill>
              </a:defRPr>
            </a:pPr>
            <a:endParaRPr lang="zh-CN" altLang="en-US" sz="1800"/>
          </a:p>
          <a:p>
            <a:pPr>
              <a:defRPr sz="1400" i="1">
                <a:solidFill>
                  <a:schemeClr val="accent4"/>
                </a:solidFill>
              </a:defRPr>
            </a:pPr>
            <a:r>
              <a:rPr lang="zh-CN" altLang="en-US" sz="1800"/>
              <a:t>这种影响方式能够实现样式控制，主要是因为它让W’（即变换后的y_(s,i)与y_(b,i)）影响图片的全局信息（标准化抹去了对图片局部信息的可见性），而保留生成人脸的关键信息由上采样层和卷积层来决定</a:t>
            </a:r>
            <a:endParaRPr lang="zh-CN" altLang="en-US" sz="1800"/>
          </a:p>
          <a:p>
            <a:pPr>
              <a:defRPr sz="1400" i="1">
                <a:solidFill>
                  <a:srgbClr val="FF0000"/>
                </a:solidFill>
              </a:defRPr>
            </a:pPr>
            <a:endParaRPr sz="1800"/>
          </a:p>
        </p:txBody>
      </p:sp>
      <p:sp>
        <p:nvSpPr>
          <p:cNvPr id="171" name="Rectangle 47"/>
          <p:cNvSpPr txBox="1"/>
          <p:nvPr/>
        </p:nvSpPr>
        <p:spPr>
          <a:xfrm>
            <a:off x="983615" y="1152525"/>
            <a:ext cx="4275455" cy="676910"/>
          </a:xfrm>
          <a:prstGeom prst="rect">
            <a:avLst/>
          </a:prstGeom>
          <a:ln w="12700">
            <a:miter lim="400000"/>
          </a:ln>
        </p:spPr>
        <p:txBody>
          <a:bodyPr wrap="square" lIns="0" tIns="0" rIns="0" bIns="0">
            <a:spAutoFit/>
          </a:bodyPr>
          <a:lstStyle>
            <a:lvl1pPr>
              <a:defRPr sz="4400" b="1">
                <a:solidFill>
                  <a:srgbClr val="EA5514"/>
                </a:solidFill>
                <a:latin typeface="方正兰亭超细黑简体"/>
                <a:ea typeface="方正兰亭超细黑简体"/>
                <a:cs typeface="方正兰亭超细黑简体"/>
                <a:sym typeface="方正兰亭超细黑简体"/>
              </a:defRPr>
            </a:lvl1pPr>
          </a:lstStyle>
          <a:p>
            <a:r>
              <a:rPr lang="zh-CN" altLang="en-US"/>
              <a:t>样式模块</a:t>
            </a:r>
            <a:r>
              <a:rPr lang="en-US" altLang="zh-CN"/>
              <a:t>AdaIn</a:t>
            </a:r>
            <a:endParaRPr lang="en-US" altLang="zh-CN"/>
          </a:p>
        </p:txBody>
      </p:sp>
      <p:sp>
        <p:nvSpPr>
          <p:cNvPr id="172" name="椭圆 2"/>
          <p:cNvSpPr/>
          <p:nvPr/>
        </p:nvSpPr>
        <p:spPr>
          <a:xfrm>
            <a:off x="730662" y="2237740"/>
            <a:ext cx="165157" cy="164913"/>
          </a:xfrm>
          <a:prstGeom prst="ellipse">
            <a:avLst/>
          </a:prstGeom>
          <a:solidFill>
            <a:schemeClr val="accent1"/>
          </a:solidFill>
          <a:ln w="12700">
            <a:miter lim="400000"/>
          </a:ln>
        </p:spPr>
        <p:txBody>
          <a:bodyPr lIns="0" tIns="0" rIns="0" bIns="0" anchor="ctr"/>
          <a:lstStyle/>
          <a:p>
            <a:pPr algn="ctr">
              <a:defRPr>
                <a:solidFill>
                  <a:srgbClr val="FFFFFF"/>
                </a:solidFill>
              </a:defRPr>
            </a:pPr>
          </a:p>
        </p:txBody>
      </p:sp>
      <p:sp>
        <p:nvSpPr>
          <p:cNvPr id="173" name="椭圆 44"/>
          <p:cNvSpPr/>
          <p:nvPr/>
        </p:nvSpPr>
        <p:spPr>
          <a:xfrm>
            <a:off x="730800" y="2784781"/>
            <a:ext cx="165157" cy="164913"/>
          </a:xfrm>
          <a:prstGeom prst="ellipse">
            <a:avLst/>
          </a:prstGeom>
          <a:solidFill>
            <a:schemeClr val="accent6"/>
          </a:solidFill>
          <a:ln w="12700">
            <a:miter lim="400000"/>
          </a:ln>
        </p:spPr>
        <p:txBody>
          <a:bodyPr lIns="0" tIns="0" rIns="0" bIns="0" anchor="ctr"/>
          <a:lstStyle/>
          <a:p>
            <a:pPr algn="ctr">
              <a:defRPr>
                <a:solidFill>
                  <a:srgbClr val="FFFFFF"/>
                </a:solidFill>
              </a:defRPr>
            </a:pPr>
          </a:p>
        </p:txBody>
      </p:sp>
      <p:sp>
        <p:nvSpPr>
          <p:cNvPr id="175" name="椭圆 46"/>
          <p:cNvSpPr/>
          <p:nvPr/>
        </p:nvSpPr>
        <p:spPr>
          <a:xfrm>
            <a:off x="730662" y="3341317"/>
            <a:ext cx="165157" cy="164913"/>
          </a:xfrm>
          <a:prstGeom prst="ellipse">
            <a:avLst/>
          </a:prstGeom>
          <a:solidFill>
            <a:schemeClr val="accent4"/>
          </a:solidFill>
          <a:ln w="12700">
            <a:miter lim="400000"/>
          </a:ln>
        </p:spPr>
        <p:txBody>
          <a:bodyPr lIns="0" tIns="0" rIns="0" bIns="0" anchor="ctr"/>
          <a:lstStyle/>
          <a:p>
            <a:pPr algn="ctr">
              <a:defRPr>
                <a:solidFill>
                  <a:srgbClr val="FFFFFF"/>
                </a:solidFill>
              </a:defRPr>
            </a:pPr>
          </a:p>
        </p:txBody>
      </p:sp>
      <p:pic>
        <p:nvPicPr>
          <p:cNvPr id="2" name="图片 1"/>
          <p:cNvPicPr>
            <a:picLocks noChangeAspect="1"/>
          </p:cNvPicPr>
          <p:nvPr/>
        </p:nvPicPr>
        <p:blipFill>
          <a:blip r:embed="rId1"/>
          <a:stretch>
            <a:fillRect/>
          </a:stretch>
        </p:blipFill>
        <p:spPr>
          <a:xfrm>
            <a:off x="5909310" y="188595"/>
            <a:ext cx="5654040" cy="6541135"/>
          </a:xfrm>
          <a:prstGeom prst="rect">
            <a:avLst/>
          </a:prstGeom>
        </p:spPr>
      </p:pic>
      <p:pic>
        <p:nvPicPr>
          <p:cNvPr id="3" name="图片 2"/>
          <p:cNvPicPr>
            <a:picLocks noChangeAspect="1"/>
          </p:cNvPicPr>
          <p:nvPr/>
        </p:nvPicPr>
        <p:blipFill>
          <a:blip r:embed="rId2"/>
          <a:stretch>
            <a:fillRect/>
          </a:stretch>
        </p:blipFill>
        <p:spPr>
          <a:xfrm>
            <a:off x="695325" y="5013325"/>
            <a:ext cx="4781550" cy="561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isInverted="1"/>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type="el">
                                    <p:tmAbs val="0"/>
                                  </p:iterate>
                                  <p:childTnLst>
                                    <p:set>
                                      <p:cBhvr>
                                        <p:cTn id="6" dur="indefinite" fill="hold"/>
                                        <p:tgtEl>
                                          <p:spTgt spid="152"/>
                                        </p:tgtEl>
                                        <p:attrNameLst>
                                          <p:attrName>style.visibility</p:attrName>
                                        </p:attrNameLst>
                                      </p:cBhvr>
                                      <p:to>
                                        <p:strVal val="visible"/>
                                      </p:to>
                                    </p:set>
                                    <p:anim calcmode="lin" valueType="num">
                                      <p:cBhvr>
                                        <p:cTn id="7" dur="300" fill="hold"/>
                                        <p:tgtEl>
                                          <p:spTgt spid="152"/>
                                        </p:tgtEl>
                                        <p:attrNameLst>
                                          <p:attrName>ppt_w</p:attrName>
                                        </p:attrNameLst>
                                      </p:cBhvr>
                                      <p:tavLst>
                                        <p:tav tm="0">
                                          <p:val>
                                            <p:fltVal val="0"/>
                                          </p:val>
                                        </p:tav>
                                        <p:tav tm="100000">
                                          <p:val>
                                            <p:strVal val="#ppt_w"/>
                                          </p:val>
                                        </p:tav>
                                      </p:tavLst>
                                    </p:anim>
                                    <p:anim calcmode="lin" valueType="num">
                                      <p:cBhvr>
                                        <p:cTn id="8" dur="300" fill="hold"/>
                                        <p:tgtEl>
                                          <p:spTgt spid="152"/>
                                        </p:tgtEl>
                                        <p:attrNameLst>
                                          <p:attrName>ppt_h</p:attrName>
                                        </p:attrNameLst>
                                      </p:cBhvr>
                                      <p:tavLst>
                                        <p:tav tm="0">
                                          <p:val>
                                            <p:fltVal val="0"/>
                                          </p:val>
                                        </p:tav>
                                        <p:tav tm="100000">
                                          <p:val>
                                            <p:strVal val="#ppt_h"/>
                                          </p:val>
                                        </p:tav>
                                      </p:tavLst>
                                    </p:anim>
                                  </p:childTnLst>
                                </p:cTn>
                              </p:par>
                            </p:childTnLst>
                          </p:cTn>
                        </p:par>
                        <p:par>
                          <p:cTn id="9" fill="hold">
                            <p:stCondLst>
                              <p:cond delay="300"/>
                            </p:stCondLst>
                            <p:childTnLst>
                              <p:par>
                                <p:cTn id="10" presetID="6" presetClass="emph" presetSubtype="0" fill="hold" grpId="2" nodeType="afterEffect">
                                  <p:stCondLst>
                                    <p:cond delay="300"/>
                                  </p:stCondLst>
                                  <p:childTnLst>
                                    <p:animScale>
                                      <p:cBhvr>
                                        <p:cTn id="11" dur="150" fill="hold"/>
                                        <p:tgtEl>
                                          <p:spTgt spid="152"/>
                                        </p:tgtEl>
                                      </p:cBhvr>
                                      <p:by x="110000" y="110000"/>
                                    </p:animScale>
                                  </p:childTnLst>
                                </p:cTn>
                              </p:par>
                            </p:childTnLst>
                          </p:cTn>
                        </p:par>
                        <p:par>
                          <p:cTn id="12" fill="hold">
                            <p:stCondLst>
                              <p:cond delay="1100"/>
                            </p:stCondLst>
                            <p:childTnLst>
                              <p:par>
                                <p:cTn id="13" presetID="23" presetClass="entr" presetSubtype="16" fill="hold" grpId="3" nodeType="afterEffect">
                                  <p:stCondLst>
                                    <p:cond delay="300"/>
                                  </p:stCondLst>
                                  <p:iterate type="el">
                                    <p:tmAbs val="0"/>
                                  </p:iterate>
                                  <p:childTnLst>
                                    <p:set>
                                      <p:cBhvr>
                                        <p:cTn id="14" dur="indefinite" fill="hold"/>
                                        <p:tgtEl>
                                          <p:spTgt spid="151"/>
                                        </p:tgtEl>
                                        <p:attrNameLst>
                                          <p:attrName>style.visibility</p:attrName>
                                        </p:attrNameLst>
                                      </p:cBhvr>
                                      <p:to>
                                        <p:strVal val="visible"/>
                                      </p:to>
                                    </p:set>
                                    <p:anim calcmode="lin" valueType="num">
                                      <p:cBhvr>
                                        <p:cTn id="15" dur="300" fill="hold"/>
                                        <p:tgtEl>
                                          <p:spTgt spid="151"/>
                                        </p:tgtEl>
                                        <p:attrNameLst>
                                          <p:attrName>ppt_w</p:attrName>
                                        </p:attrNameLst>
                                      </p:cBhvr>
                                      <p:tavLst>
                                        <p:tav tm="0">
                                          <p:val>
                                            <p:fltVal val="0"/>
                                          </p:val>
                                        </p:tav>
                                        <p:tav tm="100000">
                                          <p:val>
                                            <p:strVal val="#ppt_w"/>
                                          </p:val>
                                        </p:tav>
                                      </p:tavLst>
                                    </p:anim>
                                    <p:anim calcmode="lin" valueType="num">
                                      <p:cBhvr>
                                        <p:cTn id="16" dur="300" fill="hold"/>
                                        <p:tgtEl>
                                          <p:spTgt spid="151"/>
                                        </p:tgtEl>
                                        <p:attrNameLst>
                                          <p:attrName>ppt_h</p:attrName>
                                        </p:attrNameLst>
                                      </p:cBhvr>
                                      <p:tavLst>
                                        <p:tav tm="0">
                                          <p:val>
                                            <p:fltVal val="0"/>
                                          </p:val>
                                        </p:tav>
                                        <p:tav tm="100000">
                                          <p:val>
                                            <p:strVal val="#ppt_h"/>
                                          </p:val>
                                        </p:tav>
                                      </p:tavLst>
                                    </p:anim>
                                  </p:childTnLst>
                                </p:cTn>
                              </p:par>
                            </p:childTnLst>
                          </p:cTn>
                        </p:par>
                        <p:par>
                          <p:cTn id="17" fill="hold">
                            <p:stCondLst>
                              <p:cond delay="1350"/>
                            </p:stCondLst>
                            <p:childTnLst>
                              <p:par>
                                <p:cTn id="18" presetID="6" presetClass="emph" presetSubtype="0" fill="hold" grpId="4" nodeType="afterEffect">
                                  <p:stCondLst>
                                    <p:cond delay="600"/>
                                  </p:stCondLst>
                                  <p:childTnLst>
                                    <p:animScale>
                                      <p:cBhvr>
                                        <p:cTn id="19" dur="150" fill="hold"/>
                                        <p:tgtEl>
                                          <p:spTgt spid="151"/>
                                        </p:tgtEl>
                                      </p:cBhvr>
                                      <p:by x="110000" y="110000"/>
                                    </p:animScale>
                                  </p:childTnLst>
                                </p:cTn>
                              </p:par>
                            </p:childTnLst>
                          </p:cTn>
                        </p:par>
                        <p:par>
                          <p:cTn id="20" fill="hold">
                            <p:stCondLst>
                              <p:cond delay="2450"/>
                            </p:stCondLst>
                            <p:childTnLst>
                              <p:par>
                                <p:cTn id="21" presetID="23" presetClass="entr" presetSubtype="16" fill="hold" grpId="5" nodeType="afterEffect">
                                  <p:stCondLst>
                                    <p:cond delay="600"/>
                                  </p:stCondLst>
                                  <p:iterate type="el">
                                    <p:tmAbs val="0"/>
                                  </p:iterate>
                                  <p:childTnLst>
                                    <p:set>
                                      <p:cBhvr>
                                        <p:cTn id="22" dur="indefinite" fill="hold"/>
                                        <p:tgtEl>
                                          <p:spTgt spid="150"/>
                                        </p:tgtEl>
                                        <p:attrNameLst>
                                          <p:attrName>style.visibility</p:attrName>
                                        </p:attrNameLst>
                                      </p:cBhvr>
                                      <p:to>
                                        <p:strVal val="visible"/>
                                      </p:to>
                                    </p:set>
                                    <p:anim calcmode="lin" valueType="num">
                                      <p:cBhvr>
                                        <p:cTn id="23" dur="300" fill="hold"/>
                                        <p:tgtEl>
                                          <p:spTgt spid="150"/>
                                        </p:tgtEl>
                                        <p:attrNameLst>
                                          <p:attrName>ppt_w</p:attrName>
                                        </p:attrNameLst>
                                      </p:cBhvr>
                                      <p:tavLst>
                                        <p:tav tm="0">
                                          <p:val>
                                            <p:fltVal val="0"/>
                                          </p:val>
                                        </p:tav>
                                        <p:tav tm="100000">
                                          <p:val>
                                            <p:strVal val="#ppt_w"/>
                                          </p:val>
                                        </p:tav>
                                      </p:tavLst>
                                    </p:anim>
                                    <p:anim calcmode="lin" valueType="num">
                                      <p:cBhvr>
                                        <p:cTn id="24" dur="300" fill="hold"/>
                                        <p:tgtEl>
                                          <p:spTgt spid="150"/>
                                        </p:tgtEl>
                                        <p:attrNameLst>
                                          <p:attrName>ppt_h</p:attrName>
                                        </p:attrNameLst>
                                      </p:cBhvr>
                                      <p:tavLst>
                                        <p:tav tm="0">
                                          <p:val>
                                            <p:fltVal val="0"/>
                                          </p:val>
                                        </p:tav>
                                        <p:tav tm="100000">
                                          <p:val>
                                            <p:strVal val="#ppt_h"/>
                                          </p:val>
                                        </p:tav>
                                      </p:tavLst>
                                    </p:anim>
                                  </p:childTnLst>
                                </p:cTn>
                              </p:par>
                            </p:childTnLst>
                          </p:cTn>
                        </p:par>
                        <p:par>
                          <p:cTn id="25" fill="hold">
                            <p:stCondLst>
                              <p:cond delay="3000"/>
                            </p:stCondLst>
                            <p:childTnLst>
                              <p:par>
                                <p:cTn id="26" presetID="6" presetClass="emph" presetSubtype="0" fill="hold" grpId="6" nodeType="afterEffect">
                                  <p:stCondLst>
                                    <p:cond delay="900"/>
                                  </p:stCondLst>
                                  <p:childTnLst>
                                    <p:animScale>
                                      <p:cBhvr>
                                        <p:cTn id="27" dur="150" fill="hold"/>
                                        <p:tgtEl>
                                          <p:spTgt spid="150"/>
                                        </p:tgtEl>
                                      </p:cBhvr>
                                      <p:by x="110000" y="110000"/>
                                    </p:animScale>
                                  </p:childTnLst>
                                </p:cTn>
                              </p:par>
                            </p:childTnLst>
                          </p:cTn>
                        </p:par>
                        <p:par>
                          <p:cTn id="28" fill="hold">
                            <p:stCondLst>
                              <p:cond delay="4400"/>
                            </p:stCondLst>
                            <p:childTnLst>
                              <p:par>
                                <p:cTn id="29" presetID="23" presetClass="entr" presetSubtype="16" fill="hold" grpId="7" nodeType="afterEffect">
                                  <p:stCondLst>
                                    <p:cond delay="900"/>
                                  </p:stCondLst>
                                  <p:iterate type="el">
                                    <p:tmAbs val="0"/>
                                  </p:iterate>
                                  <p:childTnLst>
                                    <p:set>
                                      <p:cBhvr>
                                        <p:cTn id="30" dur="indefinite" fill="hold"/>
                                        <p:tgtEl>
                                          <p:spTgt spid="149"/>
                                        </p:tgtEl>
                                        <p:attrNameLst>
                                          <p:attrName>style.visibility</p:attrName>
                                        </p:attrNameLst>
                                      </p:cBhvr>
                                      <p:to>
                                        <p:strVal val="visible"/>
                                      </p:to>
                                    </p:set>
                                    <p:anim calcmode="lin" valueType="num">
                                      <p:cBhvr>
                                        <p:cTn id="31" dur="300" fill="hold"/>
                                        <p:tgtEl>
                                          <p:spTgt spid="149"/>
                                        </p:tgtEl>
                                        <p:attrNameLst>
                                          <p:attrName>ppt_w</p:attrName>
                                        </p:attrNameLst>
                                      </p:cBhvr>
                                      <p:tavLst>
                                        <p:tav tm="0">
                                          <p:val>
                                            <p:fltVal val="0"/>
                                          </p:val>
                                        </p:tav>
                                        <p:tav tm="100000">
                                          <p:val>
                                            <p:strVal val="#ppt_w"/>
                                          </p:val>
                                        </p:tav>
                                      </p:tavLst>
                                    </p:anim>
                                    <p:anim calcmode="lin" valueType="num">
                                      <p:cBhvr>
                                        <p:cTn id="32" dur="300" fill="hold"/>
                                        <p:tgtEl>
                                          <p:spTgt spid="149"/>
                                        </p:tgtEl>
                                        <p:attrNameLst>
                                          <p:attrName>ppt_h</p:attrName>
                                        </p:attrNameLst>
                                      </p:cBhvr>
                                      <p:tavLst>
                                        <p:tav tm="0">
                                          <p:val>
                                            <p:fltVal val="0"/>
                                          </p:val>
                                        </p:tav>
                                        <p:tav tm="100000">
                                          <p:val>
                                            <p:strVal val="#ppt_h"/>
                                          </p:val>
                                        </p:tav>
                                      </p:tavLst>
                                    </p:anim>
                                  </p:childTnLst>
                                </p:cTn>
                              </p:par>
                            </p:childTnLst>
                          </p:cTn>
                        </p:par>
                        <p:par>
                          <p:cTn id="33" fill="hold">
                            <p:stCondLst>
                              <p:cond delay="5250"/>
                            </p:stCondLst>
                            <p:childTnLst>
                              <p:par>
                                <p:cTn id="34" presetID="6" presetClass="emph" presetSubtype="0" fill="hold" grpId="8" nodeType="afterEffect">
                                  <p:stCondLst>
                                    <p:cond delay="1200"/>
                                  </p:stCondLst>
                                  <p:childTnLst>
                                    <p:animScale>
                                      <p:cBhvr>
                                        <p:cTn id="35" dur="150" fill="hold"/>
                                        <p:tgtEl>
                                          <p:spTgt spid="149"/>
                                        </p:tgtEl>
                                      </p:cBhvr>
                                      <p:by x="110000" y="110000"/>
                                    </p:animScale>
                                  </p:childTnLst>
                                </p:cTn>
                              </p:par>
                            </p:childTnLst>
                          </p:cTn>
                        </p:par>
                        <p:par>
                          <p:cTn id="36" fill="hold">
                            <p:stCondLst>
                              <p:cond delay="6950"/>
                            </p:stCondLst>
                            <p:childTnLst>
                              <p:par>
                                <p:cTn id="37" presetID="2" presetClass="entr" presetSubtype="2" fill="hold" grpId="9" nodeType="afterEffect">
                                  <p:stCondLst>
                                    <p:cond delay="800"/>
                                  </p:stCondLst>
                                  <p:iterate type="el">
                                    <p:tmAbs val="0"/>
                                  </p:iterate>
                                  <p:childTnLst>
                                    <p:set>
                                      <p:cBhvr>
                                        <p:cTn id="38" dur="indefinite" fill="hold"/>
                                        <p:tgtEl>
                                          <p:spTgt spid="171"/>
                                        </p:tgtEl>
                                        <p:attrNameLst>
                                          <p:attrName>style.visibility</p:attrName>
                                        </p:attrNameLst>
                                      </p:cBhvr>
                                      <p:to>
                                        <p:strVal val="visible"/>
                                      </p:to>
                                    </p:set>
                                    <p:anim calcmode="lin" valueType="num">
                                      <p:cBhvr>
                                        <p:cTn id="39" dur="500" fill="hold"/>
                                        <p:tgtEl>
                                          <p:spTgt spid="171"/>
                                        </p:tgtEl>
                                        <p:attrNameLst>
                                          <p:attrName>ppt_x</p:attrName>
                                        </p:attrNameLst>
                                      </p:cBhvr>
                                      <p:tavLst>
                                        <p:tav tm="0">
                                          <p:val>
                                            <p:strVal val="1+#ppt_w/2"/>
                                          </p:val>
                                        </p:tav>
                                        <p:tav tm="100000">
                                          <p:val>
                                            <p:strVal val="#ppt_x"/>
                                          </p:val>
                                        </p:tav>
                                      </p:tavLst>
                                    </p:anim>
                                    <p:anim calcmode="lin" valueType="num">
                                      <p:cBhvr>
                                        <p:cTn id="40" dur="500" fill="hold"/>
                                        <p:tgtEl>
                                          <p:spTgt spid="171"/>
                                        </p:tgtEl>
                                        <p:attrNameLst>
                                          <p:attrName>ppt_y</p:attrName>
                                        </p:attrNameLst>
                                      </p:cBhvr>
                                      <p:tavLst>
                                        <p:tav tm="0">
                                          <p:val>
                                            <p:strVal val="#ppt_y"/>
                                          </p:val>
                                        </p:tav>
                                        <p:tav tm="100000">
                                          <p:val>
                                            <p:strVal val="#ppt_y"/>
                                          </p:val>
                                        </p:tav>
                                      </p:tavLst>
                                    </p:anim>
                                  </p:childTnLst>
                                </p:cTn>
                              </p:par>
                            </p:childTnLst>
                          </p:cTn>
                        </p:par>
                        <p:par>
                          <p:cTn id="41" fill="hold">
                            <p:stCondLst>
                              <p:cond delay="7900"/>
                            </p:stCondLst>
                            <p:childTnLst>
                              <p:par>
                                <p:cTn id="42" presetID="2" presetClass="entr" presetSubtype="2" fill="hold" grpId="10" nodeType="afterEffect">
                                  <p:stCondLst>
                                    <p:cond delay="900"/>
                                  </p:stCondLst>
                                  <p:iterate type="el">
                                    <p:tmAbs val="0"/>
                                  </p:iterate>
                                  <p:childTnLst>
                                    <p:set>
                                      <p:cBhvr>
                                        <p:cTn id="43" dur="indefinite" fill="hold"/>
                                        <p:tgtEl>
                                          <p:spTgt spid="170"/>
                                        </p:tgtEl>
                                        <p:attrNameLst>
                                          <p:attrName>style.visibility</p:attrName>
                                        </p:attrNameLst>
                                      </p:cBhvr>
                                      <p:to>
                                        <p:strVal val="visible"/>
                                      </p:to>
                                    </p:set>
                                    <p:anim calcmode="lin" valueType="num">
                                      <p:cBhvr>
                                        <p:cTn id="44" dur="500" fill="hold"/>
                                        <p:tgtEl>
                                          <p:spTgt spid="170"/>
                                        </p:tgtEl>
                                        <p:attrNameLst>
                                          <p:attrName>ppt_x</p:attrName>
                                        </p:attrNameLst>
                                      </p:cBhvr>
                                      <p:tavLst>
                                        <p:tav tm="0">
                                          <p:val>
                                            <p:strVal val="1+#ppt_w/2"/>
                                          </p:val>
                                        </p:tav>
                                        <p:tav tm="100000">
                                          <p:val>
                                            <p:strVal val="#ppt_x"/>
                                          </p:val>
                                        </p:tav>
                                      </p:tavLst>
                                    </p:anim>
                                    <p:anim calcmode="lin" valueType="num">
                                      <p:cBhvr>
                                        <p:cTn id="45" dur="500" fill="hold"/>
                                        <p:tgtEl>
                                          <p:spTgt spid="170"/>
                                        </p:tgtEl>
                                        <p:attrNameLst>
                                          <p:attrName>ppt_y</p:attrName>
                                        </p:attrNameLst>
                                      </p:cBhvr>
                                      <p:tavLst>
                                        <p:tav tm="0">
                                          <p:val>
                                            <p:strVal val="#ppt_y"/>
                                          </p:val>
                                        </p:tav>
                                        <p:tav tm="100000">
                                          <p:val>
                                            <p:strVal val="#ppt_y"/>
                                          </p:val>
                                        </p:tav>
                                      </p:tavLst>
                                    </p:anim>
                                  </p:childTnLst>
                                </p:cTn>
                              </p:par>
                            </p:childTnLst>
                          </p:cTn>
                        </p:par>
                        <p:par>
                          <p:cTn id="46" fill="hold">
                            <p:stCondLst>
                              <p:cond delay="9300"/>
                            </p:stCondLst>
                            <p:childTnLst>
                              <p:par>
                                <p:cTn id="47" presetID="2" presetClass="entr" presetSubtype="4" fill="hold" grpId="11" nodeType="afterEffect">
                                  <p:stCondLst>
                                    <p:cond delay="1800"/>
                                  </p:stCondLst>
                                  <p:iterate type="el">
                                    <p:tmAbs val="0"/>
                                  </p:iterate>
                                  <p:childTnLst>
                                    <p:set>
                                      <p:cBhvr>
                                        <p:cTn id="48" dur="indefinite" fill="hold"/>
                                        <p:tgtEl>
                                          <p:spTgt spid="165"/>
                                        </p:tgtEl>
                                        <p:attrNameLst>
                                          <p:attrName>style.visibility</p:attrName>
                                        </p:attrNameLst>
                                      </p:cBhvr>
                                      <p:to>
                                        <p:strVal val="visible"/>
                                      </p:to>
                                    </p:set>
                                    <p:anim calcmode="lin" valueType="num">
                                      <p:cBhvr>
                                        <p:cTn id="49" dur="500" fill="hold"/>
                                        <p:tgtEl>
                                          <p:spTgt spid="165"/>
                                        </p:tgtEl>
                                        <p:attrNameLst>
                                          <p:attrName>ppt_x</p:attrName>
                                        </p:attrNameLst>
                                      </p:cBhvr>
                                      <p:tavLst>
                                        <p:tav tm="0">
                                          <p:val>
                                            <p:strVal val="#ppt_x"/>
                                          </p:val>
                                        </p:tav>
                                        <p:tav tm="100000">
                                          <p:val>
                                            <p:strVal val="#ppt_x"/>
                                          </p:val>
                                        </p:tav>
                                      </p:tavLst>
                                    </p:anim>
                                    <p:anim calcmode="lin" valueType="num">
                                      <p:cBhvr>
                                        <p:cTn id="50" dur="500" fill="hold"/>
                                        <p:tgtEl>
                                          <p:spTgt spid="165"/>
                                        </p:tgtEl>
                                        <p:attrNameLst>
                                          <p:attrName>ppt_y</p:attrName>
                                        </p:attrNameLst>
                                      </p:cBhvr>
                                      <p:tavLst>
                                        <p:tav tm="0">
                                          <p:val>
                                            <p:strVal val="1+#ppt_h/2"/>
                                          </p:val>
                                        </p:tav>
                                        <p:tav tm="100000">
                                          <p:val>
                                            <p:strVal val="#ppt_y"/>
                                          </p:val>
                                        </p:tav>
                                      </p:tavLst>
                                    </p:anim>
                                  </p:childTnLst>
                                </p:cTn>
                              </p:par>
                            </p:childTnLst>
                          </p:cTn>
                        </p:par>
                        <p:par>
                          <p:cTn id="51" fill="hold">
                            <p:stCondLst>
                              <p:cond delay="11600"/>
                            </p:stCondLst>
                            <p:childTnLst>
                              <p:par>
                                <p:cTn id="52" presetID="23" presetClass="entr" presetSubtype="16" fill="hold" grpId="12" nodeType="afterEffect">
                                  <p:stCondLst>
                                    <p:cond delay="2000"/>
                                  </p:stCondLst>
                                  <p:iterate type="el">
                                    <p:tmAbs val="0"/>
                                  </p:iterate>
                                  <p:childTnLst>
                                    <p:set>
                                      <p:cBhvr>
                                        <p:cTn id="53" dur="indefinite" fill="hold"/>
                                        <p:tgtEl>
                                          <p:spTgt spid="166"/>
                                        </p:tgtEl>
                                        <p:attrNameLst>
                                          <p:attrName>style.visibility</p:attrName>
                                        </p:attrNameLst>
                                      </p:cBhvr>
                                      <p:to>
                                        <p:strVal val="visible"/>
                                      </p:to>
                                    </p:set>
                                    <p:anim calcmode="lin" valueType="num">
                                      <p:cBhvr>
                                        <p:cTn id="54" dur="300" fill="hold"/>
                                        <p:tgtEl>
                                          <p:spTgt spid="166"/>
                                        </p:tgtEl>
                                        <p:attrNameLst>
                                          <p:attrName>ppt_w</p:attrName>
                                        </p:attrNameLst>
                                      </p:cBhvr>
                                      <p:tavLst>
                                        <p:tav tm="0">
                                          <p:val>
                                            <p:fltVal val="0"/>
                                          </p:val>
                                        </p:tav>
                                        <p:tav tm="100000">
                                          <p:val>
                                            <p:strVal val="#ppt_w"/>
                                          </p:val>
                                        </p:tav>
                                      </p:tavLst>
                                    </p:anim>
                                    <p:anim calcmode="lin" valueType="num">
                                      <p:cBhvr>
                                        <p:cTn id="55" dur="300" fill="hold"/>
                                        <p:tgtEl>
                                          <p:spTgt spid="166"/>
                                        </p:tgtEl>
                                        <p:attrNameLst>
                                          <p:attrName>ppt_h</p:attrName>
                                        </p:attrNameLst>
                                      </p:cBhvr>
                                      <p:tavLst>
                                        <p:tav tm="0">
                                          <p:val>
                                            <p:fltVal val="0"/>
                                          </p:val>
                                        </p:tav>
                                        <p:tav tm="100000">
                                          <p:val>
                                            <p:strVal val="#ppt_h"/>
                                          </p:val>
                                        </p:tav>
                                      </p:tavLst>
                                    </p:anim>
                                  </p:childTnLst>
                                </p:cTn>
                              </p:par>
                            </p:childTnLst>
                          </p:cTn>
                        </p:par>
                        <p:par>
                          <p:cTn id="56" fill="hold">
                            <p:stCondLst>
                              <p:cond delay="13900"/>
                            </p:stCondLst>
                            <p:childTnLst>
                              <p:par>
                                <p:cTn id="57" presetID="6" presetClass="emph" presetSubtype="0" fill="hold" grpId="13" nodeType="afterEffect">
                                  <p:stCondLst>
                                    <p:cond delay="2300"/>
                                  </p:stCondLst>
                                  <p:childTnLst>
                                    <p:animScale>
                                      <p:cBhvr>
                                        <p:cTn id="58" dur="150" fill="hold"/>
                                        <p:tgtEl>
                                          <p:spTgt spid="166"/>
                                        </p:tgtEl>
                                      </p:cBhvr>
                                      <p:by x="110000" y="110000"/>
                                    </p:animScale>
                                  </p:childTnLst>
                                </p:cTn>
                              </p:par>
                            </p:childTnLst>
                          </p:cTn>
                        </p:par>
                        <p:par>
                          <p:cTn id="59" fill="hold">
                            <p:stCondLst>
                              <p:cond delay="16700"/>
                            </p:stCondLst>
                            <p:childTnLst>
                              <p:par>
                                <p:cTn id="60" presetID="23" presetClass="entr" presetSubtype="16" fill="hold" grpId="14" nodeType="afterEffect">
                                  <p:stCondLst>
                                    <p:cond delay="2100"/>
                                  </p:stCondLst>
                                  <p:iterate type="el">
                                    <p:tmAbs val="0"/>
                                  </p:iterate>
                                  <p:childTnLst>
                                    <p:set>
                                      <p:cBhvr>
                                        <p:cTn id="61" dur="indefinite" fill="hold"/>
                                        <p:tgtEl>
                                          <p:spTgt spid="167"/>
                                        </p:tgtEl>
                                        <p:attrNameLst>
                                          <p:attrName>style.visibility</p:attrName>
                                        </p:attrNameLst>
                                      </p:cBhvr>
                                      <p:to>
                                        <p:strVal val="visible"/>
                                      </p:to>
                                    </p:set>
                                    <p:anim calcmode="lin" valueType="num">
                                      <p:cBhvr>
                                        <p:cTn id="62" dur="300" fill="hold"/>
                                        <p:tgtEl>
                                          <p:spTgt spid="167"/>
                                        </p:tgtEl>
                                        <p:attrNameLst>
                                          <p:attrName>ppt_w</p:attrName>
                                        </p:attrNameLst>
                                      </p:cBhvr>
                                      <p:tavLst>
                                        <p:tav tm="0">
                                          <p:val>
                                            <p:fltVal val="0"/>
                                          </p:val>
                                        </p:tav>
                                        <p:tav tm="100000">
                                          <p:val>
                                            <p:strVal val="#ppt_w"/>
                                          </p:val>
                                        </p:tav>
                                      </p:tavLst>
                                    </p:anim>
                                    <p:anim calcmode="lin" valueType="num">
                                      <p:cBhvr>
                                        <p:cTn id="63" dur="300" fill="hold"/>
                                        <p:tgtEl>
                                          <p:spTgt spid="167"/>
                                        </p:tgtEl>
                                        <p:attrNameLst>
                                          <p:attrName>ppt_h</p:attrName>
                                        </p:attrNameLst>
                                      </p:cBhvr>
                                      <p:tavLst>
                                        <p:tav tm="0">
                                          <p:val>
                                            <p:fltVal val="0"/>
                                          </p:val>
                                        </p:tav>
                                        <p:tav tm="100000">
                                          <p:val>
                                            <p:strVal val="#ppt_h"/>
                                          </p:val>
                                        </p:tav>
                                      </p:tavLst>
                                    </p:anim>
                                  </p:childTnLst>
                                </p:cTn>
                              </p:par>
                            </p:childTnLst>
                          </p:cTn>
                        </p:par>
                        <p:par>
                          <p:cTn id="64" fill="hold">
                            <p:stCondLst>
                              <p:cond delay="18750"/>
                            </p:stCondLst>
                            <p:childTnLst>
                              <p:par>
                                <p:cTn id="65" presetID="6" presetClass="emph" presetSubtype="0" fill="hold" grpId="15" nodeType="afterEffect">
                                  <p:stCondLst>
                                    <p:cond delay="2400"/>
                                  </p:stCondLst>
                                  <p:childTnLst>
                                    <p:animScale>
                                      <p:cBhvr>
                                        <p:cTn id="66" dur="150" fill="hold"/>
                                        <p:tgtEl>
                                          <p:spTgt spid="167"/>
                                        </p:tgtEl>
                                      </p:cBhvr>
                                      <p:by x="110000" y="110000"/>
                                    </p:animScale>
                                  </p:childTnLst>
                                </p:cTn>
                              </p:par>
                            </p:childTnLst>
                          </p:cTn>
                        </p:par>
                        <p:par>
                          <p:cTn id="67" fill="hold">
                            <p:stCondLst>
                              <p:cond delay="21650"/>
                            </p:stCondLst>
                            <p:childTnLst>
                              <p:par>
                                <p:cTn id="68" presetID="23" presetClass="entr" presetSubtype="16" fill="hold" grpId="16" nodeType="afterEffect">
                                  <p:stCondLst>
                                    <p:cond delay="2200"/>
                                  </p:stCondLst>
                                  <p:iterate type="el">
                                    <p:tmAbs val="0"/>
                                  </p:iterate>
                                  <p:childTnLst>
                                    <p:set>
                                      <p:cBhvr>
                                        <p:cTn id="69" dur="indefinite" fill="hold"/>
                                        <p:tgtEl>
                                          <p:spTgt spid="168"/>
                                        </p:tgtEl>
                                        <p:attrNameLst>
                                          <p:attrName>style.visibility</p:attrName>
                                        </p:attrNameLst>
                                      </p:cBhvr>
                                      <p:to>
                                        <p:strVal val="visible"/>
                                      </p:to>
                                    </p:set>
                                    <p:anim calcmode="lin" valueType="num">
                                      <p:cBhvr>
                                        <p:cTn id="70" dur="300" fill="hold"/>
                                        <p:tgtEl>
                                          <p:spTgt spid="168"/>
                                        </p:tgtEl>
                                        <p:attrNameLst>
                                          <p:attrName>ppt_w</p:attrName>
                                        </p:attrNameLst>
                                      </p:cBhvr>
                                      <p:tavLst>
                                        <p:tav tm="0">
                                          <p:val>
                                            <p:fltVal val="0"/>
                                          </p:val>
                                        </p:tav>
                                        <p:tav tm="100000">
                                          <p:val>
                                            <p:strVal val="#ppt_w"/>
                                          </p:val>
                                        </p:tav>
                                      </p:tavLst>
                                    </p:anim>
                                    <p:anim calcmode="lin" valueType="num">
                                      <p:cBhvr>
                                        <p:cTn id="71" dur="300" fill="hold"/>
                                        <p:tgtEl>
                                          <p:spTgt spid="168"/>
                                        </p:tgtEl>
                                        <p:attrNameLst>
                                          <p:attrName>ppt_h</p:attrName>
                                        </p:attrNameLst>
                                      </p:cBhvr>
                                      <p:tavLst>
                                        <p:tav tm="0">
                                          <p:val>
                                            <p:fltVal val="0"/>
                                          </p:val>
                                        </p:tav>
                                        <p:tav tm="100000">
                                          <p:val>
                                            <p:strVal val="#ppt_h"/>
                                          </p:val>
                                        </p:tav>
                                      </p:tavLst>
                                    </p:anim>
                                  </p:childTnLst>
                                </p:cTn>
                              </p:par>
                            </p:childTnLst>
                          </p:cTn>
                        </p:par>
                        <p:par>
                          <p:cTn id="72" fill="hold">
                            <p:stCondLst>
                              <p:cond delay="23799"/>
                            </p:stCondLst>
                            <p:childTnLst>
                              <p:par>
                                <p:cTn id="73" presetID="6" presetClass="emph" presetSubtype="0" fill="hold" grpId="17" nodeType="afterEffect">
                                  <p:stCondLst>
                                    <p:cond delay="2500"/>
                                  </p:stCondLst>
                                  <p:childTnLst>
                                    <p:animScale>
                                      <p:cBhvr>
                                        <p:cTn id="74" dur="150" fill="hold"/>
                                        <p:tgtEl>
                                          <p:spTgt spid="168"/>
                                        </p:tgtEl>
                                      </p:cBhvr>
                                      <p:by x="110000" y="110000"/>
                                    </p:animScale>
                                  </p:childTnLst>
                                </p:cTn>
                              </p:par>
                            </p:childTnLst>
                          </p:cTn>
                        </p:par>
                        <p:par>
                          <p:cTn id="75" fill="hold">
                            <p:stCondLst>
                              <p:cond delay="26799"/>
                            </p:stCondLst>
                            <p:childTnLst>
                              <p:par>
                                <p:cTn id="76" presetID="23" presetClass="entr" presetSubtype="16" fill="hold" grpId="18" nodeType="afterEffect">
                                  <p:stCondLst>
                                    <p:cond delay="2100"/>
                                  </p:stCondLst>
                                  <p:iterate type="el">
                                    <p:tmAbs val="0"/>
                                  </p:iterate>
                                  <p:childTnLst>
                                    <p:set>
                                      <p:cBhvr>
                                        <p:cTn id="77" dur="indefinite" fill="hold"/>
                                        <p:tgtEl>
                                          <p:spTgt spid="169"/>
                                        </p:tgtEl>
                                        <p:attrNameLst>
                                          <p:attrName>style.visibility</p:attrName>
                                        </p:attrNameLst>
                                      </p:cBhvr>
                                      <p:to>
                                        <p:strVal val="visible"/>
                                      </p:to>
                                    </p:set>
                                    <p:anim calcmode="lin" valueType="num">
                                      <p:cBhvr>
                                        <p:cTn id="78" dur="300" fill="hold"/>
                                        <p:tgtEl>
                                          <p:spTgt spid="169"/>
                                        </p:tgtEl>
                                        <p:attrNameLst>
                                          <p:attrName>ppt_w</p:attrName>
                                        </p:attrNameLst>
                                      </p:cBhvr>
                                      <p:tavLst>
                                        <p:tav tm="0">
                                          <p:val>
                                            <p:fltVal val="0"/>
                                          </p:val>
                                        </p:tav>
                                        <p:tav tm="100000">
                                          <p:val>
                                            <p:strVal val="#ppt_w"/>
                                          </p:val>
                                        </p:tav>
                                      </p:tavLst>
                                    </p:anim>
                                    <p:anim calcmode="lin" valueType="num">
                                      <p:cBhvr>
                                        <p:cTn id="79" dur="300" fill="hold"/>
                                        <p:tgtEl>
                                          <p:spTgt spid="169"/>
                                        </p:tgtEl>
                                        <p:attrNameLst>
                                          <p:attrName>ppt_h</p:attrName>
                                        </p:attrNameLst>
                                      </p:cBhvr>
                                      <p:tavLst>
                                        <p:tav tm="0">
                                          <p:val>
                                            <p:fltVal val="0"/>
                                          </p:val>
                                        </p:tav>
                                        <p:tav tm="100000">
                                          <p:val>
                                            <p:strVal val="#ppt_h"/>
                                          </p:val>
                                        </p:tav>
                                      </p:tavLst>
                                    </p:anim>
                                  </p:childTnLst>
                                </p:cTn>
                              </p:par>
                            </p:childTnLst>
                          </p:cTn>
                        </p:par>
                        <p:par>
                          <p:cTn id="80" fill="hold">
                            <p:stCondLst>
                              <p:cond delay="28849"/>
                            </p:stCondLst>
                            <p:childTnLst>
                              <p:par>
                                <p:cTn id="81" presetID="6" presetClass="emph" presetSubtype="0" fill="hold" grpId="19" nodeType="afterEffect">
                                  <p:stCondLst>
                                    <p:cond delay="2400"/>
                                  </p:stCondLst>
                                  <p:childTnLst>
                                    <p:animScale>
                                      <p:cBhvr>
                                        <p:cTn id="82" dur="150" fill="hold"/>
                                        <p:tgtEl>
                                          <p:spTgt spid="169"/>
                                        </p:tgtEl>
                                      </p:cBhvr>
                                      <p:by x="110000" y="110000"/>
                                    </p:animScale>
                                  </p:childTnLst>
                                </p:cTn>
                              </p:par>
                            </p:childTnLst>
                          </p:cTn>
                        </p:par>
                        <p:par>
                          <p:cTn id="83" fill="hold">
                            <p:stCondLst>
                              <p:cond delay="31749"/>
                            </p:stCondLst>
                            <p:childTnLst>
                              <p:par>
                                <p:cTn id="84" presetID="23" presetClass="entr" presetSubtype="16" fill="hold" grpId="20" nodeType="afterEffect">
                                  <p:stCondLst>
                                    <p:cond delay="2300"/>
                                  </p:stCondLst>
                                  <p:iterate type="el">
                                    <p:tmAbs val="0"/>
                                  </p:iterate>
                                  <p:childTnLst>
                                    <p:set>
                                      <p:cBhvr>
                                        <p:cTn id="85" dur="indefinite" fill="hold"/>
                                        <p:tgtEl>
                                          <p:spTgt spid="153"/>
                                        </p:tgtEl>
                                        <p:attrNameLst>
                                          <p:attrName>style.visibility</p:attrName>
                                        </p:attrNameLst>
                                      </p:cBhvr>
                                      <p:to>
                                        <p:strVal val="visible"/>
                                      </p:to>
                                    </p:set>
                                    <p:anim calcmode="lin" valueType="num">
                                      <p:cBhvr>
                                        <p:cTn id="86" dur="300" fill="hold"/>
                                        <p:tgtEl>
                                          <p:spTgt spid="153"/>
                                        </p:tgtEl>
                                        <p:attrNameLst>
                                          <p:attrName>ppt_w</p:attrName>
                                        </p:attrNameLst>
                                      </p:cBhvr>
                                      <p:tavLst>
                                        <p:tav tm="0">
                                          <p:val>
                                            <p:fltVal val="0"/>
                                          </p:val>
                                        </p:tav>
                                        <p:tav tm="100000">
                                          <p:val>
                                            <p:strVal val="#ppt_w"/>
                                          </p:val>
                                        </p:tav>
                                      </p:tavLst>
                                    </p:anim>
                                    <p:anim calcmode="lin" valueType="num">
                                      <p:cBhvr>
                                        <p:cTn id="87" dur="300" fill="hold"/>
                                        <p:tgtEl>
                                          <p:spTgt spid="153"/>
                                        </p:tgtEl>
                                        <p:attrNameLst>
                                          <p:attrName>ppt_h</p:attrName>
                                        </p:attrNameLst>
                                      </p:cBhvr>
                                      <p:tavLst>
                                        <p:tav tm="0">
                                          <p:val>
                                            <p:fltVal val="0"/>
                                          </p:val>
                                        </p:tav>
                                        <p:tav tm="100000">
                                          <p:val>
                                            <p:strVal val="#ppt_h"/>
                                          </p:val>
                                        </p:tav>
                                      </p:tavLst>
                                    </p:anim>
                                  </p:childTnLst>
                                </p:cTn>
                              </p:par>
                            </p:childTnLst>
                          </p:cTn>
                        </p:par>
                        <p:par>
                          <p:cTn id="88" fill="hold">
                            <p:stCondLst>
                              <p:cond delay="34000"/>
                            </p:stCondLst>
                            <p:childTnLst>
                              <p:par>
                                <p:cTn id="89" presetID="6" presetClass="emph" presetSubtype="0" fill="hold" grpId="21" nodeType="afterEffect">
                                  <p:stCondLst>
                                    <p:cond delay="2600"/>
                                  </p:stCondLst>
                                  <p:childTnLst>
                                    <p:animScale>
                                      <p:cBhvr>
                                        <p:cTn id="90" dur="150" fill="hold"/>
                                        <p:tgtEl>
                                          <p:spTgt spid="153"/>
                                        </p:tgtEl>
                                      </p:cBhvr>
                                      <p:by x="110000" y="110000"/>
                                    </p:animScale>
                                  </p:childTnLst>
                                </p:cTn>
                              </p:par>
                            </p:childTnLst>
                          </p:cTn>
                        </p:par>
                        <p:par>
                          <p:cTn id="91" fill="hold">
                            <p:stCondLst>
                              <p:cond delay="37100"/>
                            </p:stCondLst>
                            <p:childTnLst>
                              <p:par>
                                <p:cTn id="92" presetID="23" presetClass="entr" presetSubtype="16" fill="hold" grpId="22" nodeType="afterEffect">
                                  <p:stCondLst>
                                    <p:cond delay="2400"/>
                                  </p:stCondLst>
                                  <p:iterate type="el">
                                    <p:tmAbs val="0"/>
                                  </p:iterate>
                                  <p:childTnLst>
                                    <p:set>
                                      <p:cBhvr>
                                        <p:cTn id="93" dur="indefinite" fill="hold"/>
                                        <p:tgtEl>
                                          <p:spTgt spid="157"/>
                                        </p:tgtEl>
                                        <p:attrNameLst>
                                          <p:attrName>style.visibility</p:attrName>
                                        </p:attrNameLst>
                                      </p:cBhvr>
                                      <p:to>
                                        <p:strVal val="visible"/>
                                      </p:to>
                                    </p:set>
                                    <p:anim calcmode="lin" valueType="num">
                                      <p:cBhvr>
                                        <p:cTn id="94" dur="300" fill="hold"/>
                                        <p:tgtEl>
                                          <p:spTgt spid="157"/>
                                        </p:tgtEl>
                                        <p:attrNameLst>
                                          <p:attrName>ppt_w</p:attrName>
                                        </p:attrNameLst>
                                      </p:cBhvr>
                                      <p:tavLst>
                                        <p:tav tm="0">
                                          <p:val>
                                            <p:fltVal val="0"/>
                                          </p:val>
                                        </p:tav>
                                        <p:tav tm="100000">
                                          <p:val>
                                            <p:strVal val="#ppt_w"/>
                                          </p:val>
                                        </p:tav>
                                      </p:tavLst>
                                    </p:anim>
                                    <p:anim calcmode="lin" valueType="num">
                                      <p:cBhvr>
                                        <p:cTn id="95" dur="300" fill="hold"/>
                                        <p:tgtEl>
                                          <p:spTgt spid="157"/>
                                        </p:tgtEl>
                                        <p:attrNameLst>
                                          <p:attrName>ppt_h</p:attrName>
                                        </p:attrNameLst>
                                      </p:cBhvr>
                                      <p:tavLst>
                                        <p:tav tm="0">
                                          <p:val>
                                            <p:fltVal val="0"/>
                                          </p:val>
                                        </p:tav>
                                        <p:tav tm="100000">
                                          <p:val>
                                            <p:strVal val="#ppt_h"/>
                                          </p:val>
                                        </p:tav>
                                      </p:tavLst>
                                    </p:anim>
                                  </p:childTnLst>
                                </p:cTn>
                              </p:par>
                            </p:childTnLst>
                          </p:cTn>
                        </p:par>
                        <p:par>
                          <p:cTn id="96" fill="hold">
                            <p:stCondLst>
                              <p:cond delay="39449"/>
                            </p:stCondLst>
                            <p:childTnLst>
                              <p:par>
                                <p:cTn id="97" presetID="6" presetClass="emph" presetSubtype="0" fill="hold" grpId="23" nodeType="afterEffect">
                                  <p:stCondLst>
                                    <p:cond delay="2700"/>
                                  </p:stCondLst>
                                  <p:childTnLst>
                                    <p:animScale>
                                      <p:cBhvr>
                                        <p:cTn id="98" dur="150" fill="hold"/>
                                        <p:tgtEl>
                                          <p:spTgt spid="157"/>
                                        </p:tgtEl>
                                      </p:cBhvr>
                                      <p:by x="110000" y="110000"/>
                                    </p:animScale>
                                  </p:childTnLst>
                                </p:cTn>
                              </p:par>
                            </p:childTnLst>
                          </p:cTn>
                        </p:par>
                        <p:par>
                          <p:cTn id="99" fill="hold">
                            <p:stCondLst>
                              <p:cond delay="42649"/>
                            </p:stCondLst>
                            <p:childTnLst>
                              <p:par>
                                <p:cTn id="100" presetID="23" presetClass="entr" presetSubtype="16" fill="hold" grpId="24" nodeType="afterEffect">
                                  <p:stCondLst>
                                    <p:cond delay="2500"/>
                                  </p:stCondLst>
                                  <p:iterate type="el">
                                    <p:tmAbs val="0"/>
                                  </p:iterate>
                                  <p:childTnLst>
                                    <p:set>
                                      <p:cBhvr>
                                        <p:cTn id="101" dur="indefinite" fill="hold"/>
                                        <p:tgtEl>
                                          <p:spTgt spid="163"/>
                                        </p:tgtEl>
                                        <p:attrNameLst>
                                          <p:attrName>style.visibility</p:attrName>
                                        </p:attrNameLst>
                                      </p:cBhvr>
                                      <p:to>
                                        <p:strVal val="visible"/>
                                      </p:to>
                                    </p:set>
                                    <p:anim calcmode="lin" valueType="num">
                                      <p:cBhvr>
                                        <p:cTn id="102" dur="300" fill="hold"/>
                                        <p:tgtEl>
                                          <p:spTgt spid="163"/>
                                        </p:tgtEl>
                                        <p:attrNameLst>
                                          <p:attrName>ppt_w</p:attrName>
                                        </p:attrNameLst>
                                      </p:cBhvr>
                                      <p:tavLst>
                                        <p:tav tm="0">
                                          <p:val>
                                            <p:fltVal val="0"/>
                                          </p:val>
                                        </p:tav>
                                        <p:tav tm="100000">
                                          <p:val>
                                            <p:strVal val="#ppt_w"/>
                                          </p:val>
                                        </p:tav>
                                      </p:tavLst>
                                    </p:anim>
                                    <p:anim calcmode="lin" valueType="num">
                                      <p:cBhvr>
                                        <p:cTn id="103" dur="300" fill="hold"/>
                                        <p:tgtEl>
                                          <p:spTgt spid="163"/>
                                        </p:tgtEl>
                                        <p:attrNameLst>
                                          <p:attrName>ppt_h</p:attrName>
                                        </p:attrNameLst>
                                      </p:cBhvr>
                                      <p:tavLst>
                                        <p:tav tm="0">
                                          <p:val>
                                            <p:fltVal val="0"/>
                                          </p:val>
                                        </p:tav>
                                        <p:tav tm="100000">
                                          <p:val>
                                            <p:strVal val="#ppt_h"/>
                                          </p:val>
                                        </p:tav>
                                      </p:tavLst>
                                    </p:anim>
                                  </p:childTnLst>
                                </p:cTn>
                              </p:par>
                            </p:childTnLst>
                          </p:cTn>
                        </p:par>
                        <p:par>
                          <p:cTn id="104" fill="hold">
                            <p:stCondLst>
                              <p:cond delay="45099"/>
                            </p:stCondLst>
                            <p:childTnLst>
                              <p:par>
                                <p:cTn id="105" presetID="6" presetClass="emph" presetSubtype="0" fill="hold" grpId="25" nodeType="afterEffect">
                                  <p:stCondLst>
                                    <p:cond delay="2800"/>
                                  </p:stCondLst>
                                  <p:childTnLst>
                                    <p:animScale>
                                      <p:cBhvr>
                                        <p:cTn id="106" dur="150" fill="hold"/>
                                        <p:tgtEl>
                                          <p:spTgt spid="163"/>
                                        </p:tgtEl>
                                      </p:cBhvr>
                                      <p:by x="110000" y="110000"/>
                                    </p:animScale>
                                  </p:childTnLst>
                                </p:cTn>
                              </p:par>
                            </p:childTnLst>
                          </p:cTn>
                        </p:par>
                        <p:par>
                          <p:cTn id="107" fill="hold">
                            <p:stCondLst>
                              <p:cond delay="48399"/>
                            </p:stCondLst>
                            <p:childTnLst>
                              <p:par>
                                <p:cTn id="108" presetID="23" presetClass="entr" presetSubtype="16" fill="hold" grpId="26" nodeType="afterEffect">
                                  <p:stCondLst>
                                    <p:cond delay="2200"/>
                                  </p:stCondLst>
                                  <p:iterate type="el">
                                    <p:tmAbs val="0"/>
                                  </p:iterate>
                                  <p:childTnLst>
                                    <p:set>
                                      <p:cBhvr>
                                        <p:cTn id="109" dur="indefinite" fill="hold"/>
                                        <p:tgtEl>
                                          <p:spTgt spid="160"/>
                                        </p:tgtEl>
                                        <p:attrNameLst>
                                          <p:attrName>style.visibility</p:attrName>
                                        </p:attrNameLst>
                                      </p:cBhvr>
                                      <p:to>
                                        <p:strVal val="visible"/>
                                      </p:to>
                                    </p:set>
                                    <p:anim calcmode="lin" valueType="num">
                                      <p:cBhvr>
                                        <p:cTn id="110" dur="300" fill="hold"/>
                                        <p:tgtEl>
                                          <p:spTgt spid="160"/>
                                        </p:tgtEl>
                                        <p:attrNameLst>
                                          <p:attrName>ppt_w</p:attrName>
                                        </p:attrNameLst>
                                      </p:cBhvr>
                                      <p:tavLst>
                                        <p:tav tm="0">
                                          <p:val>
                                            <p:fltVal val="0"/>
                                          </p:val>
                                        </p:tav>
                                        <p:tav tm="100000">
                                          <p:val>
                                            <p:strVal val="#ppt_w"/>
                                          </p:val>
                                        </p:tav>
                                      </p:tavLst>
                                    </p:anim>
                                    <p:anim calcmode="lin" valueType="num">
                                      <p:cBhvr>
                                        <p:cTn id="111" dur="300" fill="hold"/>
                                        <p:tgtEl>
                                          <p:spTgt spid="160"/>
                                        </p:tgtEl>
                                        <p:attrNameLst>
                                          <p:attrName>ppt_h</p:attrName>
                                        </p:attrNameLst>
                                      </p:cBhvr>
                                      <p:tavLst>
                                        <p:tav tm="0">
                                          <p:val>
                                            <p:fltVal val="0"/>
                                          </p:val>
                                        </p:tav>
                                        <p:tav tm="100000">
                                          <p:val>
                                            <p:strVal val="#ppt_h"/>
                                          </p:val>
                                        </p:tav>
                                      </p:tavLst>
                                    </p:anim>
                                  </p:childTnLst>
                                </p:cTn>
                              </p:par>
                            </p:childTnLst>
                          </p:cTn>
                        </p:par>
                        <p:par>
                          <p:cTn id="112" fill="hold">
                            <p:stCondLst>
                              <p:cond delay="50549"/>
                            </p:stCondLst>
                            <p:childTnLst>
                              <p:par>
                                <p:cTn id="113" presetID="6" presetClass="emph" presetSubtype="0" fill="hold" grpId="27" nodeType="afterEffect">
                                  <p:stCondLst>
                                    <p:cond delay="2500"/>
                                  </p:stCondLst>
                                  <p:childTnLst>
                                    <p:animScale>
                                      <p:cBhvr>
                                        <p:cTn id="114" dur="150" fill="hold"/>
                                        <p:tgtEl>
                                          <p:spTgt spid="160"/>
                                        </p:tgtEl>
                                      </p:cBhvr>
                                      <p:by x="110000" y="110000"/>
                                    </p:animScale>
                                  </p:childTnLst>
                                </p:cTn>
                              </p:par>
                            </p:childTnLst>
                          </p:cTn>
                        </p:par>
                        <p:par>
                          <p:cTn id="115" fill="hold">
                            <p:stCondLst>
                              <p:cond delay="53549"/>
                            </p:stCondLst>
                            <p:childTnLst>
                              <p:par>
                                <p:cTn id="116" presetID="23" presetClass="entr" presetSubtype="16" fill="hold" grpId="28" nodeType="afterEffect">
                                  <p:stCondLst>
                                    <p:cond delay="2300"/>
                                  </p:stCondLst>
                                  <p:iterate type="el">
                                    <p:tmAbs val="0"/>
                                  </p:iterate>
                                  <p:childTnLst>
                                    <p:set>
                                      <p:cBhvr>
                                        <p:cTn id="117" dur="indefinite" fill="hold"/>
                                        <p:tgtEl>
                                          <p:spTgt spid="155"/>
                                        </p:tgtEl>
                                        <p:attrNameLst>
                                          <p:attrName>style.visibility</p:attrName>
                                        </p:attrNameLst>
                                      </p:cBhvr>
                                      <p:to>
                                        <p:strVal val="visible"/>
                                      </p:to>
                                    </p:set>
                                    <p:anim calcmode="lin" valueType="num">
                                      <p:cBhvr>
                                        <p:cTn id="118" dur="300" fill="hold"/>
                                        <p:tgtEl>
                                          <p:spTgt spid="155"/>
                                        </p:tgtEl>
                                        <p:attrNameLst>
                                          <p:attrName>ppt_w</p:attrName>
                                        </p:attrNameLst>
                                      </p:cBhvr>
                                      <p:tavLst>
                                        <p:tav tm="0">
                                          <p:val>
                                            <p:fltVal val="0"/>
                                          </p:val>
                                        </p:tav>
                                        <p:tav tm="100000">
                                          <p:val>
                                            <p:strVal val="#ppt_w"/>
                                          </p:val>
                                        </p:tav>
                                      </p:tavLst>
                                    </p:anim>
                                    <p:anim calcmode="lin" valueType="num">
                                      <p:cBhvr>
                                        <p:cTn id="119" dur="300" fill="hold"/>
                                        <p:tgtEl>
                                          <p:spTgt spid="155"/>
                                        </p:tgtEl>
                                        <p:attrNameLst>
                                          <p:attrName>ppt_h</p:attrName>
                                        </p:attrNameLst>
                                      </p:cBhvr>
                                      <p:tavLst>
                                        <p:tav tm="0">
                                          <p:val>
                                            <p:fltVal val="0"/>
                                          </p:val>
                                        </p:tav>
                                        <p:tav tm="100000">
                                          <p:val>
                                            <p:strVal val="#ppt_h"/>
                                          </p:val>
                                        </p:tav>
                                      </p:tavLst>
                                    </p:anim>
                                  </p:childTnLst>
                                </p:cTn>
                              </p:par>
                            </p:childTnLst>
                          </p:cTn>
                        </p:par>
                        <p:par>
                          <p:cTn id="120" fill="hold">
                            <p:stCondLst>
                              <p:cond delay="55799"/>
                            </p:stCondLst>
                            <p:childTnLst>
                              <p:par>
                                <p:cTn id="121" presetID="6" presetClass="emph" presetSubtype="0" fill="hold" grpId="29" nodeType="afterEffect">
                                  <p:stCondLst>
                                    <p:cond delay="2600"/>
                                  </p:stCondLst>
                                  <p:childTnLst>
                                    <p:animScale>
                                      <p:cBhvr>
                                        <p:cTn id="122" dur="150" fill="hold"/>
                                        <p:tgtEl>
                                          <p:spTgt spid="155"/>
                                        </p:tgtEl>
                                      </p:cBhvr>
                                      <p:by x="110000" y="110000"/>
                                    </p:animScale>
                                  </p:childTnLst>
                                </p:cTn>
                              </p:par>
                            </p:childTnLst>
                          </p:cTn>
                        </p:par>
                        <p:par>
                          <p:cTn id="123" fill="hold">
                            <p:stCondLst>
                              <p:cond delay="58899"/>
                            </p:stCondLst>
                            <p:childTnLst>
                              <p:par>
                                <p:cTn id="124" presetID="23" presetClass="entr" presetSubtype="16" fill="hold" grpId="30" nodeType="afterEffect">
                                  <p:stCondLst>
                                    <p:cond delay="2400"/>
                                  </p:stCondLst>
                                  <p:iterate type="el">
                                    <p:tmAbs val="0"/>
                                  </p:iterate>
                                  <p:childTnLst>
                                    <p:set>
                                      <p:cBhvr>
                                        <p:cTn id="125" dur="indefinite" fill="hold"/>
                                        <p:tgtEl>
                                          <p:spTgt spid="158"/>
                                        </p:tgtEl>
                                        <p:attrNameLst>
                                          <p:attrName>style.visibility</p:attrName>
                                        </p:attrNameLst>
                                      </p:cBhvr>
                                      <p:to>
                                        <p:strVal val="visible"/>
                                      </p:to>
                                    </p:set>
                                    <p:anim calcmode="lin" valueType="num">
                                      <p:cBhvr>
                                        <p:cTn id="126" dur="300" fill="hold"/>
                                        <p:tgtEl>
                                          <p:spTgt spid="158"/>
                                        </p:tgtEl>
                                        <p:attrNameLst>
                                          <p:attrName>ppt_w</p:attrName>
                                        </p:attrNameLst>
                                      </p:cBhvr>
                                      <p:tavLst>
                                        <p:tav tm="0">
                                          <p:val>
                                            <p:fltVal val="0"/>
                                          </p:val>
                                        </p:tav>
                                        <p:tav tm="100000">
                                          <p:val>
                                            <p:strVal val="#ppt_w"/>
                                          </p:val>
                                        </p:tav>
                                      </p:tavLst>
                                    </p:anim>
                                    <p:anim calcmode="lin" valueType="num">
                                      <p:cBhvr>
                                        <p:cTn id="127" dur="300" fill="hold"/>
                                        <p:tgtEl>
                                          <p:spTgt spid="158"/>
                                        </p:tgtEl>
                                        <p:attrNameLst>
                                          <p:attrName>ppt_h</p:attrName>
                                        </p:attrNameLst>
                                      </p:cBhvr>
                                      <p:tavLst>
                                        <p:tav tm="0">
                                          <p:val>
                                            <p:fltVal val="0"/>
                                          </p:val>
                                        </p:tav>
                                        <p:tav tm="100000">
                                          <p:val>
                                            <p:strVal val="#ppt_h"/>
                                          </p:val>
                                        </p:tav>
                                      </p:tavLst>
                                    </p:anim>
                                  </p:childTnLst>
                                </p:cTn>
                              </p:par>
                            </p:childTnLst>
                          </p:cTn>
                        </p:par>
                        <p:par>
                          <p:cTn id="128" fill="hold">
                            <p:stCondLst>
                              <p:cond delay="61250"/>
                            </p:stCondLst>
                            <p:childTnLst>
                              <p:par>
                                <p:cTn id="129" presetID="6" presetClass="emph" presetSubtype="0" fill="hold" grpId="31" nodeType="afterEffect">
                                  <p:stCondLst>
                                    <p:cond delay="2700"/>
                                  </p:stCondLst>
                                  <p:childTnLst>
                                    <p:animScale>
                                      <p:cBhvr>
                                        <p:cTn id="130" dur="150" fill="hold"/>
                                        <p:tgtEl>
                                          <p:spTgt spid="158"/>
                                        </p:tgtEl>
                                      </p:cBhvr>
                                      <p:by x="110000" y="110000"/>
                                    </p:animScale>
                                  </p:childTnLst>
                                </p:cTn>
                              </p:par>
                            </p:childTnLst>
                          </p:cTn>
                        </p:par>
                        <p:par>
                          <p:cTn id="131" fill="hold">
                            <p:stCondLst>
                              <p:cond delay="64450"/>
                            </p:stCondLst>
                            <p:childTnLst>
                              <p:par>
                                <p:cTn id="132" presetID="23" presetClass="entr" presetSubtype="16" fill="hold" grpId="32" nodeType="afterEffect">
                                  <p:stCondLst>
                                    <p:cond delay="2500"/>
                                  </p:stCondLst>
                                  <p:iterate type="el">
                                    <p:tmAbs val="0"/>
                                  </p:iterate>
                                  <p:childTnLst>
                                    <p:set>
                                      <p:cBhvr>
                                        <p:cTn id="133" dur="indefinite" fill="hold"/>
                                        <p:tgtEl>
                                          <p:spTgt spid="164"/>
                                        </p:tgtEl>
                                        <p:attrNameLst>
                                          <p:attrName>style.visibility</p:attrName>
                                        </p:attrNameLst>
                                      </p:cBhvr>
                                      <p:to>
                                        <p:strVal val="visible"/>
                                      </p:to>
                                    </p:set>
                                    <p:anim calcmode="lin" valueType="num">
                                      <p:cBhvr>
                                        <p:cTn id="134" dur="300" fill="hold"/>
                                        <p:tgtEl>
                                          <p:spTgt spid="164"/>
                                        </p:tgtEl>
                                        <p:attrNameLst>
                                          <p:attrName>ppt_w</p:attrName>
                                        </p:attrNameLst>
                                      </p:cBhvr>
                                      <p:tavLst>
                                        <p:tav tm="0">
                                          <p:val>
                                            <p:fltVal val="0"/>
                                          </p:val>
                                        </p:tav>
                                        <p:tav tm="100000">
                                          <p:val>
                                            <p:strVal val="#ppt_w"/>
                                          </p:val>
                                        </p:tav>
                                      </p:tavLst>
                                    </p:anim>
                                    <p:anim calcmode="lin" valueType="num">
                                      <p:cBhvr>
                                        <p:cTn id="135" dur="300" fill="hold"/>
                                        <p:tgtEl>
                                          <p:spTgt spid="164"/>
                                        </p:tgtEl>
                                        <p:attrNameLst>
                                          <p:attrName>ppt_h</p:attrName>
                                        </p:attrNameLst>
                                      </p:cBhvr>
                                      <p:tavLst>
                                        <p:tav tm="0">
                                          <p:val>
                                            <p:fltVal val="0"/>
                                          </p:val>
                                        </p:tav>
                                        <p:tav tm="100000">
                                          <p:val>
                                            <p:strVal val="#ppt_h"/>
                                          </p:val>
                                        </p:tav>
                                      </p:tavLst>
                                    </p:anim>
                                  </p:childTnLst>
                                </p:cTn>
                              </p:par>
                            </p:childTnLst>
                          </p:cTn>
                        </p:par>
                        <p:par>
                          <p:cTn id="136" fill="hold">
                            <p:stCondLst>
                              <p:cond delay="66900"/>
                            </p:stCondLst>
                            <p:childTnLst>
                              <p:par>
                                <p:cTn id="137" presetID="6" presetClass="emph" presetSubtype="0" fill="hold" grpId="33" nodeType="afterEffect">
                                  <p:stCondLst>
                                    <p:cond delay="2800"/>
                                  </p:stCondLst>
                                  <p:childTnLst>
                                    <p:animScale>
                                      <p:cBhvr>
                                        <p:cTn id="138" dur="150" fill="hold"/>
                                        <p:tgtEl>
                                          <p:spTgt spid="164"/>
                                        </p:tgtEl>
                                      </p:cBhvr>
                                      <p:by x="110000" y="110000"/>
                                    </p:animScale>
                                  </p:childTnLst>
                                </p:cTn>
                              </p:par>
                            </p:childTnLst>
                          </p:cTn>
                        </p:par>
                        <p:par>
                          <p:cTn id="139" fill="hold">
                            <p:stCondLst>
                              <p:cond delay="70200"/>
                            </p:stCondLst>
                            <p:childTnLst>
                              <p:par>
                                <p:cTn id="140" presetID="23" presetClass="entr" presetSubtype="16" fill="hold" grpId="34" nodeType="afterEffect">
                                  <p:stCondLst>
                                    <p:cond delay="2600"/>
                                  </p:stCondLst>
                                  <p:iterate type="el">
                                    <p:tmAbs val="0"/>
                                  </p:iterate>
                                  <p:childTnLst>
                                    <p:set>
                                      <p:cBhvr>
                                        <p:cTn id="141" dur="indefinite" fill="hold"/>
                                        <p:tgtEl>
                                          <p:spTgt spid="154"/>
                                        </p:tgtEl>
                                        <p:attrNameLst>
                                          <p:attrName>style.visibility</p:attrName>
                                        </p:attrNameLst>
                                      </p:cBhvr>
                                      <p:to>
                                        <p:strVal val="visible"/>
                                      </p:to>
                                    </p:set>
                                    <p:anim calcmode="lin" valueType="num">
                                      <p:cBhvr>
                                        <p:cTn id="142" dur="300" fill="hold"/>
                                        <p:tgtEl>
                                          <p:spTgt spid="154"/>
                                        </p:tgtEl>
                                        <p:attrNameLst>
                                          <p:attrName>ppt_w</p:attrName>
                                        </p:attrNameLst>
                                      </p:cBhvr>
                                      <p:tavLst>
                                        <p:tav tm="0">
                                          <p:val>
                                            <p:fltVal val="0"/>
                                          </p:val>
                                        </p:tav>
                                        <p:tav tm="100000">
                                          <p:val>
                                            <p:strVal val="#ppt_w"/>
                                          </p:val>
                                        </p:tav>
                                      </p:tavLst>
                                    </p:anim>
                                    <p:anim calcmode="lin" valueType="num">
                                      <p:cBhvr>
                                        <p:cTn id="143" dur="300" fill="hold"/>
                                        <p:tgtEl>
                                          <p:spTgt spid="154"/>
                                        </p:tgtEl>
                                        <p:attrNameLst>
                                          <p:attrName>ppt_h</p:attrName>
                                        </p:attrNameLst>
                                      </p:cBhvr>
                                      <p:tavLst>
                                        <p:tav tm="0">
                                          <p:val>
                                            <p:fltVal val="0"/>
                                          </p:val>
                                        </p:tav>
                                        <p:tav tm="100000">
                                          <p:val>
                                            <p:strVal val="#ppt_h"/>
                                          </p:val>
                                        </p:tav>
                                      </p:tavLst>
                                    </p:anim>
                                  </p:childTnLst>
                                </p:cTn>
                              </p:par>
                            </p:childTnLst>
                          </p:cTn>
                        </p:par>
                        <p:par>
                          <p:cTn id="144" fill="hold">
                            <p:stCondLst>
                              <p:cond delay="72750"/>
                            </p:stCondLst>
                            <p:childTnLst>
                              <p:par>
                                <p:cTn id="145" presetID="6" presetClass="emph" presetSubtype="0" fill="hold" grpId="35" nodeType="afterEffect">
                                  <p:stCondLst>
                                    <p:cond delay="2900"/>
                                  </p:stCondLst>
                                  <p:childTnLst>
                                    <p:animScale>
                                      <p:cBhvr>
                                        <p:cTn id="146" dur="150" fill="hold"/>
                                        <p:tgtEl>
                                          <p:spTgt spid="154"/>
                                        </p:tgtEl>
                                      </p:cBhvr>
                                      <p:by x="110000" y="110000"/>
                                    </p:animScale>
                                  </p:childTnLst>
                                </p:cTn>
                              </p:par>
                            </p:childTnLst>
                          </p:cTn>
                        </p:par>
                        <p:par>
                          <p:cTn id="147" fill="hold">
                            <p:stCondLst>
                              <p:cond delay="76150"/>
                            </p:stCondLst>
                            <p:childTnLst>
                              <p:par>
                                <p:cTn id="148" presetID="23" presetClass="entr" presetSubtype="16" fill="hold" grpId="36" nodeType="afterEffect">
                                  <p:stCondLst>
                                    <p:cond delay="2700"/>
                                  </p:stCondLst>
                                  <p:iterate type="el">
                                    <p:tmAbs val="0"/>
                                  </p:iterate>
                                  <p:childTnLst>
                                    <p:set>
                                      <p:cBhvr>
                                        <p:cTn id="149" dur="indefinite" fill="hold"/>
                                        <p:tgtEl>
                                          <p:spTgt spid="162"/>
                                        </p:tgtEl>
                                        <p:attrNameLst>
                                          <p:attrName>style.visibility</p:attrName>
                                        </p:attrNameLst>
                                      </p:cBhvr>
                                      <p:to>
                                        <p:strVal val="visible"/>
                                      </p:to>
                                    </p:set>
                                    <p:anim calcmode="lin" valueType="num">
                                      <p:cBhvr>
                                        <p:cTn id="150" dur="300" fill="hold"/>
                                        <p:tgtEl>
                                          <p:spTgt spid="162"/>
                                        </p:tgtEl>
                                        <p:attrNameLst>
                                          <p:attrName>ppt_w</p:attrName>
                                        </p:attrNameLst>
                                      </p:cBhvr>
                                      <p:tavLst>
                                        <p:tav tm="0">
                                          <p:val>
                                            <p:fltVal val="0"/>
                                          </p:val>
                                        </p:tav>
                                        <p:tav tm="100000">
                                          <p:val>
                                            <p:strVal val="#ppt_w"/>
                                          </p:val>
                                        </p:tav>
                                      </p:tavLst>
                                    </p:anim>
                                    <p:anim calcmode="lin" valueType="num">
                                      <p:cBhvr>
                                        <p:cTn id="151" dur="300" fill="hold"/>
                                        <p:tgtEl>
                                          <p:spTgt spid="162"/>
                                        </p:tgtEl>
                                        <p:attrNameLst>
                                          <p:attrName>ppt_h</p:attrName>
                                        </p:attrNameLst>
                                      </p:cBhvr>
                                      <p:tavLst>
                                        <p:tav tm="0">
                                          <p:val>
                                            <p:fltVal val="0"/>
                                          </p:val>
                                        </p:tav>
                                        <p:tav tm="100000">
                                          <p:val>
                                            <p:strVal val="#ppt_h"/>
                                          </p:val>
                                        </p:tav>
                                      </p:tavLst>
                                    </p:anim>
                                  </p:childTnLst>
                                </p:cTn>
                              </p:par>
                            </p:childTnLst>
                          </p:cTn>
                        </p:par>
                        <p:par>
                          <p:cTn id="152" fill="hold">
                            <p:stCondLst>
                              <p:cond delay="78800"/>
                            </p:stCondLst>
                            <p:childTnLst>
                              <p:par>
                                <p:cTn id="153" presetID="6" presetClass="emph" presetSubtype="0" fill="hold" grpId="37" nodeType="afterEffect">
                                  <p:stCondLst>
                                    <p:cond delay="3000"/>
                                  </p:stCondLst>
                                  <p:childTnLst>
                                    <p:animScale>
                                      <p:cBhvr>
                                        <p:cTn id="154" dur="150" fill="hold"/>
                                        <p:tgtEl>
                                          <p:spTgt spid="162"/>
                                        </p:tgtEl>
                                      </p:cBhvr>
                                      <p:by x="110000" y="110000"/>
                                    </p:animScale>
                                  </p:childTnLst>
                                </p:cTn>
                              </p:par>
                            </p:childTnLst>
                          </p:cTn>
                        </p:par>
                        <p:par>
                          <p:cTn id="155" fill="hold">
                            <p:stCondLst>
                              <p:cond delay="82300"/>
                            </p:stCondLst>
                            <p:childTnLst>
                              <p:par>
                                <p:cTn id="156" presetID="23" presetClass="entr" presetSubtype="16" fill="hold" grpId="38" nodeType="afterEffect">
                                  <p:stCondLst>
                                    <p:cond delay="2500"/>
                                  </p:stCondLst>
                                  <p:iterate type="el">
                                    <p:tmAbs val="0"/>
                                  </p:iterate>
                                  <p:childTnLst>
                                    <p:set>
                                      <p:cBhvr>
                                        <p:cTn id="157" dur="indefinite" fill="hold"/>
                                        <p:tgtEl>
                                          <p:spTgt spid="161"/>
                                        </p:tgtEl>
                                        <p:attrNameLst>
                                          <p:attrName>style.visibility</p:attrName>
                                        </p:attrNameLst>
                                      </p:cBhvr>
                                      <p:to>
                                        <p:strVal val="visible"/>
                                      </p:to>
                                    </p:set>
                                    <p:anim calcmode="lin" valueType="num">
                                      <p:cBhvr>
                                        <p:cTn id="158" dur="300" fill="hold"/>
                                        <p:tgtEl>
                                          <p:spTgt spid="161"/>
                                        </p:tgtEl>
                                        <p:attrNameLst>
                                          <p:attrName>ppt_w</p:attrName>
                                        </p:attrNameLst>
                                      </p:cBhvr>
                                      <p:tavLst>
                                        <p:tav tm="0">
                                          <p:val>
                                            <p:fltVal val="0"/>
                                          </p:val>
                                        </p:tav>
                                        <p:tav tm="100000">
                                          <p:val>
                                            <p:strVal val="#ppt_w"/>
                                          </p:val>
                                        </p:tav>
                                      </p:tavLst>
                                    </p:anim>
                                    <p:anim calcmode="lin" valueType="num">
                                      <p:cBhvr>
                                        <p:cTn id="159" dur="300" fill="hold"/>
                                        <p:tgtEl>
                                          <p:spTgt spid="161"/>
                                        </p:tgtEl>
                                        <p:attrNameLst>
                                          <p:attrName>ppt_h</p:attrName>
                                        </p:attrNameLst>
                                      </p:cBhvr>
                                      <p:tavLst>
                                        <p:tav tm="0">
                                          <p:val>
                                            <p:fltVal val="0"/>
                                          </p:val>
                                        </p:tav>
                                        <p:tav tm="100000">
                                          <p:val>
                                            <p:strVal val="#ppt_h"/>
                                          </p:val>
                                        </p:tav>
                                      </p:tavLst>
                                    </p:anim>
                                  </p:childTnLst>
                                </p:cTn>
                              </p:par>
                            </p:childTnLst>
                          </p:cTn>
                        </p:par>
                        <p:par>
                          <p:cTn id="160" fill="hold">
                            <p:stCondLst>
                              <p:cond delay="84750"/>
                            </p:stCondLst>
                            <p:childTnLst>
                              <p:par>
                                <p:cTn id="161" presetID="6" presetClass="emph" presetSubtype="0" fill="hold" grpId="39" nodeType="afterEffect">
                                  <p:stCondLst>
                                    <p:cond delay="2800"/>
                                  </p:stCondLst>
                                  <p:childTnLst>
                                    <p:animScale>
                                      <p:cBhvr>
                                        <p:cTn id="162" dur="150" fill="hold"/>
                                        <p:tgtEl>
                                          <p:spTgt spid="161"/>
                                        </p:tgtEl>
                                      </p:cBhvr>
                                      <p:by x="110000" y="110000"/>
                                    </p:animScale>
                                  </p:childTnLst>
                                </p:cTn>
                              </p:par>
                            </p:childTnLst>
                          </p:cTn>
                        </p:par>
                        <p:par>
                          <p:cTn id="163" fill="hold">
                            <p:stCondLst>
                              <p:cond delay="88050"/>
                            </p:stCondLst>
                            <p:childTnLst>
                              <p:par>
                                <p:cTn id="164" presetID="23" presetClass="entr" presetSubtype="16" fill="hold" grpId="40" nodeType="afterEffect">
                                  <p:stCondLst>
                                    <p:cond delay="2600"/>
                                  </p:stCondLst>
                                  <p:iterate type="el">
                                    <p:tmAbs val="0"/>
                                  </p:iterate>
                                  <p:childTnLst>
                                    <p:set>
                                      <p:cBhvr>
                                        <p:cTn id="165" dur="indefinite" fill="hold"/>
                                        <p:tgtEl>
                                          <p:spTgt spid="156"/>
                                        </p:tgtEl>
                                        <p:attrNameLst>
                                          <p:attrName>style.visibility</p:attrName>
                                        </p:attrNameLst>
                                      </p:cBhvr>
                                      <p:to>
                                        <p:strVal val="visible"/>
                                      </p:to>
                                    </p:set>
                                    <p:anim calcmode="lin" valueType="num">
                                      <p:cBhvr>
                                        <p:cTn id="166" dur="300" fill="hold"/>
                                        <p:tgtEl>
                                          <p:spTgt spid="156"/>
                                        </p:tgtEl>
                                        <p:attrNameLst>
                                          <p:attrName>ppt_w</p:attrName>
                                        </p:attrNameLst>
                                      </p:cBhvr>
                                      <p:tavLst>
                                        <p:tav tm="0">
                                          <p:val>
                                            <p:fltVal val="0"/>
                                          </p:val>
                                        </p:tav>
                                        <p:tav tm="100000">
                                          <p:val>
                                            <p:strVal val="#ppt_w"/>
                                          </p:val>
                                        </p:tav>
                                      </p:tavLst>
                                    </p:anim>
                                    <p:anim calcmode="lin" valueType="num">
                                      <p:cBhvr>
                                        <p:cTn id="167" dur="300" fill="hold"/>
                                        <p:tgtEl>
                                          <p:spTgt spid="156"/>
                                        </p:tgtEl>
                                        <p:attrNameLst>
                                          <p:attrName>ppt_h</p:attrName>
                                        </p:attrNameLst>
                                      </p:cBhvr>
                                      <p:tavLst>
                                        <p:tav tm="0">
                                          <p:val>
                                            <p:fltVal val="0"/>
                                          </p:val>
                                        </p:tav>
                                        <p:tav tm="100000">
                                          <p:val>
                                            <p:strVal val="#ppt_h"/>
                                          </p:val>
                                        </p:tav>
                                      </p:tavLst>
                                    </p:anim>
                                  </p:childTnLst>
                                </p:cTn>
                              </p:par>
                            </p:childTnLst>
                          </p:cTn>
                        </p:par>
                        <p:par>
                          <p:cTn id="168" fill="hold">
                            <p:stCondLst>
                              <p:cond delay="90600"/>
                            </p:stCondLst>
                            <p:childTnLst>
                              <p:par>
                                <p:cTn id="169" presetID="6" presetClass="emph" presetSubtype="0" fill="hold" grpId="41" nodeType="afterEffect">
                                  <p:stCondLst>
                                    <p:cond delay="2900"/>
                                  </p:stCondLst>
                                  <p:childTnLst>
                                    <p:animScale>
                                      <p:cBhvr>
                                        <p:cTn id="170" dur="150" fill="hold"/>
                                        <p:tgtEl>
                                          <p:spTgt spid="156"/>
                                        </p:tgtEl>
                                      </p:cBhvr>
                                      <p:by x="110000" y="110000"/>
                                    </p:animScale>
                                  </p:childTnLst>
                                </p:cTn>
                              </p:par>
                            </p:childTnLst>
                          </p:cTn>
                        </p:par>
                        <p:par>
                          <p:cTn id="171" fill="hold">
                            <p:stCondLst>
                              <p:cond delay="94000"/>
                            </p:stCondLst>
                            <p:childTnLst>
                              <p:par>
                                <p:cTn id="172" presetID="23" presetClass="entr" presetSubtype="16" fill="hold" grpId="42" nodeType="afterEffect">
                                  <p:stCondLst>
                                    <p:cond delay="2400"/>
                                  </p:stCondLst>
                                  <p:iterate type="el">
                                    <p:tmAbs val="0"/>
                                  </p:iterate>
                                  <p:childTnLst>
                                    <p:set>
                                      <p:cBhvr>
                                        <p:cTn id="173" dur="indefinite" fill="hold"/>
                                        <p:tgtEl>
                                          <p:spTgt spid="159"/>
                                        </p:tgtEl>
                                        <p:attrNameLst>
                                          <p:attrName>style.visibility</p:attrName>
                                        </p:attrNameLst>
                                      </p:cBhvr>
                                      <p:to>
                                        <p:strVal val="visible"/>
                                      </p:to>
                                    </p:set>
                                    <p:anim calcmode="lin" valueType="num">
                                      <p:cBhvr>
                                        <p:cTn id="174" dur="300" fill="hold"/>
                                        <p:tgtEl>
                                          <p:spTgt spid="159"/>
                                        </p:tgtEl>
                                        <p:attrNameLst>
                                          <p:attrName>ppt_w</p:attrName>
                                        </p:attrNameLst>
                                      </p:cBhvr>
                                      <p:tavLst>
                                        <p:tav tm="0">
                                          <p:val>
                                            <p:fltVal val="0"/>
                                          </p:val>
                                        </p:tav>
                                        <p:tav tm="100000">
                                          <p:val>
                                            <p:strVal val="#ppt_w"/>
                                          </p:val>
                                        </p:tav>
                                      </p:tavLst>
                                    </p:anim>
                                    <p:anim calcmode="lin" valueType="num">
                                      <p:cBhvr>
                                        <p:cTn id="175" dur="300" fill="hold"/>
                                        <p:tgtEl>
                                          <p:spTgt spid="159"/>
                                        </p:tgtEl>
                                        <p:attrNameLst>
                                          <p:attrName>ppt_h</p:attrName>
                                        </p:attrNameLst>
                                      </p:cBhvr>
                                      <p:tavLst>
                                        <p:tav tm="0">
                                          <p:val>
                                            <p:fltVal val="0"/>
                                          </p:val>
                                        </p:tav>
                                        <p:tav tm="100000">
                                          <p:val>
                                            <p:strVal val="#ppt_h"/>
                                          </p:val>
                                        </p:tav>
                                      </p:tavLst>
                                    </p:anim>
                                  </p:childTnLst>
                                </p:cTn>
                              </p:par>
                            </p:childTnLst>
                          </p:cTn>
                        </p:par>
                        <p:par>
                          <p:cTn id="176" fill="hold">
                            <p:stCondLst>
                              <p:cond delay="96350"/>
                            </p:stCondLst>
                            <p:childTnLst>
                              <p:par>
                                <p:cTn id="177" presetID="6" presetClass="emph" presetSubtype="0" fill="hold" grpId="43" nodeType="afterEffect">
                                  <p:stCondLst>
                                    <p:cond delay="2700"/>
                                  </p:stCondLst>
                                  <p:childTnLst>
                                    <p:animScale>
                                      <p:cBhvr>
                                        <p:cTn id="178" dur="150" fill="hold"/>
                                        <p:tgtEl>
                                          <p:spTgt spid="159"/>
                                        </p:tgtEl>
                                      </p:cBhvr>
                                      <p:by x="110000" y="110000"/>
                                    </p:animScale>
                                  </p:childTnLst>
                                </p:cTn>
                              </p:par>
                            </p:childTnLst>
                          </p:cTn>
                        </p:par>
                        <p:par>
                          <p:cTn id="179" fill="hold">
                            <p:stCondLst>
                              <p:cond delay="99550"/>
                            </p:stCondLst>
                            <p:childTnLst>
                              <p:par>
                                <p:cTn id="180" presetID="2" presetClass="entr" presetSubtype="4" fill="hold" grpId="44" nodeType="afterEffect">
                                  <p:stCondLst>
                                    <p:cond delay="2700"/>
                                  </p:stCondLst>
                                  <p:iterate type="el">
                                    <p:tmAbs val="0"/>
                                  </p:iterate>
                                  <p:childTnLst>
                                    <p:set>
                                      <p:cBhvr>
                                        <p:cTn id="181" dur="indefinite" fill="hold"/>
                                        <p:tgtEl>
                                          <p:spTgt spid="172"/>
                                        </p:tgtEl>
                                        <p:attrNameLst>
                                          <p:attrName>style.visibility</p:attrName>
                                        </p:attrNameLst>
                                      </p:cBhvr>
                                      <p:to>
                                        <p:strVal val="visible"/>
                                      </p:to>
                                    </p:set>
                                    <p:anim calcmode="lin" valueType="num">
                                      <p:cBhvr>
                                        <p:cTn id="182" dur="1000" fill="hold"/>
                                        <p:tgtEl>
                                          <p:spTgt spid="172"/>
                                        </p:tgtEl>
                                        <p:attrNameLst>
                                          <p:attrName>ppt_x</p:attrName>
                                        </p:attrNameLst>
                                      </p:cBhvr>
                                      <p:tavLst>
                                        <p:tav tm="0">
                                          <p:val>
                                            <p:strVal val="#ppt_x"/>
                                          </p:val>
                                        </p:tav>
                                        <p:tav tm="100000">
                                          <p:val>
                                            <p:strVal val="#ppt_x"/>
                                          </p:val>
                                        </p:tav>
                                      </p:tavLst>
                                    </p:anim>
                                    <p:anim calcmode="lin" valueType="num">
                                      <p:cBhvr>
                                        <p:cTn id="183" dur="1000" fill="hold"/>
                                        <p:tgtEl>
                                          <p:spTgt spid="172"/>
                                        </p:tgtEl>
                                        <p:attrNameLst>
                                          <p:attrName>ppt_y</p:attrName>
                                        </p:attrNameLst>
                                      </p:cBhvr>
                                      <p:tavLst>
                                        <p:tav tm="0">
                                          <p:val>
                                            <p:strVal val="1+#ppt_h/2"/>
                                          </p:val>
                                        </p:tav>
                                        <p:tav tm="100000">
                                          <p:val>
                                            <p:strVal val="#ppt_y"/>
                                          </p:val>
                                        </p:tav>
                                      </p:tavLst>
                                    </p:anim>
                                  </p:childTnLst>
                                </p:cTn>
                              </p:par>
                            </p:childTnLst>
                          </p:cTn>
                        </p:par>
                        <p:par>
                          <p:cTn id="184" fill="hold">
                            <p:stCondLst>
                              <p:cond delay="102900"/>
                            </p:stCondLst>
                            <p:childTnLst>
                              <p:par>
                                <p:cTn id="185" presetID="2" presetClass="entr" presetSubtype="4" fill="hold" grpId="45" nodeType="afterEffect">
                                  <p:stCondLst>
                                    <p:cond delay="2700"/>
                                  </p:stCondLst>
                                  <p:iterate type="el">
                                    <p:tmAbs val="0"/>
                                  </p:iterate>
                                  <p:childTnLst>
                                    <p:set>
                                      <p:cBhvr>
                                        <p:cTn id="186" dur="indefinite" fill="hold"/>
                                        <p:tgtEl>
                                          <p:spTgt spid="173"/>
                                        </p:tgtEl>
                                        <p:attrNameLst>
                                          <p:attrName>style.visibility</p:attrName>
                                        </p:attrNameLst>
                                      </p:cBhvr>
                                      <p:to>
                                        <p:strVal val="visible"/>
                                      </p:to>
                                    </p:set>
                                    <p:anim calcmode="lin" valueType="num">
                                      <p:cBhvr>
                                        <p:cTn id="187" dur="1000" fill="hold"/>
                                        <p:tgtEl>
                                          <p:spTgt spid="173"/>
                                        </p:tgtEl>
                                        <p:attrNameLst>
                                          <p:attrName>ppt_x</p:attrName>
                                        </p:attrNameLst>
                                      </p:cBhvr>
                                      <p:tavLst>
                                        <p:tav tm="0">
                                          <p:val>
                                            <p:strVal val="#ppt_x"/>
                                          </p:val>
                                        </p:tav>
                                        <p:tav tm="100000">
                                          <p:val>
                                            <p:strVal val="#ppt_x"/>
                                          </p:val>
                                        </p:tav>
                                      </p:tavLst>
                                    </p:anim>
                                    <p:anim calcmode="lin" valueType="num">
                                      <p:cBhvr>
                                        <p:cTn id="188" dur="1000" fill="hold"/>
                                        <p:tgtEl>
                                          <p:spTgt spid="173"/>
                                        </p:tgtEl>
                                        <p:attrNameLst>
                                          <p:attrName>ppt_y</p:attrName>
                                        </p:attrNameLst>
                                      </p:cBhvr>
                                      <p:tavLst>
                                        <p:tav tm="0">
                                          <p:val>
                                            <p:strVal val="1+#ppt_h/2"/>
                                          </p:val>
                                        </p:tav>
                                        <p:tav tm="100000">
                                          <p:val>
                                            <p:strVal val="#ppt_y"/>
                                          </p:val>
                                        </p:tav>
                                      </p:tavLst>
                                    </p:anim>
                                  </p:childTnLst>
                                </p:cTn>
                              </p:par>
                            </p:childTnLst>
                          </p:cTn>
                        </p:par>
                        <p:par>
                          <p:cTn id="189" fill="hold">
                            <p:stCondLst>
                              <p:cond delay="106600"/>
                            </p:stCondLst>
                            <p:childTnLst>
                              <p:par>
                                <p:cTn id="190" presetID="2" presetClass="entr" presetSubtype="4" fill="hold" grpId="47" nodeType="afterEffect">
                                  <p:stCondLst>
                                    <p:cond delay="2700"/>
                                  </p:stCondLst>
                                  <p:iterate type="el">
                                    <p:tmAbs val="0"/>
                                  </p:iterate>
                                  <p:childTnLst>
                                    <p:set>
                                      <p:cBhvr>
                                        <p:cTn id="191" dur="indefinite" fill="hold"/>
                                        <p:tgtEl>
                                          <p:spTgt spid="175"/>
                                        </p:tgtEl>
                                        <p:attrNameLst>
                                          <p:attrName>style.visibility</p:attrName>
                                        </p:attrNameLst>
                                      </p:cBhvr>
                                      <p:to>
                                        <p:strVal val="visible"/>
                                      </p:to>
                                    </p:set>
                                    <p:anim calcmode="lin" valueType="num">
                                      <p:cBhvr>
                                        <p:cTn id="192" dur="1000" fill="hold"/>
                                        <p:tgtEl>
                                          <p:spTgt spid="175"/>
                                        </p:tgtEl>
                                        <p:attrNameLst>
                                          <p:attrName>ppt_x</p:attrName>
                                        </p:attrNameLst>
                                      </p:cBhvr>
                                      <p:tavLst>
                                        <p:tav tm="0">
                                          <p:val>
                                            <p:strVal val="#ppt_x"/>
                                          </p:val>
                                        </p:tav>
                                        <p:tav tm="100000">
                                          <p:val>
                                            <p:strVal val="#ppt_x"/>
                                          </p:val>
                                        </p:tav>
                                      </p:tavLst>
                                    </p:anim>
                                    <p:anim calcmode="lin" valueType="num">
                                      <p:cBhvr>
                                        <p:cTn id="193" dur="1000" fill="hold"/>
                                        <p:tgtEl>
                                          <p:spTgt spid="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71" grpId="9" animBg="1" advAuto="0"/>
      <p:bldP spid="164" grpId="33" bldLvl="0" animBg="1" advAuto="0"/>
      <p:bldP spid="154" grpId="34" bldLvl="0" animBg="1" advAuto="0"/>
      <p:bldP spid="154" grpId="35" bldLvl="0" animBg="1" advAuto="0"/>
      <p:bldP spid="157" grpId="22" bldLvl="0" animBg="1" advAuto="0"/>
      <p:bldP spid="151" grpId="3" bldLvl="0" animBg="1" advAuto="0"/>
      <p:bldP spid="151" grpId="4" bldLvl="0" animBg="1" advAuto="0"/>
      <p:bldP spid="157" grpId="23" bldLvl="0" animBg="1" advAuto="0"/>
      <p:bldP spid="155" grpId="28" bldLvl="0" animBg="1" advAuto="0"/>
      <p:bldP spid="155" grpId="29" bldLvl="0" animBg="1" advAuto="0"/>
      <p:bldP spid="173" grpId="45" bldLvl="0" animBg="1" advAuto="0"/>
      <p:bldP spid="158" grpId="30" bldLvl="0" animBg="1" advAuto="0"/>
      <p:bldP spid="163" grpId="24" bldLvl="0" animBg="1" advAuto="0"/>
      <p:bldP spid="163" grpId="25" bldLvl="0" animBg="1" advAuto="0"/>
      <p:bldP spid="168" grpId="16" bldLvl="0" animBg="1" advAuto="0"/>
      <p:bldP spid="168" grpId="17" bldLvl="0" animBg="1" advAuto="0"/>
      <p:bldP spid="158" grpId="31" bldLvl="0" animBg="1" advAuto="0"/>
      <p:bldP spid="167" grpId="14" bldLvl="0" animBg="1" advAuto="0"/>
      <p:bldP spid="167" grpId="15" bldLvl="0" animBg="1" advAuto="0"/>
      <p:bldP spid="175" grpId="47" bldLvl="0" animBg="1" advAuto="0"/>
      <p:bldP spid="165" grpId="11" bldLvl="0" animBg="1" advAuto="0"/>
      <p:bldP spid="162" grpId="36" bldLvl="0" animBg="1" advAuto="0"/>
      <p:bldP spid="162" grpId="37" bldLvl="0" animBg="1" advAuto="0"/>
      <p:bldP spid="152" grpId="1" bldLvl="0" animBg="1" advAuto="0"/>
      <p:bldP spid="152" grpId="2" bldLvl="0" animBg="1" advAuto="0"/>
      <p:bldP spid="150" grpId="5" bldLvl="0" animBg="1" advAuto="0"/>
      <p:bldP spid="150" grpId="6" bldLvl="0" animBg="1" advAuto="0"/>
      <p:bldP spid="170" grpId="10" animBg="1" advAuto="0"/>
      <p:bldP spid="161" grpId="38" bldLvl="0" animBg="1" advAuto="0"/>
      <p:bldP spid="161" grpId="39" bldLvl="0" animBg="1" advAuto="0"/>
      <p:bldP spid="159" grpId="42" bldLvl="0" animBg="1" advAuto="0"/>
      <p:bldP spid="159" grpId="43" bldLvl="0" animBg="1" advAuto="0"/>
      <p:bldP spid="169" grpId="18" bldLvl="0" animBg="1" advAuto="0"/>
      <p:bldP spid="153" grpId="20" bldLvl="0" animBg="1" advAuto="0"/>
      <p:bldP spid="169" grpId="19" bldLvl="0" animBg="1" advAuto="0"/>
      <p:bldP spid="153" grpId="21" bldLvl="0" animBg="1" advAuto="0"/>
      <p:bldP spid="156" grpId="40" bldLvl="0" animBg="1" advAuto="0"/>
      <p:bldP spid="160" grpId="26" bldLvl="0" animBg="1" advAuto="0"/>
      <p:bldP spid="160" grpId="27" bldLvl="0" animBg="1" advAuto="0"/>
      <p:bldP spid="156" grpId="41" bldLvl="0" animBg="1" advAuto="0"/>
      <p:bldP spid="172" grpId="44" bldLvl="0" animBg="1" advAuto="0"/>
      <p:bldP spid="149" grpId="7" bldLvl="0" animBg="1" advAuto="0"/>
      <p:bldP spid="149" grpId="8" bldLvl="0" animBg="1" advAuto="0"/>
      <p:bldP spid="166" grpId="12" bldLvl="0" animBg="1" advAuto="0"/>
      <p:bldP spid="166" grpId="13" bldLvl="0" animBg="1" advAuto="0"/>
      <p:bldP spid="164" grpId="32" bldLvl="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Oval 6"/>
          <p:cNvSpPr/>
          <p:nvPr/>
        </p:nvSpPr>
        <p:spPr>
          <a:xfrm>
            <a:off x="1144459" y="139648"/>
            <a:ext cx="247021" cy="243524"/>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0" name="Oval 3"/>
          <p:cNvSpPr/>
          <p:nvPr/>
        </p:nvSpPr>
        <p:spPr>
          <a:xfrm>
            <a:off x="-141688" y="324638"/>
            <a:ext cx="351774" cy="347865"/>
          </a:xfrm>
          <a:prstGeom prst="ellipse">
            <a:avLst/>
          </a:prstGeom>
          <a:solidFill>
            <a:srgbClr val="A9D25A">
              <a:alpha val="80000"/>
            </a:srgbClr>
          </a:solidFill>
          <a:ln w="12700">
            <a:miter lim="400000"/>
          </a:ln>
        </p:spPr>
        <p:txBody>
          <a:bodyPr lIns="0" tIns="0" rIns="0" bIns="0"/>
          <a:lstStyle/>
          <a:p>
            <a:pPr>
              <a:defRPr sz="2400"/>
            </a:pPr>
            <a:endParaRPr sz="1800"/>
          </a:p>
        </p:txBody>
      </p:sp>
      <p:sp>
        <p:nvSpPr>
          <p:cNvPr id="151" name="Oval 4"/>
          <p:cNvSpPr/>
          <p:nvPr/>
        </p:nvSpPr>
        <p:spPr>
          <a:xfrm>
            <a:off x="210084" y="553278"/>
            <a:ext cx="351773" cy="347865"/>
          </a:xfrm>
          <a:prstGeom prst="ellipse">
            <a:avLst/>
          </a:prstGeom>
          <a:solidFill>
            <a:srgbClr val="98D2E3">
              <a:alpha val="80000"/>
            </a:srgbClr>
          </a:solidFill>
          <a:ln w="12700">
            <a:miter lim="400000"/>
          </a:ln>
        </p:spPr>
        <p:txBody>
          <a:bodyPr lIns="0" tIns="0" rIns="0" bIns="0"/>
          <a:lstStyle/>
          <a:p>
            <a:pPr>
              <a:defRPr sz="2400"/>
            </a:pPr>
            <a:endParaRPr sz="1800"/>
          </a:p>
        </p:txBody>
      </p:sp>
      <p:sp>
        <p:nvSpPr>
          <p:cNvPr id="152" name="Oval 5"/>
          <p:cNvSpPr/>
          <p:nvPr/>
        </p:nvSpPr>
        <p:spPr>
          <a:xfrm>
            <a:off x="448379" y="301799"/>
            <a:ext cx="611194" cy="601134"/>
          </a:xfrm>
          <a:prstGeom prst="ellipse">
            <a:avLst/>
          </a:prstGeom>
          <a:solidFill>
            <a:srgbClr val="EA5514">
              <a:alpha val="80000"/>
            </a:srgbClr>
          </a:solidFill>
          <a:ln w="12700">
            <a:miter lim="400000"/>
          </a:ln>
        </p:spPr>
        <p:txBody>
          <a:bodyPr lIns="0" tIns="0" rIns="0" bIns="0"/>
          <a:lstStyle/>
          <a:p>
            <a:pPr>
              <a:defRPr sz="2400"/>
            </a:pPr>
            <a:endParaRPr sz="1800"/>
          </a:p>
        </p:txBody>
      </p:sp>
      <p:sp>
        <p:nvSpPr>
          <p:cNvPr id="153" name="Oval 21"/>
          <p:cNvSpPr/>
          <p:nvPr/>
        </p:nvSpPr>
        <p:spPr>
          <a:xfrm>
            <a:off x="6915152" y="2481791"/>
            <a:ext cx="766235" cy="770469"/>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54" name="Oval 22"/>
          <p:cNvSpPr/>
          <p:nvPr/>
        </p:nvSpPr>
        <p:spPr>
          <a:xfrm>
            <a:off x="7099300" y="3341158"/>
            <a:ext cx="768353" cy="768353"/>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5" name="Oval 23"/>
          <p:cNvSpPr/>
          <p:nvPr/>
        </p:nvSpPr>
        <p:spPr>
          <a:xfrm>
            <a:off x="8663516" y="4374091"/>
            <a:ext cx="770469" cy="770469"/>
          </a:xfrm>
          <a:prstGeom prst="ellipse">
            <a:avLst/>
          </a:prstGeom>
          <a:solidFill>
            <a:srgbClr val="D8AEAF">
              <a:alpha val="80000"/>
            </a:srgbClr>
          </a:solidFill>
          <a:ln w="12700">
            <a:miter lim="400000"/>
          </a:ln>
        </p:spPr>
        <p:txBody>
          <a:bodyPr lIns="0" tIns="0" rIns="0" bIns="0"/>
          <a:lstStyle/>
          <a:p>
            <a:pPr>
              <a:defRPr sz="2400"/>
            </a:pPr>
            <a:endParaRPr sz="1800"/>
          </a:p>
        </p:txBody>
      </p:sp>
      <p:sp>
        <p:nvSpPr>
          <p:cNvPr id="156" name="Oval 24"/>
          <p:cNvSpPr/>
          <p:nvPr/>
        </p:nvSpPr>
        <p:spPr>
          <a:xfrm>
            <a:off x="8995833" y="3341158"/>
            <a:ext cx="768353" cy="768353"/>
          </a:xfrm>
          <a:prstGeom prst="ellipse">
            <a:avLst/>
          </a:prstGeom>
          <a:solidFill>
            <a:srgbClr val="A5CB5A"/>
          </a:solidFill>
          <a:ln w="12700">
            <a:miter lim="400000"/>
          </a:ln>
        </p:spPr>
        <p:txBody>
          <a:bodyPr lIns="0" tIns="0" rIns="0" bIns="0"/>
          <a:lstStyle/>
          <a:p>
            <a:pPr>
              <a:defRPr sz="2400"/>
            </a:pPr>
            <a:endParaRPr sz="1800"/>
          </a:p>
        </p:txBody>
      </p:sp>
      <p:sp>
        <p:nvSpPr>
          <p:cNvPr id="157" name="Oval 25"/>
          <p:cNvSpPr/>
          <p:nvPr/>
        </p:nvSpPr>
        <p:spPr>
          <a:xfrm>
            <a:off x="7992533" y="2867025"/>
            <a:ext cx="927101" cy="931336"/>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8" name="Oval 26"/>
          <p:cNvSpPr/>
          <p:nvPr/>
        </p:nvSpPr>
        <p:spPr>
          <a:xfrm>
            <a:off x="7753352" y="3726393"/>
            <a:ext cx="1136651" cy="1138769"/>
          </a:xfrm>
          <a:prstGeom prst="ellipse">
            <a:avLst/>
          </a:prstGeom>
          <a:solidFill>
            <a:srgbClr val="A5CB5A"/>
          </a:solidFill>
          <a:ln w="12700">
            <a:miter lim="400000"/>
          </a:ln>
        </p:spPr>
        <p:txBody>
          <a:bodyPr lIns="0" tIns="0" rIns="0" bIns="0"/>
          <a:lstStyle/>
          <a:p>
            <a:pPr>
              <a:defRPr sz="2400"/>
            </a:pPr>
            <a:endParaRPr sz="1800"/>
          </a:p>
        </p:txBody>
      </p:sp>
      <p:sp>
        <p:nvSpPr>
          <p:cNvPr id="159" name="Oval 27"/>
          <p:cNvSpPr/>
          <p:nvPr/>
        </p:nvSpPr>
        <p:spPr>
          <a:xfrm>
            <a:off x="7586133" y="3990976"/>
            <a:ext cx="232835" cy="232835"/>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0" name="Oval 28"/>
          <p:cNvSpPr/>
          <p:nvPr/>
        </p:nvSpPr>
        <p:spPr>
          <a:xfrm>
            <a:off x="8765116" y="3785658"/>
            <a:ext cx="406401" cy="408519"/>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1" name="Oval 29"/>
          <p:cNvSpPr/>
          <p:nvPr/>
        </p:nvSpPr>
        <p:spPr>
          <a:xfrm>
            <a:off x="9592733" y="3364443"/>
            <a:ext cx="533401" cy="535517"/>
          </a:xfrm>
          <a:prstGeom prst="ellipse">
            <a:avLst/>
          </a:prstGeom>
          <a:solidFill>
            <a:srgbClr val="B03896">
              <a:alpha val="80000"/>
            </a:srgbClr>
          </a:solidFill>
          <a:ln w="12700">
            <a:miter lim="400000"/>
          </a:ln>
        </p:spPr>
        <p:txBody>
          <a:bodyPr lIns="0" tIns="0" rIns="0" bIns="0"/>
          <a:lstStyle/>
          <a:p>
            <a:pPr>
              <a:defRPr sz="2400"/>
            </a:pPr>
            <a:endParaRPr sz="1800"/>
          </a:p>
        </p:txBody>
      </p:sp>
      <p:sp>
        <p:nvSpPr>
          <p:cNvPr id="162" name="Oval 30"/>
          <p:cNvSpPr/>
          <p:nvPr/>
        </p:nvSpPr>
        <p:spPr>
          <a:xfrm>
            <a:off x="8686800" y="3032125"/>
            <a:ext cx="615953" cy="615953"/>
          </a:xfrm>
          <a:prstGeom prst="ellipse">
            <a:avLst/>
          </a:prstGeom>
          <a:solidFill>
            <a:srgbClr val="A8CE52">
              <a:alpha val="39999"/>
            </a:srgbClr>
          </a:solidFill>
          <a:ln w="12700">
            <a:miter lim="400000"/>
          </a:ln>
        </p:spPr>
        <p:txBody>
          <a:bodyPr lIns="0" tIns="0" rIns="0" bIns="0"/>
          <a:lstStyle/>
          <a:p>
            <a:pPr>
              <a:defRPr sz="2400"/>
            </a:pPr>
            <a:endParaRPr sz="1800"/>
          </a:p>
        </p:txBody>
      </p:sp>
      <p:sp>
        <p:nvSpPr>
          <p:cNvPr id="163" name="Oval 31"/>
          <p:cNvSpPr/>
          <p:nvPr/>
        </p:nvSpPr>
        <p:spPr>
          <a:xfrm>
            <a:off x="8604250" y="2587625"/>
            <a:ext cx="618069" cy="620184"/>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64" name="Oval 32"/>
          <p:cNvSpPr/>
          <p:nvPr/>
        </p:nvSpPr>
        <p:spPr>
          <a:xfrm>
            <a:off x="7584017" y="3205693"/>
            <a:ext cx="387351" cy="387353"/>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5" name="Freeform 33"/>
          <p:cNvSpPr/>
          <p:nvPr/>
        </p:nvSpPr>
        <p:spPr>
          <a:xfrm>
            <a:off x="7440083" y="3049059"/>
            <a:ext cx="2683935" cy="2851152"/>
          </a:xfrm>
          <a:custGeom>
            <a:avLst/>
            <a:gdLst/>
            <a:ahLst/>
            <a:cxnLst>
              <a:cxn ang="0">
                <a:pos x="wd2" y="hd2"/>
              </a:cxn>
              <a:cxn ang="5400000">
                <a:pos x="wd2" y="hd2"/>
              </a:cxn>
              <a:cxn ang="10800000">
                <a:pos x="wd2" y="hd2"/>
              </a:cxn>
              <a:cxn ang="16200000">
                <a:pos x="wd2" y="hd2"/>
              </a:cxn>
            </a:cxnLst>
            <a:rect l="0" t="0" r="r" b="b"/>
            <a:pathLst>
              <a:path w="21600" h="21600" extrusionOk="0">
                <a:moveTo>
                  <a:pt x="18100" y="6676"/>
                </a:moveTo>
                <a:cubicBezTo>
                  <a:pt x="17312" y="6676"/>
                  <a:pt x="16594" y="6829"/>
                  <a:pt x="16594" y="8095"/>
                </a:cubicBezTo>
                <a:cubicBezTo>
                  <a:pt x="16594" y="13964"/>
                  <a:pt x="16594" y="13964"/>
                  <a:pt x="16594" y="13964"/>
                </a:cubicBezTo>
                <a:cubicBezTo>
                  <a:pt x="16594" y="14531"/>
                  <a:pt x="16339" y="14727"/>
                  <a:pt x="15713" y="14727"/>
                </a:cubicBezTo>
                <a:cubicBezTo>
                  <a:pt x="12191" y="14727"/>
                  <a:pt x="12191" y="14727"/>
                  <a:pt x="12191" y="14727"/>
                </a:cubicBezTo>
                <a:cubicBezTo>
                  <a:pt x="12191" y="11542"/>
                  <a:pt x="12191" y="11542"/>
                  <a:pt x="12191" y="11542"/>
                </a:cubicBezTo>
                <a:cubicBezTo>
                  <a:pt x="13813" y="11542"/>
                  <a:pt x="13813" y="11542"/>
                  <a:pt x="13813" y="11542"/>
                </a:cubicBezTo>
                <a:cubicBezTo>
                  <a:pt x="14462" y="11542"/>
                  <a:pt x="15342" y="11389"/>
                  <a:pt x="15342" y="10080"/>
                </a:cubicBezTo>
                <a:cubicBezTo>
                  <a:pt x="15342" y="4233"/>
                  <a:pt x="15342" y="4233"/>
                  <a:pt x="15342" y="4233"/>
                </a:cubicBezTo>
                <a:cubicBezTo>
                  <a:pt x="15342" y="3840"/>
                  <a:pt x="15342" y="3731"/>
                  <a:pt x="16154" y="3731"/>
                </a:cubicBezTo>
                <a:cubicBezTo>
                  <a:pt x="16872" y="3731"/>
                  <a:pt x="17637" y="3644"/>
                  <a:pt x="17637" y="2662"/>
                </a:cubicBezTo>
                <a:cubicBezTo>
                  <a:pt x="17637" y="829"/>
                  <a:pt x="17637" y="829"/>
                  <a:pt x="17637" y="829"/>
                </a:cubicBezTo>
                <a:cubicBezTo>
                  <a:pt x="16988" y="829"/>
                  <a:pt x="16988" y="829"/>
                  <a:pt x="16988" y="829"/>
                </a:cubicBezTo>
                <a:cubicBezTo>
                  <a:pt x="16988" y="2662"/>
                  <a:pt x="16988" y="2662"/>
                  <a:pt x="16988" y="2662"/>
                </a:cubicBezTo>
                <a:cubicBezTo>
                  <a:pt x="16988" y="2989"/>
                  <a:pt x="16988" y="3120"/>
                  <a:pt x="16154" y="3120"/>
                </a:cubicBezTo>
                <a:cubicBezTo>
                  <a:pt x="15412" y="3120"/>
                  <a:pt x="14694" y="3207"/>
                  <a:pt x="14694" y="4233"/>
                </a:cubicBezTo>
                <a:cubicBezTo>
                  <a:pt x="14694" y="10080"/>
                  <a:pt x="14694" y="10080"/>
                  <a:pt x="14694" y="10080"/>
                </a:cubicBezTo>
                <a:cubicBezTo>
                  <a:pt x="14694" y="10865"/>
                  <a:pt x="14346" y="10931"/>
                  <a:pt x="13813" y="10931"/>
                </a:cubicBezTo>
                <a:cubicBezTo>
                  <a:pt x="12191" y="10931"/>
                  <a:pt x="12191" y="10931"/>
                  <a:pt x="12191" y="10931"/>
                </a:cubicBezTo>
                <a:cubicBezTo>
                  <a:pt x="12191" y="9578"/>
                  <a:pt x="12191" y="9578"/>
                  <a:pt x="12191" y="9578"/>
                </a:cubicBezTo>
                <a:cubicBezTo>
                  <a:pt x="12191" y="9578"/>
                  <a:pt x="12191" y="9578"/>
                  <a:pt x="12191" y="9578"/>
                </a:cubicBezTo>
                <a:cubicBezTo>
                  <a:pt x="12167" y="9447"/>
                  <a:pt x="12052" y="9360"/>
                  <a:pt x="11912" y="9360"/>
                </a:cubicBezTo>
                <a:cubicBezTo>
                  <a:pt x="11912" y="9360"/>
                  <a:pt x="11912" y="9360"/>
                  <a:pt x="11912" y="9360"/>
                </a:cubicBezTo>
                <a:cubicBezTo>
                  <a:pt x="8181" y="9360"/>
                  <a:pt x="8181" y="9360"/>
                  <a:pt x="8181" y="9360"/>
                </a:cubicBezTo>
                <a:cubicBezTo>
                  <a:pt x="8181" y="9360"/>
                  <a:pt x="8181" y="9360"/>
                  <a:pt x="8181" y="9360"/>
                </a:cubicBezTo>
                <a:cubicBezTo>
                  <a:pt x="7277" y="9360"/>
                  <a:pt x="7277" y="9360"/>
                  <a:pt x="7277" y="9360"/>
                </a:cubicBezTo>
                <a:cubicBezTo>
                  <a:pt x="6675" y="9360"/>
                  <a:pt x="6605" y="9229"/>
                  <a:pt x="6605" y="8924"/>
                </a:cubicBezTo>
                <a:cubicBezTo>
                  <a:pt x="6605" y="4036"/>
                  <a:pt x="6605" y="4036"/>
                  <a:pt x="6605" y="4036"/>
                </a:cubicBezTo>
                <a:cubicBezTo>
                  <a:pt x="6605" y="3535"/>
                  <a:pt x="6397" y="3185"/>
                  <a:pt x="5979" y="3011"/>
                </a:cubicBezTo>
                <a:cubicBezTo>
                  <a:pt x="5655" y="2880"/>
                  <a:pt x="5261" y="2880"/>
                  <a:pt x="4867" y="2880"/>
                </a:cubicBezTo>
                <a:cubicBezTo>
                  <a:pt x="4867" y="2880"/>
                  <a:pt x="4867" y="2880"/>
                  <a:pt x="4867" y="2880"/>
                </a:cubicBezTo>
                <a:cubicBezTo>
                  <a:pt x="4334" y="2880"/>
                  <a:pt x="4172" y="2727"/>
                  <a:pt x="4172" y="2225"/>
                </a:cubicBezTo>
                <a:cubicBezTo>
                  <a:pt x="4172" y="0"/>
                  <a:pt x="4172" y="0"/>
                  <a:pt x="4172" y="0"/>
                </a:cubicBezTo>
                <a:cubicBezTo>
                  <a:pt x="3523" y="0"/>
                  <a:pt x="3523" y="0"/>
                  <a:pt x="3523" y="0"/>
                </a:cubicBezTo>
                <a:cubicBezTo>
                  <a:pt x="3523" y="2225"/>
                  <a:pt x="3523" y="2225"/>
                  <a:pt x="3523" y="2225"/>
                </a:cubicBezTo>
                <a:cubicBezTo>
                  <a:pt x="3523" y="3055"/>
                  <a:pt x="3963" y="3491"/>
                  <a:pt x="4867" y="3491"/>
                </a:cubicBezTo>
                <a:cubicBezTo>
                  <a:pt x="4867" y="3491"/>
                  <a:pt x="4867" y="3491"/>
                  <a:pt x="4867" y="3491"/>
                </a:cubicBezTo>
                <a:cubicBezTo>
                  <a:pt x="5191" y="3491"/>
                  <a:pt x="5516" y="3491"/>
                  <a:pt x="5724" y="3578"/>
                </a:cubicBezTo>
                <a:cubicBezTo>
                  <a:pt x="5817" y="3600"/>
                  <a:pt x="5956" y="3665"/>
                  <a:pt x="5956" y="4036"/>
                </a:cubicBezTo>
                <a:cubicBezTo>
                  <a:pt x="5956" y="8924"/>
                  <a:pt x="5956" y="8924"/>
                  <a:pt x="5956" y="8924"/>
                </a:cubicBezTo>
                <a:cubicBezTo>
                  <a:pt x="5956" y="9971"/>
                  <a:pt x="6906" y="9971"/>
                  <a:pt x="7277" y="9971"/>
                </a:cubicBezTo>
                <a:cubicBezTo>
                  <a:pt x="8181" y="9971"/>
                  <a:pt x="8181" y="9971"/>
                  <a:pt x="8181" y="9971"/>
                </a:cubicBezTo>
                <a:cubicBezTo>
                  <a:pt x="8181" y="12415"/>
                  <a:pt x="8181" y="12415"/>
                  <a:pt x="8181" y="12415"/>
                </a:cubicBezTo>
                <a:cubicBezTo>
                  <a:pt x="5446" y="12415"/>
                  <a:pt x="5446" y="12415"/>
                  <a:pt x="5446" y="12415"/>
                </a:cubicBezTo>
                <a:cubicBezTo>
                  <a:pt x="4705" y="12415"/>
                  <a:pt x="4612" y="12371"/>
                  <a:pt x="4612" y="11956"/>
                </a:cubicBezTo>
                <a:cubicBezTo>
                  <a:pt x="4612" y="6044"/>
                  <a:pt x="4612" y="6044"/>
                  <a:pt x="4612" y="6044"/>
                </a:cubicBezTo>
                <a:cubicBezTo>
                  <a:pt x="4612" y="5607"/>
                  <a:pt x="4612" y="4473"/>
                  <a:pt x="3221" y="4473"/>
                </a:cubicBezTo>
                <a:cubicBezTo>
                  <a:pt x="0" y="4473"/>
                  <a:pt x="0" y="4473"/>
                  <a:pt x="0" y="4473"/>
                </a:cubicBezTo>
                <a:cubicBezTo>
                  <a:pt x="0" y="5084"/>
                  <a:pt x="0" y="5084"/>
                  <a:pt x="0" y="5084"/>
                </a:cubicBezTo>
                <a:cubicBezTo>
                  <a:pt x="3221" y="5084"/>
                  <a:pt x="3221" y="5084"/>
                  <a:pt x="3221" y="5084"/>
                </a:cubicBezTo>
                <a:cubicBezTo>
                  <a:pt x="3847" y="5084"/>
                  <a:pt x="3963" y="5367"/>
                  <a:pt x="3963" y="6044"/>
                </a:cubicBezTo>
                <a:cubicBezTo>
                  <a:pt x="3963" y="11956"/>
                  <a:pt x="3963" y="11956"/>
                  <a:pt x="3963" y="11956"/>
                </a:cubicBezTo>
                <a:cubicBezTo>
                  <a:pt x="3963" y="13025"/>
                  <a:pt x="4867" y="13025"/>
                  <a:pt x="5446" y="13025"/>
                </a:cubicBezTo>
                <a:cubicBezTo>
                  <a:pt x="8181" y="13025"/>
                  <a:pt x="8181" y="13025"/>
                  <a:pt x="8181" y="13025"/>
                </a:cubicBezTo>
                <a:cubicBezTo>
                  <a:pt x="8181" y="20815"/>
                  <a:pt x="8181" y="20815"/>
                  <a:pt x="8181" y="20815"/>
                </a:cubicBezTo>
                <a:cubicBezTo>
                  <a:pt x="7092" y="20967"/>
                  <a:pt x="6165" y="21251"/>
                  <a:pt x="5493" y="21600"/>
                </a:cubicBezTo>
                <a:cubicBezTo>
                  <a:pt x="14972" y="21600"/>
                  <a:pt x="14972" y="21600"/>
                  <a:pt x="14972" y="21600"/>
                </a:cubicBezTo>
                <a:cubicBezTo>
                  <a:pt x="14276" y="21229"/>
                  <a:pt x="13326" y="20945"/>
                  <a:pt x="12191" y="20793"/>
                </a:cubicBezTo>
                <a:cubicBezTo>
                  <a:pt x="12191" y="15338"/>
                  <a:pt x="12191" y="15338"/>
                  <a:pt x="12191" y="15338"/>
                </a:cubicBezTo>
                <a:cubicBezTo>
                  <a:pt x="15713" y="15338"/>
                  <a:pt x="15713" y="15338"/>
                  <a:pt x="15713" y="15338"/>
                </a:cubicBezTo>
                <a:cubicBezTo>
                  <a:pt x="16965" y="15338"/>
                  <a:pt x="17243" y="14596"/>
                  <a:pt x="17243" y="13964"/>
                </a:cubicBezTo>
                <a:cubicBezTo>
                  <a:pt x="17243" y="8095"/>
                  <a:pt x="17243" y="8095"/>
                  <a:pt x="17243" y="8095"/>
                </a:cubicBezTo>
                <a:cubicBezTo>
                  <a:pt x="17243" y="7353"/>
                  <a:pt x="17452" y="7287"/>
                  <a:pt x="18100" y="7287"/>
                </a:cubicBezTo>
                <a:cubicBezTo>
                  <a:pt x="21600" y="7287"/>
                  <a:pt x="21600" y="7287"/>
                  <a:pt x="21600" y="7287"/>
                </a:cubicBezTo>
                <a:cubicBezTo>
                  <a:pt x="21600" y="6676"/>
                  <a:pt x="21600" y="6676"/>
                  <a:pt x="21600" y="6676"/>
                </a:cubicBezTo>
                <a:lnTo>
                  <a:pt x="18100" y="6676"/>
                </a:lnTo>
                <a:close/>
              </a:path>
            </a:pathLst>
          </a:custGeom>
          <a:solidFill>
            <a:srgbClr val="EA5514"/>
          </a:solidFill>
          <a:ln w="12700">
            <a:miter lim="400000"/>
          </a:ln>
        </p:spPr>
        <p:txBody>
          <a:bodyPr lIns="0" tIns="0" rIns="0" bIns="0"/>
          <a:lstStyle/>
          <a:p>
            <a:pPr>
              <a:defRPr sz="2400"/>
            </a:pPr>
            <a:endParaRPr sz="1800"/>
          </a:p>
        </p:txBody>
      </p:sp>
      <p:sp>
        <p:nvSpPr>
          <p:cNvPr id="166" name="Oval 34"/>
          <p:cNvSpPr/>
          <p:nvPr/>
        </p:nvSpPr>
        <p:spPr>
          <a:xfrm>
            <a:off x="6084918" y="2940050"/>
            <a:ext cx="1390653" cy="1384301"/>
          </a:xfrm>
          <a:prstGeom prst="ellipse">
            <a:avLst/>
          </a:prstGeom>
          <a:solidFill>
            <a:srgbClr val="98D2E3"/>
          </a:solidFill>
          <a:ln w="12700">
            <a:miter lim="400000"/>
          </a:ln>
        </p:spPr>
        <p:txBody>
          <a:bodyPr lIns="0" tIns="0" rIns="0" bIns="0"/>
          <a:lstStyle/>
          <a:p>
            <a:pPr>
              <a:defRPr sz="2400"/>
            </a:pPr>
            <a:endParaRPr sz="1800"/>
          </a:p>
        </p:txBody>
      </p:sp>
      <p:sp>
        <p:nvSpPr>
          <p:cNvPr id="167" name="Oval 35"/>
          <p:cNvSpPr/>
          <p:nvPr/>
        </p:nvSpPr>
        <p:spPr>
          <a:xfrm>
            <a:off x="7232650" y="1743075"/>
            <a:ext cx="1388535" cy="1386417"/>
          </a:xfrm>
          <a:prstGeom prst="ellipse">
            <a:avLst/>
          </a:prstGeom>
          <a:solidFill>
            <a:srgbClr val="A9D25A"/>
          </a:solidFill>
          <a:ln w="12700">
            <a:miter lim="400000"/>
          </a:ln>
        </p:spPr>
        <p:txBody>
          <a:bodyPr lIns="0" tIns="0" rIns="0" bIns="0"/>
          <a:lstStyle/>
          <a:p>
            <a:pPr>
              <a:defRPr sz="2400"/>
            </a:pPr>
            <a:endParaRPr sz="1800"/>
          </a:p>
        </p:txBody>
      </p:sp>
      <p:sp>
        <p:nvSpPr>
          <p:cNvPr id="168" name="Oval 36"/>
          <p:cNvSpPr/>
          <p:nvPr/>
        </p:nvSpPr>
        <p:spPr>
          <a:xfrm>
            <a:off x="8896352" y="1939925"/>
            <a:ext cx="1390651" cy="1384301"/>
          </a:xfrm>
          <a:prstGeom prst="ellipse">
            <a:avLst/>
          </a:prstGeom>
          <a:solidFill>
            <a:srgbClr val="FBE22D"/>
          </a:solidFill>
          <a:ln w="12700">
            <a:miter lim="400000"/>
          </a:ln>
        </p:spPr>
        <p:txBody>
          <a:bodyPr lIns="0" tIns="0" rIns="0" bIns="0"/>
          <a:lstStyle/>
          <a:p>
            <a:pPr>
              <a:defRPr sz="2400"/>
            </a:pPr>
            <a:endParaRPr sz="1800"/>
          </a:p>
        </p:txBody>
      </p:sp>
      <p:sp>
        <p:nvSpPr>
          <p:cNvPr id="169" name="Oval 37"/>
          <p:cNvSpPr/>
          <p:nvPr/>
        </p:nvSpPr>
        <p:spPr>
          <a:xfrm>
            <a:off x="10113433" y="3242361"/>
            <a:ext cx="1390651" cy="1384301"/>
          </a:xfrm>
          <a:prstGeom prst="ellipse">
            <a:avLst/>
          </a:prstGeom>
          <a:solidFill>
            <a:srgbClr val="EA5514"/>
          </a:solidFill>
          <a:ln w="12700">
            <a:miter lim="400000"/>
          </a:ln>
        </p:spPr>
        <p:txBody>
          <a:bodyPr lIns="0" tIns="0" rIns="0" bIns="0"/>
          <a:lstStyle/>
          <a:p>
            <a:pPr>
              <a:defRPr sz="2400"/>
            </a:pPr>
            <a:endParaRPr sz="1800"/>
          </a:p>
        </p:txBody>
      </p:sp>
      <p:sp>
        <p:nvSpPr>
          <p:cNvPr id="170" name="Rectangle 46"/>
          <p:cNvSpPr txBox="1"/>
          <p:nvPr/>
        </p:nvSpPr>
        <p:spPr>
          <a:xfrm>
            <a:off x="1111039" y="2204516"/>
            <a:ext cx="4798482" cy="3877945"/>
          </a:xfrm>
          <a:prstGeom prst="rect">
            <a:avLst/>
          </a:prstGeom>
          <a:ln w="12700">
            <a:miter lim="400000"/>
          </a:ln>
        </p:spPr>
        <p:txBody>
          <a:bodyPr lIns="0" tIns="0" rIns="0" bIns="0">
            <a:spAutoFit/>
          </a:bodyPr>
          <a:lstStyle/>
          <a:p>
            <a:pPr>
              <a:defRPr sz="1400" i="1">
                <a:solidFill>
                  <a:srgbClr val="00B0F0"/>
                </a:solidFill>
              </a:defRPr>
            </a:pPr>
            <a:r>
              <a:rPr lang="en-US" sz="1800"/>
              <a:t>Const 4x4</a:t>
            </a:r>
            <a:r>
              <a:rPr lang="en-US" sz="1800"/>
              <a:t>x512</a:t>
            </a:r>
            <a:endParaRPr lang="en-US" sz="1800"/>
          </a:p>
          <a:p>
            <a:pPr>
              <a:defRPr sz="1400" i="1">
                <a:solidFill>
                  <a:srgbClr val="00B0F0"/>
                </a:solidFill>
              </a:defRPr>
            </a:pPr>
            <a:endParaRPr sz="1800"/>
          </a:p>
          <a:p>
            <a:pPr>
              <a:defRPr sz="1400" i="1">
                <a:solidFill>
                  <a:srgbClr val="00B050"/>
                </a:solidFill>
              </a:defRPr>
            </a:pPr>
            <a:r>
              <a:rPr sz="1800"/>
              <a:t>StyleGAN生成图像的特征是由W’和AdaIN控制的，那么生成器的初始输入可以被忽略，并用常量值替代</a:t>
            </a:r>
            <a:endParaRPr sz="1800"/>
          </a:p>
          <a:p>
            <a:pPr>
              <a:defRPr sz="1400" i="1">
                <a:solidFill>
                  <a:srgbClr val="00B050"/>
                </a:solidFill>
              </a:defRPr>
            </a:pPr>
            <a:endParaRPr sz="1800"/>
          </a:p>
          <a:p>
            <a:pPr>
              <a:defRPr sz="1400" i="1">
                <a:solidFill>
                  <a:schemeClr val="accent4"/>
                </a:solidFill>
              </a:defRPr>
            </a:pPr>
            <a:r>
              <a:rPr lang="zh-CN" altLang="en-US" sz="1800"/>
              <a:t>可以降低由于初始输入取值不当而生成出一些不正常的照片的概率，另一个好处是它有助于减少特征纠缠，对于网络在只使用W’不依赖于纠缠输入向量的情况下更容易学习</a:t>
            </a:r>
            <a:endParaRPr lang="zh-CN" altLang="en-US" sz="1800"/>
          </a:p>
          <a:p>
            <a:pPr>
              <a:defRPr sz="1400" i="1">
                <a:solidFill>
                  <a:schemeClr val="accent4"/>
                </a:solidFill>
              </a:defRPr>
            </a:pPr>
            <a:endParaRPr lang="zh-CN" altLang="en-US" sz="1800">
              <a:solidFill>
                <a:srgbClr val="FF0000"/>
              </a:solidFill>
            </a:endParaRPr>
          </a:p>
          <a:p>
            <a:pPr>
              <a:defRPr sz="1400" i="1">
                <a:solidFill>
                  <a:schemeClr val="accent4"/>
                </a:solidFill>
              </a:defRPr>
            </a:pPr>
            <a:r>
              <a:rPr lang="zh-CN" sz="1800">
                <a:solidFill>
                  <a:srgbClr val="FF0000"/>
                </a:solidFill>
              </a:rPr>
              <a:t>实验结果表明，向 StyleGAN 第一层添加可变输入不能</a:t>
            </a:r>
            <a:r>
              <a:rPr lang="zh-CN" sz="1800">
                <a:solidFill>
                  <a:srgbClr val="FF0000"/>
                </a:solidFill>
              </a:rPr>
              <a:t>提升效果</a:t>
            </a:r>
            <a:endParaRPr lang="zh-CN" sz="1800">
              <a:solidFill>
                <a:srgbClr val="FF0000"/>
              </a:solidFill>
            </a:endParaRPr>
          </a:p>
          <a:p>
            <a:pPr>
              <a:defRPr sz="1400" i="1">
                <a:solidFill>
                  <a:schemeClr val="accent4"/>
                </a:solidFill>
              </a:defRPr>
            </a:pPr>
            <a:endParaRPr lang="zh-CN" altLang="en-US" sz="1800">
              <a:solidFill>
                <a:srgbClr val="FF0000"/>
              </a:solidFill>
            </a:endParaRPr>
          </a:p>
        </p:txBody>
      </p:sp>
      <p:sp>
        <p:nvSpPr>
          <p:cNvPr id="171" name="Rectangle 47"/>
          <p:cNvSpPr txBox="1"/>
          <p:nvPr/>
        </p:nvSpPr>
        <p:spPr>
          <a:xfrm>
            <a:off x="983615" y="1124585"/>
            <a:ext cx="4275455" cy="676910"/>
          </a:xfrm>
          <a:prstGeom prst="rect">
            <a:avLst/>
          </a:prstGeom>
          <a:ln w="12700">
            <a:miter lim="400000"/>
          </a:ln>
        </p:spPr>
        <p:txBody>
          <a:bodyPr wrap="square" lIns="0" tIns="0" rIns="0" bIns="0">
            <a:spAutoFit/>
          </a:bodyPr>
          <a:lstStyle>
            <a:lvl1pPr>
              <a:defRPr sz="4400" b="1">
                <a:solidFill>
                  <a:srgbClr val="EA5514"/>
                </a:solidFill>
                <a:latin typeface="方正兰亭超细黑简体"/>
                <a:ea typeface="方正兰亭超细黑简体"/>
                <a:cs typeface="方正兰亭超细黑简体"/>
                <a:sym typeface="方正兰亭超细黑简体"/>
              </a:defRPr>
            </a:lvl1pPr>
          </a:lstStyle>
          <a:p>
            <a:r>
              <a:rPr lang="zh-CN" altLang="en-US"/>
              <a:t>常量</a:t>
            </a:r>
            <a:r>
              <a:rPr lang="zh-CN" altLang="en-US"/>
              <a:t>输入</a:t>
            </a:r>
            <a:endParaRPr lang="zh-CN" altLang="en-US"/>
          </a:p>
        </p:txBody>
      </p:sp>
      <p:sp>
        <p:nvSpPr>
          <p:cNvPr id="172" name="椭圆 2"/>
          <p:cNvSpPr/>
          <p:nvPr/>
        </p:nvSpPr>
        <p:spPr>
          <a:xfrm>
            <a:off x="730662" y="2237740"/>
            <a:ext cx="165157" cy="164913"/>
          </a:xfrm>
          <a:prstGeom prst="ellipse">
            <a:avLst/>
          </a:prstGeom>
          <a:solidFill>
            <a:schemeClr val="accent1"/>
          </a:solidFill>
          <a:ln w="12700">
            <a:miter lim="400000"/>
          </a:ln>
        </p:spPr>
        <p:txBody>
          <a:bodyPr lIns="0" tIns="0" rIns="0" bIns="0" anchor="ctr"/>
          <a:lstStyle/>
          <a:p>
            <a:pPr algn="ctr">
              <a:defRPr>
                <a:solidFill>
                  <a:srgbClr val="FFFFFF"/>
                </a:solidFill>
              </a:defRPr>
            </a:pPr>
          </a:p>
        </p:txBody>
      </p:sp>
      <p:sp>
        <p:nvSpPr>
          <p:cNvPr id="173" name="椭圆 44"/>
          <p:cNvSpPr/>
          <p:nvPr/>
        </p:nvSpPr>
        <p:spPr>
          <a:xfrm>
            <a:off x="730800" y="2784781"/>
            <a:ext cx="165157" cy="164913"/>
          </a:xfrm>
          <a:prstGeom prst="ellipse">
            <a:avLst/>
          </a:prstGeom>
          <a:solidFill>
            <a:schemeClr val="accent6"/>
          </a:solidFill>
          <a:ln w="12700">
            <a:miter lim="400000"/>
          </a:ln>
        </p:spPr>
        <p:txBody>
          <a:bodyPr lIns="0" tIns="0" rIns="0" bIns="0" anchor="ctr"/>
          <a:lstStyle/>
          <a:p>
            <a:pPr algn="ctr">
              <a:defRPr>
                <a:solidFill>
                  <a:srgbClr val="FFFFFF"/>
                </a:solidFill>
              </a:defRPr>
            </a:pPr>
          </a:p>
        </p:txBody>
      </p:sp>
      <p:sp>
        <p:nvSpPr>
          <p:cNvPr id="175" name="椭圆 46"/>
          <p:cNvSpPr/>
          <p:nvPr/>
        </p:nvSpPr>
        <p:spPr>
          <a:xfrm>
            <a:off x="739552" y="3860747"/>
            <a:ext cx="165157" cy="164913"/>
          </a:xfrm>
          <a:prstGeom prst="ellipse">
            <a:avLst/>
          </a:prstGeom>
          <a:solidFill>
            <a:schemeClr val="accent4"/>
          </a:solidFill>
          <a:ln w="12700">
            <a:miter lim="400000"/>
          </a:ln>
        </p:spPr>
        <p:txBody>
          <a:bodyPr lIns="0" tIns="0" rIns="0" bIns="0" anchor="ctr"/>
          <a:lstStyle/>
          <a:p>
            <a:pPr algn="ctr">
              <a:defRPr>
                <a:solidFill>
                  <a:srgbClr val="FFFFFF"/>
                </a:solidFill>
              </a:defRPr>
            </a:pPr>
          </a:p>
        </p:txBody>
      </p:sp>
      <p:pic>
        <p:nvPicPr>
          <p:cNvPr id="2" name="图片 1"/>
          <p:cNvPicPr>
            <a:picLocks noChangeAspect="1"/>
          </p:cNvPicPr>
          <p:nvPr/>
        </p:nvPicPr>
        <p:blipFill>
          <a:blip r:embed="rId1"/>
          <a:stretch>
            <a:fillRect/>
          </a:stretch>
        </p:blipFill>
        <p:spPr>
          <a:xfrm>
            <a:off x="5909310" y="188595"/>
            <a:ext cx="5654040" cy="6541135"/>
          </a:xfrm>
          <a:prstGeom prst="rect">
            <a:avLst/>
          </a:prstGeom>
        </p:spPr>
      </p:pic>
      <p:sp>
        <p:nvSpPr>
          <p:cNvPr id="174" name="椭圆 45"/>
          <p:cNvSpPr/>
          <p:nvPr/>
        </p:nvSpPr>
        <p:spPr>
          <a:xfrm>
            <a:off x="730027" y="5301137"/>
            <a:ext cx="165157" cy="164913"/>
          </a:xfrm>
          <a:prstGeom prst="ellipse">
            <a:avLst/>
          </a:prstGeom>
          <a:solidFill>
            <a:schemeClr val="accent2"/>
          </a:solidFill>
          <a:ln w="12700">
            <a:miter lim="400000"/>
          </a:ln>
        </p:spPr>
        <p:txBody>
          <a:bodyPr lIns="0" tIns="0" rIns="0" bIns="0" anchor="ctr"/>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p14:dur="1200">
        <p14:prism isInverted="1"/>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type="el">
                                    <p:tmAbs val="0"/>
                                  </p:iterate>
                                  <p:childTnLst>
                                    <p:set>
                                      <p:cBhvr>
                                        <p:cTn id="6" dur="indefinite" fill="hold"/>
                                        <p:tgtEl>
                                          <p:spTgt spid="152"/>
                                        </p:tgtEl>
                                        <p:attrNameLst>
                                          <p:attrName>style.visibility</p:attrName>
                                        </p:attrNameLst>
                                      </p:cBhvr>
                                      <p:to>
                                        <p:strVal val="visible"/>
                                      </p:to>
                                    </p:set>
                                    <p:anim calcmode="lin" valueType="num">
                                      <p:cBhvr>
                                        <p:cTn id="7" dur="300" fill="hold"/>
                                        <p:tgtEl>
                                          <p:spTgt spid="152"/>
                                        </p:tgtEl>
                                        <p:attrNameLst>
                                          <p:attrName>ppt_w</p:attrName>
                                        </p:attrNameLst>
                                      </p:cBhvr>
                                      <p:tavLst>
                                        <p:tav tm="0">
                                          <p:val>
                                            <p:fltVal val="0"/>
                                          </p:val>
                                        </p:tav>
                                        <p:tav tm="100000">
                                          <p:val>
                                            <p:strVal val="#ppt_w"/>
                                          </p:val>
                                        </p:tav>
                                      </p:tavLst>
                                    </p:anim>
                                    <p:anim calcmode="lin" valueType="num">
                                      <p:cBhvr>
                                        <p:cTn id="8" dur="300" fill="hold"/>
                                        <p:tgtEl>
                                          <p:spTgt spid="152"/>
                                        </p:tgtEl>
                                        <p:attrNameLst>
                                          <p:attrName>ppt_h</p:attrName>
                                        </p:attrNameLst>
                                      </p:cBhvr>
                                      <p:tavLst>
                                        <p:tav tm="0">
                                          <p:val>
                                            <p:fltVal val="0"/>
                                          </p:val>
                                        </p:tav>
                                        <p:tav tm="100000">
                                          <p:val>
                                            <p:strVal val="#ppt_h"/>
                                          </p:val>
                                        </p:tav>
                                      </p:tavLst>
                                    </p:anim>
                                  </p:childTnLst>
                                </p:cTn>
                              </p:par>
                            </p:childTnLst>
                          </p:cTn>
                        </p:par>
                        <p:par>
                          <p:cTn id="9" fill="hold">
                            <p:stCondLst>
                              <p:cond delay="300"/>
                            </p:stCondLst>
                            <p:childTnLst>
                              <p:par>
                                <p:cTn id="10" presetID="6" presetClass="emph" presetSubtype="0" fill="hold" grpId="2" nodeType="afterEffect">
                                  <p:stCondLst>
                                    <p:cond delay="300"/>
                                  </p:stCondLst>
                                  <p:childTnLst>
                                    <p:animScale>
                                      <p:cBhvr>
                                        <p:cTn id="11" dur="150" fill="hold"/>
                                        <p:tgtEl>
                                          <p:spTgt spid="152"/>
                                        </p:tgtEl>
                                      </p:cBhvr>
                                      <p:by x="110000" y="110000"/>
                                    </p:animScale>
                                  </p:childTnLst>
                                </p:cTn>
                              </p:par>
                            </p:childTnLst>
                          </p:cTn>
                        </p:par>
                        <p:par>
                          <p:cTn id="12" fill="hold">
                            <p:stCondLst>
                              <p:cond delay="1100"/>
                            </p:stCondLst>
                            <p:childTnLst>
                              <p:par>
                                <p:cTn id="13" presetID="23" presetClass="entr" presetSubtype="16" fill="hold" grpId="3" nodeType="afterEffect">
                                  <p:stCondLst>
                                    <p:cond delay="300"/>
                                  </p:stCondLst>
                                  <p:iterate type="el">
                                    <p:tmAbs val="0"/>
                                  </p:iterate>
                                  <p:childTnLst>
                                    <p:set>
                                      <p:cBhvr>
                                        <p:cTn id="14" dur="indefinite" fill="hold"/>
                                        <p:tgtEl>
                                          <p:spTgt spid="151"/>
                                        </p:tgtEl>
                                        <p:attrNameLst>
                                          <p:attrName>style.visibility</p:attrName>
                                        </p:attrNameLst>
                                      </p:cBhvr>
                                      <p:to>
                                        <p:strVal val="visible"/>
                                      </p:to>
                                    </p:set>
                                    <p:anim calcmode="lin" valueType="num">
                                      <p:cBhvr>
                                        <p:cTn id="15" dur="300" fill="hold"/>
                                        <p:tgtEl>
                                          <p:spTgt spid="151"/>
                                        </p:tgtEl>
                                        <p:attrNameLst>
                                          <p:attrName>ppt_w</p:attrName>
                                        </p:attrNameLst>
                                      </p:cBhvr>
                                      <p:tavLst>
                                        <p:tav tm="0">
                                          <p:val>
                                            <p:fltVal val="0"/>
                                          </p:val>
                                        </p:tav>
                                        <p:tav tm="100000">
                                          <p:val>
                                            <p:strVal val="#ppt_w"/>
                                          </p:val>
                                        </p:tav>
                                      </p:tavLst>
                                    </p:anim>
                                    <p:anim calcmode="lin" valueType="num">
                                      <p:cBhvr>
                                        <p:cTn id="16" dur="300" fill="hold"/>
                                        <p:tgtEl>
                                          <p:spTgt spid="151"/>
                                        </p:tgtEl>
                                        <p:attrNameLst>
                                          <p:attrName>ppt_h</p:attrName>
                                        </p:attrNameLst>
                                      </p:cBhvr>
                                      <p:tavLst>
                                        <p:tav tm="0">
                                          <p:val>
                                            <p:fltVal val="0"/>
                                          </p:val>
                                        </p:tav>
                                        <p:tav tm="100000">
                                          <p:val>
                                            <p:strVal val="#ppt_h"/>
                                          </p:val>
                                        </p:tav>
                                      </p:tavLst>
                                    </p:anim>
                                  </p:childTnLst>
                                </p:cTn>
                              </p:par>
                            </p:childTnLst>
                          </p:cTn>
                        </p:par>
                        <p:par>
                          <p:cTn id="17" fill="hold">
                            <p:stCondLst>
                              <p:cond delay="1350"/>
                            </p:stCondLst>
                            <p:childTnLst>
                              <p:par>
                                <p:cTn id="18" presetID="6" presetClass="emph" presetSubtype="0" fill="hold" grpId="4" nodeType="afterEffect">
                                  <p:stCondLst>
                                    <p:cond delay="600"/>
                                  </p:stCondLst>
                                  <p:childTnLst>
                                    <p:animScale>
                                      <p:cBhvr>
                                        <p:cTn id="19" dur="150" fill="hold"/>
                                        <p:tgtEl>
                                          <p:spTgt spid="151"/>
                                        </p:tgtEl>
                                      </p:cBhvr>
                                      <p:by x="110000" y="110000"/>
                                    </p:animScale>
                                  </p:childTnLst>
                                </p:cTn>
                              </p:par>
                            </p:childTnLst>
                          </p:cTn>
                        </p:par>
                        <p:par>
                          <p:cTn id="20" fill="hold">
                            <p:stCondLst>
                              <p:cond delay="2450"/>
                            </p:stCondLst>
                            <p:childTnLst>
                              <p:par>
                                <p:cTn id="21" presetID="23" presetClass="entr" presetSubtype="16" fill="hold" grpId="5" nodeType="afterEffect">
                                  <p:stCondLst>
                                    <p:cond delay="600"/>
                                  </p:stCondLst>
                                  <p:iterate type="el">
                                    <p:tmAbs val="0"/>
                                  </p:iterate>
                                  <p:childTnLst>
                                    <p:set>
                                      <p:cBhvr>
                                        <p:cTn id="22" dur="indefinite" fill="hold"/>
                                        <p:tgtEl>
                                          <p:spTgt spid="150"/>
                                        </p:tgtEl>
                                        <p:attrNameLst>
                                          <p:attrName>style.visibility</p:attrName>
                                        </p:attrNameLst>
                                      </p:cBhvr>
                                      <p:to>
                                        <p:strVal val="visible"/>
                                      </p:to>
                                    </p:set>
                                    <p:anim calcmode="lin" valueType="num">
                                      <p:cBhvr>
                                        <p:cTn id="23" dur="300" fill="hold"/>
                                        <p:tgtEl>
                                          <p:spTgt spid="150"/>
                                        </p:tgtEl>
                                        <p:attrNameLst>
                                          <p:attrName>ppt_w</p:attrName>
                                        </p:attrNameLst>
                                      </p:cBhvr>
                                      <p:tavLst>
                                        <p:tav tm="0">
                                          <p:val>
                                            <p:fltVal val="0"/>
                                          </p:val>
                                        </p:tav>
                                        <p:tav tm="100000">
                                          <p:val>
                                            <p:strVal val="#ppt_w"/>
                                          </p:val>
                                        </p:tav>
                                      </p:tavLst>
                                    </p:anim>
                                    <p:anim calcmode="lin" valueType="num">
                                      <p:cBhvr>
                                        <p:cTn id="24" dur="300" fill="hold"/>
                                        <p:tgtEl>
                                          <p:spTgt spid="150"/>
                                        </p:tgtEl>
                                        <p:attrNameLst>
                                          <p:attrName>ppt_h</p:attrName>
                                        </p:attrNameLst>
                                      </p:cBhvr>
                                      <p:tavLst>
                                        <p:tav tm="0">
                                          <p:val>
                                            <p:fltVal val="0"/>
                                          </p:val>
                                        </p:tav>
                                        <p:tav tm="100000">
                                          <p:val>
                                            <p:strVal val="#ppt_h"/>
                                          </p:val>
                                        </p:tav>
                                      </p:tavLst>
                                    </p:anim>
                                  </p:childTnLst>
                                </p:cTn>
                              </p:par>
                            </p:childTnLst>
                          </p:cTn>
                        </p:par>
                        <p:par>
                          <p:cTn id="25" fill="hold">
                            <p:stCondLst>
                              <p:cond delay="3000"/>
                            </p:stCondLst>
                            <p:childTnLst>
                              <p:par>
                                <p:cTn id="26" presetID="6" presetClass="emph" presetSubtype="0" fill="hold" grpId="6" nodeType="afterEffect">
                                  <p:stCondLst>
                                    <p:cond delay="900"/>
                                  </p:stCondLst>
                                  <p:childTnLst>
                                    <p:animScale>
                                      <p:cBhvr>
                                        <p:cTn id="27" dur="150" fill="hold"/>
                                        <p:tgtEl>
                                          <p:spTgt spid="150"/>
                                        </p:tgtEl>
                                      </p:cBhvr>
                                      <p:by x="110000" y="110000"/>
                                    </p:animScale>
                                  </p:childTnLst>
                                </p:cTn>
                              </p:par>
                            </p:childTnLst>
                          </p:cTn>
                        </p:par>
                        <p:par>
                          <p:cTn id="28" fill="hold">
                            <p:stCondLst>
                              <p:cond delay="4400"/>
                            </p:stCondLst>
                            <p:childTnLst>
                              <p:par>
                                <p:cTn id="29" presetID="23" presetClass="entr" presetSubtype="16" fill="hold" grpId="7" nodeType="afterEffect">
                                  <p:stCondLst>
                                    <p:cond delay="900"/>
                                  </p:stCondLst>
                                  <p:iterate type="el">
                                    <p:tmAbs val="0"/>
                                  </p:iterate>
                                  <p:childTnLst>
                                    <p:set>
                                      <p:cBhvr>
                                        <p:cTn id="30" dur="indefinite" fill="hold"/>
                                        <p:tgtEl>
                                          <p:spTgt spid="149"/>
                                        </p:tgtEl>
                                        <p:attrNameLst>
                                          <p:attrName>style.visibility</p:attrName>
                                        </p:attrNameLst>
                                      </p:cBhvr>
                                      <p:to>
                                        <p:strVal val="visible"/>
                                      </p:to>
                                    </p:set>
                                    <p:anim calcmode="lin" valueType="num">
                                      <p:cBhvr>
                                        <p:cTn id="31" dur="300" fill="hold"/>
                                        <p:tgtEl>
                                          <p:spTgt spid="149"/>
                                        </p:tgtEl>
                                        <p:attrNameLst>
                                          <p:attrName>ppt_w</p:attrName>
                                        </p:attrNameLst>
                                      </p:cBhvr>
                                      <p:tavLst>
                                        <p:tav tm="0">
                                          <p:val>
                                            <p:fltVal val="0"/>
                                          </p:val>
                                        </p:tav>
                                        <p:tav tm="100000">
                                          <p:val>
                                            <p:strVal val="#ppt_w"/>
                                          </p:val>
                                        </p:tav>
                                      </p:tavLst>
                                    </p:anim>
                                    <p:anim calcmode="lin" valueType="num">
                                      <p:cBhvr>
                                        <p:cTn id="32" dur="300" fill="hold"/>
                                        <p:tgtEl>
                                          <p:spTgt spid="149"/>
                                        </p:tgtEl>
                                        <p:attrNameLst>
                                          <p:attrName>ppt_h</p:attrName>
                                        </p:attrNameLst>
                                      </p:cBhvr>
                                      <p:tavLst>
                                        <p:tav tm="0">
                                          <p:val>
                                            <p:fltVal val="0"/>
                                          </p:val>
                                        </p:tav>
                                        <p:tav tm="100000">
                                          <p:val>
                                            <p:strVal val="#ppt_h"/>
                                          </p:val>
                                        </p:tav>
                                      </p:tavLst>
                                    </p:anim>
                                  </p:childTnLst>
                                </p:cTn>
                              </p:par>
                            </p:childTnLst>
                          </p:cTn>
                        </p:par>
                        <p:par>
                          <p:cTn id="33" fill="hold">
                            <p:stCondLst>
                              <p:cond delay="5250"/>
                            </p:stCondLst>
                            <p:childTnLst>
                              <p:par>
                                <p:cTn id="34" presetID="6" presetClass="emph" presetSubtype="0" fill="hold" grpId="8" nodeType="afterEffect">
                                  <p:stCondLst>
                                    <p:cond delay="1200"/>
                                  </p:stCondLst>
                                  <p:childTnLst>
                                    <p:animScale>
                                      <p:cBhvr>
                                        <p:cTn id="35" dur="150" fill="hold"/>
                                        <p:tgtEl>
                                          <p:spTgt spid="149"/>
                                        </p:tgtEl>
                                      </p:cBhvr>
                                      <p:by x="110000" y="110000"/>
                                    </p:animScale>
                                  </p:childTnLst>
                                </p:cTn>
                              </p:par>
                            </p:childTnLst>
                          </p:cTn>
                        </p:par>
                        <p:par>
                          <p:cTn id="36" fill="hold">
                            <p:stCondLst>
                              <p:cond delay="6950"/>
                            </p:stCondLst>
                            <p:childTnLst>
                              <p:par>
                                <p:cTn id="37" presetID="2" presetClass="entr" presetSubtype="2" fill="hold" grpId="9" nodeType="afterEffect">
                                  <p:stCondLst>
                                    <p:cond delay="800"/>
                                  </p:stCondLst>
                                  <p:iterate type="el">
                                    <p:tmAbs val="0"/>
                                  </p:iterate>
                                  <p:childTnLst>
                                    <p:set>
                                      <p:cBhvr>
                                        <p:cTn id="38" dur="indefinite" fill="hold"/>
                                        <p:tgtEl>
                                          <p:spTgt spid="171"/>
                                        </p:tgtEl>
                                        <p:attrNameLst>
                                          <p:attrName>style.visibility</p:attrName>
                                        </p:attrNameLst>
                                      </p:cBhvr>
                                      <p:to>
                                        <p:strVal val="visible"/>
                                      </p:to>
                                    </p:set>
                                    <p:anim calcmode="lin" valueType="num">
                                      <p:cBhvr>
                                        <p:cTn id="39" dur="500" fill="hold"/>
                                        <p:tgtEl>
                                          <p:spTgt spid="171"/>
                                        </p:tgtEl>
                                        <p:attrNameLst>
                                          <p:attrName>ppt_x</p:attrName>
                                        </p:attrNameLst>
                                      </p:cBhvr>
                                      <p:tavLst>
                                        <p:tav tm="0">
                                          <p:val>
                                            <p:strVal val="1+#ppt_w/2"/>
                                          </p:val>
                                        </p:tav>
                                        <p:tav tm="100000">
                                          <p:val>
                                            <p:strVal val="#ppt_x"/>
                                          </p:val>
                                        </p:tav>
                                      </p:tavLst>
                                    </p:anim>
                                    <p:anim calcmode="lin" valueType="num">
                                      <p:cBhvr>
                                        <p:cTn id="40" dur="500" fill="hold"/>
                                        <p:tgtEl>
                                          <p:spTgt spid="171"/>
                                        </p:tgtEl>
                                        <p:attrNameLst>
                                          <p:attrName>ppt_y</p:attrName>
                                        </p:attrNameLst>
                                      </p:cBhvr>
                                      <p:tavLst>
                                        <p:tav tm="0">
                                          <p:val>
                                            <p:strVal val="#ppt_y"/>
                                          </p:val>
                                        </p:tav>
                                        <p:tav tm="100000">
                                          <p:val>
                                            <p:strVal val="#ppt_y"/>
                                          </p:val>
                                        </p:tav>
                                      </p:tavLst>
                                    </p:anim>
                                  </p:childTnLst>
                                </p:cTn>
                              </p:par>
                            </p:childTnLst>
                          </p:cTn>
                        </p:par>
                        <p:par>
                          <p:cTn id="41" fill="hold">
                            <p:stCondLst>
                              <p:cond delay="7900"/>
                            </p:stCondLst>
                            <p:childTnLst>
                              <p:par>
                                <p:cTn id="42" presetID="2" presetClass="entr" presetSubtype="2" fill="hold" grpId="10" nodeType="afterEffect">
                                  <p:stCondLst>
                                    <p:cond delay="900"/>
                                  </p:stCondLst>
                                  <p:iterate type="el">
                                    <p:tmAbs val="0"/>
                                  </p:iterate>
                                  <p:childTnLst>
                                    <p:set>
                                      <p:cBhvr>
                                        <p:cTn id="43" dur="indefinite" fill="hold"/>
                                        <p:tgtEl>
                                          <p:spTgt spid="170"/>
                                        </p:tgtEl>
                                        <p:attrNameLst>
                                          <p:attrName>style.visibility</p:attrName>
                                        </p:attrNameLst>
                                      </p:cBhvr>
                                      <p:to>
                                        <p:strVal val="visible"/>
                                      </p:to>
                                    </p:set>
                                    <p:anim calcmode="lin" valueType="num">
                                      <p:cBhvr>
                                        <p:cTn id="44" dur="500" fill="hold"/>
                                        <p:tgtEl>
                                          <p:spTgt spid="170"/>
                                        </p:tgtEl>
                                        <p:attrNameLst>
                                          <p:attrName>ppt_x</p:attrName>
                                        </p:attrNameLst>
                                      </p:cBhvr>
                                      <p:tavLst>
                                        <p:tav tm="0">
                                          <p:val>
                                            <p:strVal val="1+#ppt_w/2"/>
                                          </p:val>
                                        </p:tav>
                                        <p:tav tm="100000">
                                          <p:val>
                                            <p:strVal val="#ppt_x"/>
                                          </p:val>
                                        </p:tav>
                                      </p:tavLst>
                                    </p:anim>
                                    <p:anim calcmode="lin" valueType="num">
                                      <p:cBhvr>
                                        <p:cTn id="45" dur="500" fill="hold"/>
                                        <p:tgtEl>
                                          <p:spTgt spid="170"/>
                                        </p:tgtEl>
                                        <p:attrNameLst>
                                          <p:attrName>ppt_y</p:attrName>
                                        </p:attrNameLst>
                                      </p:cBhvr>
                                      <p:tavLst>
                                        <p:tav tm="0">
                                          <p:val>
                                            <p:strVal val="#ppt_y"/>
                                          </p:val>
                                        </p:tav>
                                        <p:tav tm="100000">
                                          <p:val>
                                            <p:strVal val="#ppt_y"/>
                                          </p:val>
                                        </p:tav>
                                      </p:tavLst>
                                    </p:anim>
                                  </p:childTnLst>
                                </p:cTn>
                              </p:par>
                            </p:childTnLst>
                          </p:cTn>
                        </p:par>
                        <p:par>
                          <p:cTn id="46" fill="hold">
                            <p:stCondLst>
                              <p:cond delay="9300"/>
                            </p:stCondLst>
                            <p:childTnLst>
                              <p:par>
                                <p:cTn id="47" presetID="2" presetClass="entr" presetSubtype="4" fill="hold" grpId="11" nodeType="afterEffect">
                                  <p:stCondLst>
                                    <p:cond delay="1800"/>
                                  </p:stCondLst>
                                  <p:iterate type="el">
                                    <p:tmAbs val="0"/>
                                  </p:iterate>
                                  <p:childTnLst>
                                    <p:set>
                                      <p:cBhvr>
                                        <p:cTn id="48" dur="indefinite" fill="hold"/>
                                        <p:tgtEl>
                                          <p:spTgt spid="165"/>
                                        </p:tgtEl>
                                        <p:attrNameLst>
                                          <p:attrName>style.visibility</p:attrName>
                                        </p:attrNameLst>
                                      </p:cBhvr>
                                      <p:to>
                                        <p:strVal val="visible"/>
                                      </p:to>
                                    </p:set>
                                    <p:anim calcmode="lin" valueType="num">
                                      <p:cBhvr>
                                        <p:cTn id="49" dur="500" fill="hold"/>
                                        <p:tgtEl>
                                          <p:spTgt spid="165"/>
                                        </p:tgtEl>
                                        <p:attrNameLst>
                                          <p:attrName>ppt_x</p:attrName>
                                        </p:attrNameLst>
                                      </p:cBhvr>
                                      <p:tavLst>
                                        <p:tav tm="0">
                                          <p:val>
                                            <p:strVal val="#ppt_x"/>
                                          </p:val>
                                        </p:tav>
                                        <p:tav tm="100000">
                                          <p:val>
                                            <p:strVal val="#ppt_x"/>
                                          </p:val>
                                        </p:tav>
                                      </p:tavLst>
                                    </p:anim>
                                    <p:anim calcmode="lin" valueType="num">
                                      <p:cBhvr>
                                        <p:cTn id="50" dur="500" fill="hold"/>
                                        <p:tgtEl>
                                          <p:spTgt spid="165"/>
                                        </p:tgtEl>
                                        <p:attrNameLst>
                                          <p:attrName>ppt_y</p:attrName>
                                        </p:attrNameLst>
                                      </p:cBhvr>
                                      <p:tavLst>
                                        <p:tav tm="0">
                                          <p:val>
                                            <p:strVal val="1+#ppt_h/2"/>
                                          </p:val>
                                        </p:tav>
                                        <p:tav tm="100000">
                                          <p:val>
                                            <p:strVal val="#ppt_y"/>
                                          </p:val>
                                        </p:tav>
                                      </p:tavLst>
                                    </p:anim>
                                  </p:childTnLst>
                                </p:cTn>
                              </p:par>
                            </p:childTnLst>
                          </p:cTn>
                        </p:par>
                        <p:par>
                          <p:cTn id="51" fill="hold">
                            <p:stCondLst>
                              <p:cond delay="11600"/>
                            </p:stCondLst>
                            <p:childTnLst>
                              <p:par>
                                <p:cTn id="52" presetID="23" presetClass="entr" presetSubtype="16" fill="hold" grpId="12" nodeType="afterEffect">
                                  <p:stCondLst>
                                    <p:cond delay="2000"/>
                                  </p:stCondLst>
                                  <p:iterate type="el">
                                    <p:tmAbs val="0"/>
                                  </p:iterate>
                                  <p:childTnLst>
                                    <p:set>
                                      <p:cBhvr>
                                        <p:cTn id="53" dur="indefinite" fill="hold"/>
                                        <p:tgtEl>
                                          <p:spTgt spid="166"/>
                                        </p:tgtEl>
                                        <p:attrNameLst>
                                          <p:attrName>style.visibility</p:attrName>
                                        </p:attrNameLst>
                                      </p:cBhvr>
                                      <p:to>
                                        <p:strVal val="visible"/>
                                      </p:to>
                                    </p:set>
                                    <p:anim calcmode="lin" valueType="num">
                                      <p:cBhvr>
                                        <p:cTn id="54" dur="300" fill="hold"/>
                                        <p:tgtEl>
                                          <p:spTgt spid="166"/>
                                        </p:tgtEl>
                                        <p:attrNameLst>
                                          <p:attrName>ppt_w</p:attrName>
                                        </p:attrNameLst>
                                      </p:cBhvr>
                                      <p:tavLst>
                                        <p:tav tm="0">
                                          <p:val>
                                            <p:fltVal val="0"/>
                                          </p:val>
                                        </p:tav>
                                        <p:tav tm="100000">
                                          <p:val>
                                            <p:strVal val="#ppt_w"/>
                                          </p:val>
                                        </p:tav>
                                      </p:tavLst>
                                    </p:anim>
                                    <p:anim calcmode="lin" valueType="num">
                                      <p:cBhvr>
                                        <p:cTn id="55" dur="300" fill="hold"/>
                                        <p:tgtEl>
                                          <p:spTgt spid="166"/>
                                        </p:tgtEl>
                                        <p:attrNameLst>
                                          <p:attrName>ppt_h</p:attrName>
                                        </p:attrNameLst>
                                      </p:cBhvr>
                                      <p:tavLst>
                                        <p:tav tm="0">
                                          <p:val>
                                            <p:fltVal val="0"/>
                                          </p:val>
                                        </p:tav>
                                        <p:tav tm="100000">
                                          <p:val>
                                            <p:strVal val="#ppt_h"/>
                                          </p:val>
                                        </p:tav>
                                      </p:tavLst>
                                    </p:anim>
                                  </p:childTnLst>
                                </p:cTn>
                              </p:par>
                            </p:childTnLst>
                          </p:cTn>
                        </p:par>
                        <p:par>
                          <p:cTn id="56" fill="hold">
                            <p:stCondLst>
                              <p:cond delay="13900"/>
                            </p:stCondLst>
                            <p:childTnLst>
                              <p:par>
                                <p:cTn id="57" presetID="6" presetClass="emph" presetSubtype="0" fill="hold" grpId="13" nodeType="afterEffect">
                                  <p:stCondLst>
                                    <p:cond delay="2300"/>
                                  </p:stCondLst>
                                  <p:childTnLst>
                                    <p:animScale>
                                      <p:cBhvr>
                                        <p:cTn id="58" dur="150" fill="hold"/>
                                        <p:tgtEl>
                                          <p:spTgt spid="166"/>
                                        </p:tgtEl>
                                      </p:cBhvr>
                                      <p:by x="110000" y="110000"/>
                                    </p:animScale>
                                  </p:childTnLst>
                                </p:cTn>
                              </p:par>
                            </p:childTnLst>
                          </p:cTn>
                        </p:par>
                        <p:par>
                          <p:cTn id="59" fill="hold">
                            <p:stCondLst>
                              <p:cond delay="16700"/>
                            </p:stCondLst>
                            <p:childTnLst>
                              <p:par>
                                <p:cTn id="60" presetID="23" presetClass="entr" presetSubtype="16" fill="hold" grpId="14" nodeType="afterEffect">
                                  <p:stCondLst>
                                    <p:cond delay="2100"/>
                                  </p:stCondLst>
                                  <p:iterate type="el">
                                    <p:tmAbs val="0"/>
                                  </p:iterate>
                                  <p:childTnLst>
                                    <p:set>
                                      <p:cBhvr>
                                        <p:cTn id="61" dur="indefinite" fill="hold"/>
                                        <p:tgtEl>
                                          <p:spTgt spid="167"/>
                                        </p:tgtEl>
                                        <p:attrNameLst>
                                          <p:attrName>style.visibility</p:attrName>
                                        </p:attrNameLst>
                                      </p:cBhvr>
                                      <p:to>
                                        <p:strVal val="visible"/>
                                      </p:to>
                                    </p:set>
                                    <p:anim calcmode="lin" valueType="num">
                                      <p:cBhvr>
                                        <p:cTn id="62" dur="300" fill="hold"/>
                                        <p:tgtEl>
                                          <p:spTgt spid="167"/>
                                        </p:tgtEl>
                                        <p:attrNameLst>
                                          <p:attrName>ppt_w</p:attrName>
                                        </p:attrNameLst>
                                      </p:cBhvr>
                                      <p:tavLst>
                                        <p:tav tm="0">
                                          <p:val>
                                            <p:fltVal val="0"/>
                                          </p:val>
                                        </p:tav>
                                        <p:tav tm="100000">
                                          <p:val>
                                            <p:strVal val="#ppt_w"/>
                                          </p:val>
                                        </p:tav>
                                      </p:tavLst>
                                    </p:anim>
                                    <p:anim calcmode="lin" valueType="num">
                                      <p:cBhvr>
                                        <p:cTn id="63" dur="300" fill="hold"/>
                                        <p:tgtEl>
                                          <p:spTgt spid="167"/>
                                        </p:tgtEl>
                                        <p:attrNameLst>
                                          <p:attrName>ppt_h</p:attrName>
                                        </p:attrNameLst>
                                      </p:cBhvr>
                                      <p:tavLst>
                                        <p:tav tm="0">
                                          <p:val>
                                            <p:fltVal val="0"/>
                                          </p:val>
                                        </p:tav>
                                        <p:tav tm="100000">
                                          <p:val>
                                            <p:strVal val="#ppt_h"/>
                                          </p:val>
                                        </p:tav>
                                      </p:tavLst>
                                    </p:anim>
                                  </p:childTnLst>
                                </p:cTn>
                              </p:par>
                            </p:childTnLst>
                          </p:cTn>
                        </p:par>
                        <p:par>
                          <p:cTn id="64" fill="hold">
                            <p:stCondLst>
                              <p:cond delay="18750"/>
                            </p:stCondLst>
                            <p:childTnLst>
                              <p:par>
                                <p:cTn id="65" presetID="6" presetClass="emph" presetSubtype="0" fill="hold" grpId="15" nodeType="afterEffect">
                                  <p:stCondLst>
                                    <p:cond delay="2400"/>
                                  </p:stCondLst>
                                  <p:childTnLst>
                                    <p:animScale>
                                      <p:cBhvr>
                                        <p:cTn id="66" dur="150" fill="hold"/>
                                        <p:tgtEl>
                                          <p:spTgt spid="167"/>
                                        </p:tgtEl>
                                      </p:cBhvr>
                                      <p:by x="110000" y="110000"/>
                                    </p:animScale>
                                  </p:childTnLst>
                                </p:cTn>
                              </p:par>
                            </p:childTnLst>
                          </p:cTn>
                        </p:par>
                        <p:par>
                          <p:cTn id="67" fill="hold">
                            <p:stCondLst>
                              <p:cond delay="21650"/>
                            </p:stCondLst>
                            <p:childTnLst>
                              <p:par>
                                <p:cTn id="68" presetID="23" presetClass="entr" presetSubtype="16" fill="hold" grpId="16" nodeType="afterEffect">
                                  <p:stCondLst>
                                    <p:cond delay="2200"/>
                                  </p:stCondLst>
                                  <p:iterate type="el">
                                    <p:tmAbs val="0"/>
                                  </p:iterate>
                                  <p:childTnLst>
                                    <p:set>
                                      <p:cBhvr>
                                        <p:cTn id="69" dur="indefinite" fill="hold"/>
                                        <p:tgtEl>
                                          <p:spTgt spid="168"/>
                                        </p:tgtEl>
                                        <p:attrNameLst>
                                          <p:attrName>style.visibility</p:attrName>
                                        </p:attrNameLst>
                                      </p:cBhvr>
                                      <p:to>
                                        <p:strVal val="visible"/>
                                      </p:to>
                                    </p:set>
                                    <p:anim calcmode="lin" valueType="num">
                                      <p:cBhvr>
                                        <p:cTn id="70" dur="300" fill="hold"/>
                                        <p:tgtEl>
                                          <p:spTgt spid="168"/>
                                        </p:tgtEl>
                                        <p:attrNameLst>
                                          <p:attrName>ppt_w</p:attrName>
                                        </p:attrNameLst>
                                      </p:cBhvr>
                                      <p:tavLst>
                                        <p:tav tm="0">
                                          <p:val>
                                            <p:fltVal val="0"/>
                                          </p:val>
                                        </p:tav>
                                        <p:tav tm="100000">
                                          <p:val>
                                            <p:strVal val="#ppt_w"/>
                                          </p:val>
                                        </p:tav>
                                      </p:tavLst>
                                    </p:anim>
                                    <p:anim calcmode="lin" valueType="num">
                                      <p:cBhvr>
                                        <p:cTn id="71" dur="300" fill="hold"/>
                                        <p:tgtEl>
                                          <p:spTgt spid="168"/>
                                        </p:tgtEl>
                                        <p:attrNameLst>
                                          <p:attrName>ppt_h</p:attrName>
                                        </p:attrNameLst>
                                      </p:cBhvr>
                                      <p:tavLst>
                                        <p:tav tm="0">
                                          <p:val>
                                            <p:fltVal val="0"/>
                                          </p:val>
                                        </p:tav>
                                        <p:tav tm="100000">
                                          <p:val>
                                            <p:strVal val="#ppt_h"/>
                                          </p:val>
                                        </p:tav>
                                      </p:tavLst>
                                    </p:anim>
                                  </p:childTnLst>
                                </p:cTn>
                              </p:par>
                            </p:childTnLst>
                          </p:cTn>
                        </p:par>
                        <p:par>
                          <p:cTn id="72" fill="hold">
                            <p:stCondLst>
                              <p:cond delay="23799"/>
                            </p:stCondLst>
                            <p:childTnLst>
                              <p:par>
                                <p:cTn id="73" presetID="6" presetClass="emph" presetSubtype="0" fill="hold" grpId="17" nodeType="afterEffect">
                                  <p:stCondLst>
                                    <p:cond delay="2500"/>
                                  </p:stCondLst>
                                  <p:childTnLst>
                                    <p:animScale>
                                      <p:cBhvr>
                                        <p:cTn id="74" dur="150" fill="hold"/>
                                        <p:tgtEl>
                                          <p:spTgt spid="168"/>
                                        </p:tgtEl>
                                      </p:cBhvr>
                                      <p:by x="110000" y="110000"/>
                                    </p:animScale>
                                  </p:childTnLst>
                                </p:cTn>
                              </p:par>
                            </p:childTnLst>
                          </p:cTn>
                        </p:par>
                        <p:par>
                          <p:cTn id="75" fill="hold">
                            <p:stCondLst>
                              <p:cond delay="26799"/>
                            </p:stCondLst>
                            <p:childTnLst>
                              <p:par>
                                <p:cTn id="76" presetID="23" presetClass="entr" presetSubtype="16" fill="hold" grpId="18" nodeType="afterEffect">
                                  <p:stCondLst>
                                    <p:cond delay="2100"/>
                                  </p:stCondLst>
                                  <p:iterate type="el">
                                    <p:tmAbs val="0"/>
                                  </p:iterate>
                                  <p:childTnLst>
                                    <p:set>
                                      <p:cBhvr>
                                        <p:cTn id="77" dur="indefinite" fill="hold"/>
                                        <p:tgtEl>
                                          <p:spTgt spid="169"/>
                                        </p:tgtEl>
                                        <p:attrNameLst>
                                          <p:attrName>style.visibility</p:attrName>
                                        </p:attrNameLst>
                                      </p:cBhvr>
                                      <p:to>
                                        <p:strVal val="visible"/>
                                      </p:to>
                                    </p:set>
                                    <p:anim calcmode="lin" valueType="num">
                                      <p:cBhvr>
                                        <p:cTn id="78" dur="300" fill="hold"/>
                                        <p:tgtEl>
                                          <p:spTgt spid="169"/>
                                        </p:tgtEl>
                                        <p:attrNameLst>
                                          <p:attrName>ppt_w</p:attrName>
                                        </p:attrNameLst>
                                      </p:cBhvr>
                                      <p:tavLst>
                                        <p:tav tm="0">
                                          <p:val>
                                            <p:fltVal val="0"/>
                                          </p:val>
                                        </p:tav>
                                        <p:tav tm="100000">
                                          <p:val>
                                            <p:strVal val="#ppt_w"/>
                                          </p:val>
                                        </p:tav>
                                      </p:tavLst>
                                    </p:anim>
                                    <p:anim calcmode="lin" valueType="num">
                                      <p:cBhvr>
                                        <p:cTn id="79" dur="300" fill="hold"/>
                                        <p:tgtEl>
                                          <p:spTgt spid="169"/>
                                        </p:tgtEl>
                                        <p:attrNameLst>
                                          <p:attrName>ppt_h</p:attrName>
                                        </p:attrNameLst>
                                      </p:cBhvr>
                                      <p:tavLst>
                                        <p:tav tm="0">
                                          <p:val>
                                            <p:fltVal val="0"/>
                                          </p:val>
                                        </p:tav>
                                        <p:tav tm="100000">
                                          <p:val>
                                            <p:strVal val="#ppt_h"/>
                                          </p:val>
                                        </p:tav>
                                      </p:tavLst>
                                    </p:anim>
                                  </p:childTnLst>
                                </p:cTn>
                              </p:par>
                            </p:childTnLst>
                          </p:cTn>
                        </p:par>
                        <p:par>
                          <p:cTn id="80" fill="hold">
                            <p:stCondLst>
                              <p:cond delay="28849"/>
                            </p:stCondLst>
                            <p:childTnLst>
                              <p:par>
                                <p:cTn id="81" presetID="6" presetClass="emph" presetSubtype="0" fill="hold" grpId="19" nodeType="afterEffect">
                                  <p:stCondLst>
                                    <p:cond delay="2400"/>
                                  </p:stCondLst>
                                  <p:childTnLst>
                                    <p:animScale>
                                      <p:cBhvr>
                                        <p:cTn id="82" dur="150" fill="hold"/>
                                        <p:tgtEl>
                                          <p:spTgt spid="169"/>
                                        </p:tgtEl>
                                      </p:cBhvr>
                                      <p:by x="110000" y="110000"/>
                                    </p:animScale>
                                  </p:childTnLst>
                                </p:cTn>
                              </p:par>
                            </p:childTnLst>
                          </p:cTn>
                        </p:par>
                        <p:par>
                          <p:cTn id="83" fill="hold">
                            <p:stCondLst>
                              <p:cond delay="31749"/>
                            </p:stCondLst>
                            <p:childTnLst>
                              <p:par>
                                <p:cTn id="84" presetID="23" presetClass="entr" presetSubtype="16" fill="hold" grpId="20" nodeType="afterEffect">
                                  <p:stCondLst>
                                    <p:cond delay="2300"/>
                                  </p:stCondLst>
                                  <p:iterate type="el">
                                    <p:tmAbs val="0"/>
                                  </p:iterate>
                                  <p:childTnLst>
                                    <p:set>
                                      <p:cBhvr>
                                        <p:cTn id="85" dur="indefinite" fill="hold"/>
                                        <p:tgtEl>
                                          <p:spTgt spid="153"/>
                                        </p:tgtEl>
                                        <p:attrNameLst>
                                          <p:attrName>style.visibility</p:attrName>
                                        </p:attrNameLst>
                                      </p:cBhvr>
                                      <p:to>
                                        <p:strVal val="visible"/>
                                      </p:to>
                                    </p:set>
                                    <p:anim calcmode="lin" valueType="num">
                                      <p:cBhvr>
                                        <p:cTn id="86" dur="300" fill="hold"/>
                                        <p:tgtEl>
                                          <p:spTgt spid="153"/>
                                        </p:tgtEl>
                                        <p:attrNameLst>
                                          <p:attrName>ppt_w</p:attrName>
                                        </p:attrNameLst>
                                      </p:cBhvr>
                                      <p:tavLst>
                                        <p:tav tm="0">
                                          <p:val>
                                            <p:fltVal val="0"/>
                                          </p:val>
                                        </p:tav>
                                        <p:tav tm="100000">
                                          <p:val>
                                            <p:strVal val="#ppt_w"/>
                                          </p:val>
                                        </p:tav>
                                      </p:tavLst>
                                    </p:anim>
                                    <p:anim calcmode="lin" valueType="num">
                                      <p:cBhvr>
                                        <p:cTn id="87" dur="300" fill="hold"/>
                                        <p:tgtEl>
                                          <p:spTgt spid="153"/>
                                        </p:tgtEl>
                                        <p:attrNameLst>
                                          <p:attrName>ppt_h</p:attrName>
                                        </p:attrNameLst>
                                      </p:cBhvr>
                                      <p:tavLst>
                                        <p:tav tm="0">
                                          <p:val>
                                            <p:fltVal val="0"/>
                                          </p:val>
                                        </p:tav>
                                        <p:tav tm="100000">
                                          <p:val>
                                            <p:strVal val="#ppt_h"/>
                                          </p:val>
                                        </p:tav>
                                      </p:tavLst>
                                    </p:anim>
                                  </p:childTnLst>
                                </p:cTn>
                              </p:par>
                            </p:childTnLst>
                          </p:cTn>
                        </p:par>
                        <p:par>
                          <p:cTn id="88" fill="hold">
                            <p:stCondLst>
                              <p:cond delay="34000"/>
                            </p:stCondLst>
                            <p:childTnLst>
                              <p:par>
                                <p:cTn id="89" presetID="6" presetClass="emph" presetSubtype="0" fill="hold" grpId="21" nodeType="afterEffect">
                                  <p:stCondLst>
                                    <p:cond delay="2600"/>
                                  </p:stCondLst>
                                  <p:childTnLst>
                                    <p:animScale>
                                      <p:cBhvr>
                                        <p:cTn id="90" dur="150" fill="hold"/>
                                        <p:tgtEl>
                                          <p:spTgt spid="153"/>
                                        </p:tgtEl>
                                      </p:cBhvr>
                                      <p:by x="110000" y="110000"/>
                                    </p:animScale>
                                  </p:childTnLst>
                                </p:cTn>
                              </p:par>
                            </p:childTnLst>
                          </p:cTn>
                        </p:par>
                        <p:par>
                          <p:cTn id="91" fill="hold">
                            <p:stCondLst>
                              <p:cond delay="37100"/>
                            </p:stCondLst>
                            <p:childTnLst>
                              <p:par>
                                <p:cTn id="92" presetID="23" presetClass="entr" presetSubtype="16" fill="hold" grpId="22" nodeType="afterEffect">
                                  <p:stCondLst>
                                    <p:cond delay="2400"/>
                                  </p:stCondLst>
                                  <p:iterate type="el">
                                    <p:tmAbs val="0"/>
                                  </p:iterate>
                                  <p:childTnLst>
                                    <p:set>
                                      <p:cBhvr>
                                        <p:cTn id="93" dur="indefinite" fill="hold"/>
                                        <p:tgtEl>
                                          <p:spTgt spid="157"/>
                                        </p:tgtEl>
                                        <p:attrNameLst>
                                          <p:attrName>style.visibility</p:attrName>
                                        </p:attrNameLst>
                                      </p:cBhvr>
                                      <p:to>
                                        <p:strVal val="visible"/>
                                      </p:to>
                                    </p:set>
                                    <p:anim calcmode="lin" valueType="num">
                                      <p:cBhvr>
                                        <p:cTn id="94" dur="300" fill="hold"/>
                                        <p:tgtEl>
                                          <p:spTgt spid="157"/>
                                        </p:tgtEl>
                                        <p:attrNameLst>
                                          <p:attrName>ppt_w</p:attrName>
                                        </p:attrNameLst>
                                      </p:cBhvr>
                                      <p:tavLst>
                                        <p:tav tm="0">
                                          <p:val>
                                            <p:fltVal val="0"/>
                                          </p:val>
                                        </p:tav>
                                        <p:tav tm="100000">
                                          <p:val>
                                            <p:strVal val="#ppt_w"/>
                                          </p:val>
                                        </p:tav>
                                      </p:tavLst>
                                    </p:anim>
                                    <p:anim calcmode="lin" valueType="num">
                                      <p:cBhvr>
                                        <p:cTn id="95" dur="300" fill="hold"/>
                                        <p:tgtEl>
                                          <p:spTgt spid="157"/>
                                        </p:tgtEl>
                                        <p:attrNameLst>
                                          <p:attrName>ppt_h</p:attrName>
                                        </p:attrNameLst>
                                      </p:cBhvr>
                                      <p:tavLst>
                                        <p:tav tm="0">
                                          <p:val>
                                            <p:fltVal val="0"/>
                                          </p:val>
                                        </p:tav>
                                        <p:tav tm="100000">
                                          <p:val>
                                            <p:strVal val="#ppt_h"/>
                                          </p:val>
                                        </p:tav>
                                      </p:tavLst>
                                    </p:anim>
                                  </p:childTnLst>
                                </p:cTn>
                              </p:par>
                            </p:childTnLst>
                          </p:cTn>
                        </p:par>
                        <p:par>
                          <p:cTn id="96" fill="hold">
                            <p:stCondLst>
                              <p:cond delay="39449"/>
                            </p:stCondLst>
                            <p:childTnLst>
                              <p:par>
                                <p:cTn id="97" presetID="6" presetClass="emph" presetSubtype="0" fill="hold" grpId="23" nodeType="afterEffect">
                                  <p:stCondLst>
                                    <p:cond delay="2700"/>
                                  </p:stCondLst>
                                  <p:childTnLst>
                                    <p:animScale>
                                      <p:cBhvr>
                                        <p:cTn id="98" dur="150" fill="hold"/>
                                        <p:tgtEl>
                                          <p:spTgt spid="157"/>
                                        </p:tgtEl>
                                      </p:cBhvr>
                                      <p:by x="110000" y="110000"/>
                                    </p:animScale>
                                  </p:childTnLst>
                                </p:cTn>
                              </p:par>
                            </p:childTnLst>
                          </p:cTn>
                        </p:par>
                        <p:par>
                          <p:cTn id="99" fill="hold">
                            <p:stCondLst>
                              <p:cond delay="42649"/>
                            </p:stCondLst>
                            <p:childTnLst>
                              <p:par>
                                <p:cTn id="100" presetID="23" presetClass="entr" presetSubtype="16" fill="hold" grpId="24" nodeType="afterEffect">
                                  <p:stCondLst>
                                    <p:cond delay="2500"/>
                                  </p:stCondLst>
                                  <p:iterate type="el">
                                    <p:tmAbs val="0"/>
                                  </p:iterate>
                                  <p:childTnLst>
                                    <p:set>
                                      <p:cBhvr>
                                        <p:cTn id="101" dur="indefinite" fill="hold"/>
                                        <p:tgtEl>
                                          <p:spTgt spid="163"/>
                                        </p:tgtEl>
                                        <p:attrNameLst>
                                          <p:attrName>style.visibility</p:attrName>
                                        </p:attrNameLst>
                                      </p:cBhvr>
                                      <p:to>
                                        <p:strVal val="visible"/>
                                      </p:to>
                                    </p:set>
                                    <p:anim calcmode="lin" valueType="num">
                                      <p:cBhvr>
                                        <p:cTn id="102" dur="300" fill="hold"/>
                                        <p:tgtEl>
                                          <p:spTgt spid="163"/>
                                        </p:tgtEl>
                                        <p:attrNameLst>
                                          <p:attrName>ppt_w</p:attrName>
                                        </p:attrNameLst>
                                      </p:cBhvr>
                                      <p:tavLst>
                                        <p:tav tm="0">
                                          <p:val>
                                            <p:fltVal val="0"/>
                                          </p:val>
                                        </p:tav>
                                        <p:tav tm="100000">
                                          <p:val>
                                            <p:strVal val="#ppt_w"/>
                                          </p:val>
                                        </p:tav>
                                      </p:tavLst>
                                    </p:anim>
                                    <p:anim calcmode="lin" valueType="num">
                                      <p:cBhvr>
                                        <p:cTn id="103" dur="300" fill="hold"/>
                                        <p:tgtEl>
                                          <p:spTgt spid="163"/>
                                        </p:tgtEl>
                                        <p:attrNameLst>
                                          <p:attrName>ppt_h</p:attrName>
                                        </p:attrNameLst>
                                      </p:cBhvr>
                                      <p:tavLst>
                                        <p:tav tm="0">
                                          <p:val>
                                            <p:fltVal val="0"/>
                                          </p:val>
                                        </p:tav>
                                        <p:tav tm="100000">
                                          <p:val>
                                            <p:strVal val="#ppt_h"/>
                                          </p:val>
                                        </p:tav>
                                      </p:tavLst>
                                    </p:anim>
                                  </p:childTnLst>
                                </p:cTn>
                              </p:par>
                            </p:childTnLst>
                          </p:cTn>
                        </p:par>
                        <p:par>
                          <p:cTn id="104" fill="hold">
                            <p:stCondLst>
                              <p:cond delay="45099"/>
                            </p:stCondLst>
                            <p:childTnLst>
                              <p:par>
                                <p:cTn id="105" presetID="6" presetClass="emph" presetSubtype="0" fill="hold" grpId="25" nodeType="afterEffect">
                                  <p:stCondLst>
                                    <p:cond delay="2800"/>
                                  </p:stCondLst>
                                  <p:childTnLst>
                                    <p:animScale>
                                      <p:cBhvr>
                                        <p:cTn id="106" dur="150" fill="hold"/>
                                        <p:tgtEl>
                                          <p:spTgt spid="163"/>
                                        </p:tgtEl>
                                      </p:cBhvr>
                                      <p:by x="110000" y="110000"/>
                                    </p:animScale>
                                  </p:childTnLst>
                                </p:cTn>
                              </p:par>
                            </p:childTnLst>
                          </p:cTn>
                        </p:par>
                        <p:par>
                          <p:cTn id="107" fill="hold">
                            <p:stCondLst>
                              <p:cond delay="48399"/>
                            </p:stCondLst>
                            <p:childTnLst>
                              <p:par>
                                <p:cTn id="108" presetID="23" presetClass="entr" presetSubtype="16" fill="hold" grpId="26" nodeType="afterEffect">
                                  <p:stCondLst>
                                    <p:cond delay="2200"/>
                                  </p:stCondLst>
                                  <p:iterate type="el">
                                    <p:tmAbs val="0"/>
                                  </p:iterate>
                                  <p:childTnLst>
                                    <p:set>
                                      <p:cBhvr>
                                        <p:cTn id="109" dur="indefinite" fill="hold"/>
                                        <p:tgtEl>
                                          <p:spTgt spid="160"/>
                                        </p:tgtEl>
                                        <p:attrNameLst>
                                          <p:attrName>style.visibility</p:attrName>
                                        </p:attrNameLst>
                                      </p:cBhvr>
                                      <p:to>
                                        <p:strVal val="visible"/>
                                      </p:to>
                                    </p:set>
                                    <p:anim calcmode="lin" valueType="num">
                                      <p:cBhvr>
                                        <p:cTn id="110" dur="300" fill="hold"/>
                                        <p:tgtEl>
                                          <p:spTgt spid="160"/>
                                        </p:tgtEl>
                                        <p:attrNameLst>
                                          <p:attrName>ppt_w</p:attrName>
                                        </p:attrNameLst>
                                      </p:cBhvr>
                                      <p:tavLst>
                                        <p:tav tm="0">
                                          <p:val>
                                            <p:fltVal val="0"/>
                                          </p:val>
                                        </p:tav>
                                        <p:tav tm="100000">
                                          <p:val>
                                            <p:strVal val="#ppt_w"/>
                                          </p:val>
                                        </p:tav>
                                      </p:tavLst>
                                    </p:anim>
                                    <p:anim calcmode="lin" valueType="num">
                                      <p:cBhvr>
                                        <p:cTn id="111" dur="300" fill="hold"/>
                                        <p:tgtEl>
                                          <p:spTgt spid="160"/>
                                        </p:tgtEl>
                                        <p:attrNameLst>
                                          <p:attrName>ppt_h</p:attrName>
                                        </p:attrNameLst>
                                      </p:cBhvr>
                                      <p:tavLst>
                                        <p:tav tm="0">
                                          <p:val>
                                            <p:fltVal val="0"/>
                                          </p:val>
                                        </p:tav>
                                        <p:tav tm="100000">
                                          <p:val>
                                            <p:strVal val="#ppt_h"/>
                                          </p:val>
                                        </p:tav>
                                      </p:tavLst>
                                    </p:anim>
                                  </p:childTnLst>
                                </p:cTn>
                              </p:par>
                            </p:childTnLst>
                          </p:cTn>
                        </p:par>
                        <p:par>
                          <p:cTn id="112" fill="hold">
                            <p:stCondLst>
                              <p:cond delay="50549"/>
                            </p:stCondLst>
                            <p:childTnLst>
                              <p:par>
                                <p:cTn id="113" presetID="6" presetClass="emph" presetSubtype="0" fill="hold" grpId="27" nodeType="afterEffect">
                                  <p:stCondLst>
                                    <p:cond delay="2500"/>
                                  </p:stCondLst>
                                  <p:childTnLst>
                                    <p:animScale>
                                      <p:cBhvr>
                                        <p:cTn id="114" dur="150" fill="hold"/>
                                        <p:tgtEl>
                                          <p:spTgt spid="160"/>
                                        </p:tgtEl>
                                      </p:cBhvr>
                                      <p:by x="110000" y="110000"/>
                                    </p:animScale>
                                  </p:childTnLst>
                                </p:cTn>
                              </p:par>
                            </p:childTnLst>
                          </p:cTn>
                        </p:par>
                        <p:par>
                          <p:cTn id="115" fill="hold">
                            <p:stCondLst>
                              <p:cond delay="53549"/>
                            </p:stCondLst>
                            <p:childTnLst>
                              <p:par>
                                <p:cTn id="116" presetID="23" presetClass="entr" presetSubtype="16" fill="hold" grpId="28" nodeType="afterEffect">
                                  <p:stCondLst>
                                    <p:cond delay="2300"/>
                                  </p:stCondLst>
                                  <p:iterate type="el">
                                    <p:tmAbs val="0"/>
                                  </p:iterate>
                                  <p:childTnLst>
                                    <p:set>
                                      <p:cBhvr>
                                        <p:cTn id="117" dur="indefinite" fill="hold"/>
                                        <p:tgtEl>
                                          <p:spTgt spid="155"/>
                                        </p:tgtEl>
                                        <p:attrNameLst>
                                          <p:attrName>style.visibility</p:attrName>
                                        </p:attrNameLst>
                                      </p:cBhvr>
                                      <p:to>
                                        <p:strVal val="visible"/>
                                      </p:to>
                                    </p:set>
                                    <p:anim calcmode="lin" valueType="num">
                                      <p:cBhvr>
                                        <p:cTn id="118" dur="300" fill="hold"/>
                                        <p:tgtEl>
                                          <p:spTgt spid="155"/>
                                        </p:tgtEl>
                                        <p:attrNameLst>
                                          <p:attrName>ppt_w</p:attrName>
                                        </p:attrNameLst>
                                      </p:cBhvr>
                                      <p:tavLst>
                                        <p:tav tm="0">
                                          <p:val>
                                            <p:fltVal val="0"/>
                                          </p:val>
                                        </p:tav>
                                        <p:tav tm="100000">
                                          <p:val>
                                            <p:strVal val="#ppt_w"/>
                                          </p:val>
                                        </p:tav>
                                      </p:tavLst>
                                    </p:anim>
                                    <p:anim calcmode="lin" valueType="num">
                                      <p:cBhvr>
                                        <p:cTn id="119" dur="300" fill="hold"/>
                                        <p:tgtEl>
                                          <p:spTgt spid="155"/>
                                        </p:tgtEl>
                                        <p:attrNameLst>
                                          <p:attrName>ppt_h</p:attrName>
                                        </p:attrNameLst>
                                      </p:cBhvr>
                                      <p:tavLst>
                                        <p:tav tm="0">
                                          <p:val>
                                            <p:fltVal val="0"/>
                                          </p:val>
                                        </p:tav>
                                        <p:tav tm="100000">
                                          <p:val>
                                            <p:strVal val="#ppt_h"/>
                                          </p:val>
                                        </p:tav>
                                      </p:tavLst>
                                    </p:anim>
                                  </p:childTnLst>
                                </p:cTn>
                              </p:par>
                            </p:childTnLst>
                          </p:cTn>
                        </p:par>
                        <p:par>
                          <p:cTn id="120" fill="hold">
                            <p:stCondLst>
                              <p:cond delay="55799"/>
                            </p:stCondLst>
                            <p:childTnLst>
                              <p:par>
                                <p:cTn id="121" presetID="6" presetClass="emph" presetSubtype="0" fill="hold" grpId="29" nodeType="afterEffect">
                                  <p:stCondLst>
                                    <p:cond delay="2600"/>
                                  </p:stCondLst>
                                  <p:childTnLst>
                                    <p:animScale>
                                      <p:cBhvr>
                                        <p:cTn id="122" dur="150" fill="hold"/>
                                        <p:tgtEl>
                                          <p:spTgt spid="155"/>
                                        </p:tgtEl>
                                      </p:cBhvr>
                                      <p:by x="110000" y="110000"/>
                                    </p:animScale>
                                  </p:childTnLst>
                                </p:cTn>
                              </p:par>
                            </p:childTnLst>
                          </p:cTn>
                        </p:par>
                        <p:par>
                          <p:cTn id="123" fill="hold">
                            <p:stCondLst>
                              <p:cond delay="58899"/>
                            </p:stCondLst>
                            <p:childTnLst>
                              <p:par>
                                <p:cTn id="124" presetID="23" presetClass="entr" presetSubtype="16" fill="hold" grpId="30" nodeType="afterEffect">
                                  <p:stCondLst>
                                    <p:cond delay="2400"/>
                                  </p:stCondLst>
                                  <p:iterate type="el">
                                    <p:tmAbs val="0"/>
                                  </p:iterate>
                                  <p:childTnLst>
                                    <p:set>
                                      <p:cBhvr>
                                        <p:cTn id="125" dur="indefinite" fill="hold"/>
                                        <p:tgtEl>
                                          <p:spTgt spid="158"/>
                                        </p:tgtEl>
                                        <p:attrNameLst>
                                          <p:attrName>style.visibility</p:attrName>
                                        </p:attrNameLst>
                                      </p:cBhvr>
                                      <p:to>
                                        <p:strVal val="visible"/>
                                      </p:to>
                                    </p:set>
                                    <p:anim calcmode="lin" valueType="num">
                                      <p:cBhvr>
                                        <p:cTn id="126" dur="300" fill="hold"/>
                                        <p:tgtEl>
                                          <p:spTgt spid="158"/>
                                        </p:tgtEl>
                                        <p:attrNameLst>
                                          <p:attrName>ppt_w</p:attrName>
                                        </p:attrNameLst>
                                      </p:cBhvr>
                                      <p:tavLst>
                                        <p:tav tm="0">
                                          <p:val>
                                            <p:fltVal val="0"/>
                                          </p:val>
                                        </p:tav>
                                        <p:tav tm="100000">
                                          <p:val>
                                            <p:strVal val="#ppt_w"/>
                                          </p:val>
                                        </p:tav>
                                      </p:tavLst>
                                    </p:anim>
                                    <p:anim calcmode="lin" valueType="num">
                                      <p:cBhvr>
                                        <p:cTn id="127" dur="300" fill="hold"/>
                                        <p:tgtEl>
                                          <p:spTgt spid="158"/>
                                        </p:tgtEl>
                                        <p:attrNameLst>
                                          <p:attrName>ppt_h</p:attrName>
                                        </p:attrNameLst>
                                      </p:cBhvr>
                                      <p:tavLst>
                                        <p:tav tm="0">
                                          <p:val>
                                            <p:fltVal val="0"/>
                                          </p:val>
                                        </p:tav>
                                        <p:tav tm="100000">
                                          <p:val>
                                            <p:strVal val="#ppt_h"/>
                                          </p:val>
                                        </p:tav>
                                      </p:tavLst>
                                    </p:anim>
                                  </p:childTnLst>
                                </p:cTn>
                              </p:par>
                            </p:childTnLst>
                          </p:cTn>
                        </p:par>
                        <p:par>
                          <p:cTn id="128" fill="hold">
                            <p:stCondLst>
                              <p:cond delay="61250"/>
                            </p:stCondLst>
                            <p:childTnLst>
                              <p:par>
                                <p:cTn id="129" presetID="6" presetClass="emph" presetSubtype="0" fill="hold" grpId="31" nodeType="afterEffect">
                                  <p:stCondLst>
                                    <p:cond delay="2700"/>
                                  </p:stCondLst>
                                  <p:childTnLst>
                                    <p:animScale>
                                      <p:cBhvr>
                                        <p:cTn id="130" dur="150" fill="hold"/>
                                        <p:tgtEl>
                                          <p:spTgt spid="158"/>
                                        </p:tgtEl>
                                      </p:cBhvr>
                                      <p:by x="110000" y="110000"/>
                                    </p:animScale>
                                  </p:childTnLst>
                                </p:cTn>
                              </p:par>
                            </p:childTnLst>
                          </p:cTn>
                        </p:par>
                        <p:par>
                          <p:cTn id="131" fill="hold">
                            <p:stCondLst>
                              <p:cond delay="64450"/>
                            </p:stCondLst>
                            <p:childTnLst>
                              <p:par>
                                <p:cTn id="132" presetID="23" presetClass="entr" presetSubtype="16" fill="hold" grpId="32" nodeType="afterEffect">
                                  <p:stCondLst>
                                    <p:cond delay="2500"/>
                                  </p:stCondLst>
                                  <p:iterate type="el">
                                    <p:tmAbs val="0"/>
                                  </p:iterate>
                                  <p:childTnLst>
                                    <p:set>
                                      <p:cBhvr>
                                        <p:cTn id="133" dur="indefinite" fill="hold"/>
                                        <p:tgtEl>
                                          <p:spTgt spid="164"/>
                                        </p:tgtEl>
                                        <p:attrNameLst>
                                          <p:attrName>style.visibility</p:attrName>
                                        </p:attrNameLst>
                                      </p:cBhvr>
                                      <p:to>
                                        <p:strVal val="visible"/>
                                      </p:to>
                                    </p:set>
                                    <p:anim calcmode="lin" valueType="num">
                                      <p:cBhvr>
                                        <p:cTn id="134" dur="300" fill="hold"/>
                                        <p:tgtEl>
                                          <p:spTgt spid="164"/>
                                        </p:tgtEl>
                                        <p:attrNameLst>
                                          <p:attrName>ppt_w</p:attrName>
                                        </p:attrNameLst>
                                      </p:cBhvr>
                                      <p:tavLst>
                                        <p:tav tm="0">
                                          <p:val>
                                            <p:fltVal val="0"/>
                                          </p:val>
                                        </p:tav>
                                        <p:tav tm="100000">
                                          <p:val>
                                            <p:strVal val="#ppt_w"/>
                                          </p:val>
                                        </p:tav>
                                      </p:tavLst>
                                    </p:anim>
                                    <p:anim calcmode="lin" valueType="num">
                                      <p:cBhvr>
                                        <p:cTn id="135" dur="300" fill="hold"/>
                                        <p:tgtEl>
                                          <p:spTgt spid="164"/>
                                        </p:tgtEl>
                                        <p:attrNameLst>
                                          <p:attrName>ppt_h</p:attrName>
                                        </p:attrNameLst>
                                      </p:cBhvr>
                                      <p:tavLst>
                                        <p:tav tm="0">
                                          <p:val>
                                            <p:fltVal val="0"/>
                                          </p:val>
                                        </p:tav>
                                        <p:tav tm="100000">
                                          <p:val>
                                            <p:strVal val="#ppt_h"/>
                                          </p:val>
                                        </p:tav>
                                      </p:tavLst>
                                    </p:anim>
                                  </p:childTnLst>
                                </p:cTn>
                              </p:par>
                            </p:childTnLst>
                          </p:cTn>
                        </p:par>
                        <p:par>
                          <p:cTn id="136" fill="hold">
                            <p:stCondLst>
                              <p:cond delay="66900"/>
                            </p:stCondLst>
                            <p:childTnLst>
                              <p:par>
                                <p:cTn id="137" presetID="6" presetClass="emph" presetSubtype="0" fill="hold" grpId="33" nodeType="afterEffect">
                                  <p:stCondLst>
                                    <p:cond delay="2800"/>
                                  </p:stCondLst>
                                  <p:childTnLst>
                                    <p:animScale>
                                      <p:cBhvr>
                                        <p:cTn id="138" dur="150" fill="hold"/>
                                        <p:tgtEl>
                                          <p:spTgt spid="164"/>
                                        </p:tgtEl>
                                      </p:cBhvr>
                                      <p:by x="110000" y="110000"/>
                                    </p:animScale>
                                  </p:childTnLst>
                                </p:cTn>
                              </p:par>
                            </p:childTnLst>
                          </p:cTn>
                        </p:par>
                        <p:par>
                          <p:cTn id="139" fill="hold">
                            <p:stCondLst>
                              <p:cond delay="70200"/>
                            </p:stCondLst>
                            <p:childTnLst>
                              <p:par>
                                <p:cTn id="140" presetID="23" presetClass="entr" presetSubtype="16" fill="hold" grpId="34" nodeType="afterEffect">
                                  <p:stCondLst>
                                    <p:cond delay="2600"/>
                                  </p:stCondLst>
                                  <p:iterate type="el">
                                    <p:tmAbs val="0"/>
                                  </p:iterate>
                                  <p:childTnLst>
                                    <p:set>
                                      <p:cBhvr>
                                        <p:cTn id="141" dur="indefinite" fill="hold"/>
                                        <p:tgtEl>
                                          <p:spTgt spid="154"/>
                                        </p:tgtEl>
                                        <p:attrNameLst>
                                          <p:attrName>style.visibility</p:attrName>
                                        </p:attrNameLst>
                                      </p:cBhvr>
                                      <p:to>
                                        <p:strVal val="visible"/>
                                      </p:to>
                                    </p:set>
                                    <p:anim calcmode="lin" valueType="num">
                                      <p:cBhvr>
                                        <p:cTn id="142" dur="300" fill="hold"/>
                                        <p:tgtEl>
                                          <p:spTgt spid="154"/>
                                        </p:tgtEl>
                                        <p:attrNameLst>
                                          <p:attrName>ppt_w</p:attrName>
                                        </p:attrNameLst>
                                      </p:cBhvr>
                                      <p:tavLst>
                                        <p:tav tm="0">
                                          <p:val>
                                            <p:fltVal val="0"/>
                                          </p:val>
                                        </p:tav>
                                        <p:tav tm="100000">
                                          <p:val>
                                            <p:strVal val="#ppt_w"/>
                                          </p:val>
                                        </p:tav>
                                      </p:tavLst>
                                    </p:anim>
                                    <p:anim calcmode="lin" valueType="num">
                                      <p:cBhvr>
                                        <p:cTn id="143" dur="300" fill="hold"/>
                                        <p:tgtEl>
                                          <p:spTgt spid="154"/>
                                        </p:tgtEl>
                                        <p:attrNameLst>
                                          <p:attrName>ppt_h</p:attrName>
                                        </p:attrNameLst>
                                      </p:cBhvr>
                                      <p:tavLst>
                                        <p:tav tm="0">
                                          <p:val>
                                            <p:fltVal val="0"/>
                                          </p:val>
                                        </p:tav>
                                        <p:tav tm="100000">
                                          <p:val>
                                            <p:strVal val="#ppt_h"/>
                                          </p:val>
                                        </p:tav>
                                      </p:tavLst>
                                    </p:anim>
                                  </p:childTnLst>
                                </p:cTn>
                              </p:par>
                            </p:childTnLst>
                          </p:cTn>
                        </p:par>
                        <p:par>
                          <p:cTn id="144" fill="hold">
                            <p:stCondLst>
                              <p:cond delay="72750"/>
                            </p:stCondLst>
                            <p:childTnLst>
                              <p:par>
                                <p:cTn id="145" presetID="6" presetClass="emph" presetSubtype="0" fill="hold" grpId="35" nodeType="afterEffect">
                                  <p:stCondLst>
                                    <p:cond delay="2900"/>
                                  </p:stCondLst>
                                  <p:childTnLst>
                                    <p:animScale>
                                      <p:cBhvr>
                                        <p:cTn id="146" dur="150" fill="hold"/>
                                        <p:tgtEl>
                                          <p:spTgt spid="154"/>
                                        </p:tgtEl>
                                      </p:cBhvr>
                                      <p:by x="110000" y="110000"/>
                                    </p:animScale>
                                  </p:childTnLst>
                                </p:cTn>
                              </p:par>
                            </p:childTnLst>
                          </p:cTn>
                        </p:par>
                        <p:par>
                          <p:cTn id="147" fill="hold">
                            <p:stCondLst>
                              <p:cond delay="76150"/>
                            </p:stCondLst>
                            <p:childTnLst>
                              <p:par>
                                <p:cTn id="148" presetID="23" presetClass="entr" presetSubtype="16" fill="hold" grpId="36" nodeType="afterEffect">
                                  <p:stCondLst>
                                    <p:cond delay="2700"/>
                                  </p:stCondLst>
                                  <p:iterate type="el">
                                    <p:tmAbs val="0"/>
                                  </p:iterate>
                                  <p:childTnLst>
                                    <p:set>
                                      <p:cBhvr>
                                        <p:cTn id="149" dur="indefinite" fill="hold"/>
                                        <p:tgtEl>
                                          <p:spTgt spid="162"/>
                                        </p:tgtEl>
                                        <p:attrNameLst>
                                          <p:attrName>style.visibility</p:attrName>
                                        </p:attrNameLst>
                                      </p:cBhvr>
                                      <p:to>
                                        <p:strVal val="visible"/>
                                      </p:to>
                                    </p:set>
                                    <p:anim calcmode="lin" valueType="num">
                                      <p:cBhvr>
                                        <p:cTn id="150" dur="300" fill="hold"/>
                                        <p:tgtEl>
                                          <p:spTgt spid="162"/>
                                        </p:tgtEl>
                                        <p:attrNameLst>
                                          <p:attrName>ppt_w</p:attrName>
                                        </p:attrNameLst>
                                      </p:cBhvr>
                                      <p:tavLst>
                                        <p:tav tm="0">
                                          <p:val>
                                            <p:fltVal val="0"/>
                                          </p:val>
                                        </p:tav>
                                        <p:tav tm="100000">
                                          <p:val>
                                            <p:strVal val="#ppt_w"/>
                                          </p:val>
                                        </p:tav>
                                      </p:tavLst>
                                    </p:anim>
                                    <p:anim calcmode="lin" valueType="num">
                                      <p:cBhvr>
                                        <p:cTn id="151" dur="300" fill="hold"/>
                                        <p:tgtEl>
                                          <p:spTgt spid="162"/>
                                        </p:tgtEl>
                                        <p:attrNameLst>
                                          <p:attrName>ppt_h</p:attrName>
                                        </p:attrNameLst>
                                      </p:cBhvr>
                                      <p:tavLst>
                                        <p:tav tm="0">
                                          <p:val>
                                            <p:fltVal val="0"/>
                                          </p:val>
                                        </p:tav>
                                        <p:tav tm="100000">
                                          <p:val>
                                            <p:strVal val="#ppt_h"/>
                                          </p:val>
                                        </p:tav>
                                      </p:tavLst>
                                    </p:anim>
                                  </p:childTnLst>
                                </p:cTn>
                              </p:par>
                            </p:childTnLst>
                          </p:cTn>
                        </p:par>
                        <p:par>
                          <p:cTn id="152" fill="hold">
                            <p:stCondLst>
                              <p:cond delay="78800"/>
                            </p:stCondLst>
                            <p:childTnLst>
                              <p:par>
                                <p:cTn id="153" presetID="6" presetClass="emph" presetSubtype="0" fill="hold" grpId="37" nodeType="afterEffect">
                                  <p:stCondLst>
                                    <p:cond delay="3000"/>
                                  </p:stCondLst>
                                  <p:childTnLst>
                                    <p:animScale>
                                      <p:cBhvr>
                                        <p:cTn id="154" dur="150" fill="hold"/>
                                        <p:tgtEl>
                                          <p:spTgt spid="162"/>
                                        </p:tgtEl>
                                      </p:cBhvr>
                                      <p:by x="110000" y="110000"/>
                                    </p:animScale>
                                  </p:childTnLst>
                                </p:cTn>
                              </p:par>
                            </p:childTnLst>
                          </p:cTn>
                        </p:par>
                        <p:par>
                          <p:cTn id="155" fill="hold">
                            <p:stCondLst>
                              <p:cond delay="82300"/>
                            </p:stCondLst>
                            <p:childTnLst>
                              <p:par>
                                <p:cTn id="156" presetID="23" presetClass="entr" presetSubtype="16" fill="hold" grpId="38" nodeType="afterEffect">
                                  <p:stCondLst>
                                    <p:cond delay="2500"/>
                                  </p:stCondLst>
                                  <p:iterate type="el">
                                    <p:tmAbs val="0"/>
                                  </p:iterate>
                                  <p:childTnLst>
                                    <p:set>
                                      <p:cBhvr>
                                        <p:cTn id="157" dur="indefinite" fill="hold"/>
                                        <p:tgtEl>
                                          <p:spTgt spid="161"/>
                                        </p:tgtEl>
                                        <p:attrNameLst>
                                          <p:attrName>style.visibility</p:attrName>
                                        </p:attrNameLst>
                                      </p:cBhvr>
                                      <p:to>
                                        <p:strVal val="visible"/>
                                      </p:to>
                                    </p:set>
                                    <p:anim calcmode="lin" valueType="num">
                                      <p:cBhvr>
                                        <p:cTn id="158" dur="300" fill="hold"/>
                                        <p:tgtEl>
                                          <p:spTgt spid="161"/>
                                        </p:tgtEl>
                                        <p:attrNameLst>
                                          <p:attrName>ppt_w</p:attrName>
                                        </p:attrNameLst>
                                      </p:cBhvr>
                                      <p:tavLst>
                                        <p:tav tm="0">
                                          <p:val>
                                            <p:fltVal val="0"/>
                                          </p:val>
                                        </p:tav>
                                        <p:tav tm="100000">
                                          <p:val>
                                            <p:strVal val="#ppt_w"/>
                                          </p:val>
                                        </p:tav>
                                      </p:tavLst>
                                    </p:anim>
                                    <p:anim calcmode="lin" valueType="num">
                                      <p:cBhvr>
                                        <p:cTn id="159" dur="300" fill="hold"/>
                                        <p:tgtEl>
                                          <p:spTgt spid="161"/>
                                        </p:tgtEl>
                                        <p:attrNameLst>
                                          <p:attrName>ppt_h</p:attrName>
                                        </p:attrNameLst>
                                      </p:cBhvr>
                                      <p:tavLst>
                                        <p:tav tm="0">
                                          <p:val>
                                            <p:fltVal val="0"/>
                                          </p:val>
                                        </p:tav>
                                        <p:tav tm="100000">
                                          <p:val>
                                            <p:strVal val="#ppt_h"/>
                                          </p:val>
                                        </p:tav>
                                      </p:tavLst>
                                    </p:anim>
                                  </p:childTnLst>
                                </p:cTn>
                              </p:par>
                            </p:childTnLst>
                          </p:cTn>
                        </p:par>
                        <p:par>
                          <p:cTn id="160" fill="hold">
                            <p:stCondLst>
                              <p:cond delay="84750"/>
                            </p:stCondLst>
                            <p:childTnLst>
                              <p:par>
                                <p:cTn id="161" presetID="6" presetClass="emph" presetSubtype="0" fill="hold" grpId="39" nodeType="afterEffect">
                                  <p:stCondLst>
                                    <p:cond delay="2800"/>
                                  </p:stCondLst>
                                  <p:childTnLst>
                                    <p:animScale>
                                      <p:cBhvr>
                                        <p:cTn id="162" dur="150" fill="hold"/>
                                        <p:tgtEl>
                                          <p:spTgt spid="161"/>
                                        </p:tgtEl>
                                      </p:cBhvr>
                                      <p:by x="110000" y="110000"/>
                                    </p:animScale>
                                  </p:childTnLst>
                                </p:cTn>
                              </p:par>
                            </p:childTnLst>
                          </p:cTn>
                        </p:par>
                        <p:par>
                          <p:cTn id="163" fill="hold">
                            <p:stCondLst>
                              <p:cond delay="88050"/>
                            </p:stCondLst>
                            <p:childTnLst>
                              <p:par>
                                <p:cTn id="164" presetID="23" presetClass="entr" presetSubtype="16" fill="hold" grpId="40" nodeType="afterEffect">
                                  <p:stCondLst>
                                    <p:cond delay="2600"/>
                                  </p:stCondLst>
                                  <p:iterate type="el">
                                    <p:tmAbs val="0"/>
                                  </p:iterate>
                                  <p:childTnLst>
                                    <p:set>
                                      <p:cBhvr>
                                        <p:cTn id="165" dur="indefinite" fill="hold"/>
                                        <p:tgtEl>
                                          <p:spTgt spid="156"/>
                                        </p:tgtEl>
                                        <p:attrNameLst>
                                          <p:attrName>style.visibility</p:attrName>
                                        </p:attrNameLst>
                                      </p:cBhvr>
                                      <p:to>
                                        <p:strVal val="visible"/>
                                      </p:to>
                                    </p:set>
                                    <p:anim calcmode="lin" valueType="num">
                                      <p:cBhvr>
                                        <p:cTn id="166" dur="300" fill="hold"/>
                                        <p:tgtEl>
                                          <p:spTgt spid="156"/>
                                        </p:tgtEl>
                                        <p:attrNameLst>
                                          <p:attrName>ppt_w</p:attrName>
                                        </p:attrNameLst>
                                      </p:cBhvr>
                                      <p:tavLst>
                                        <p:tav tm="0">
                                          <p:val>
                                            <p:fltVal val="0"/>
                                          </p:val>
                                        </p:tav>
                                        <p:tav tm="100000">
                                          <p:val>
                                            <p:strVal val="#ppt_w"/>
                                          </p:val>
                                        </p:tav>
                                      </p:tavLst>
                                    </p:anim>
                                    <p:anim calcmode="lin" valueType="num">
                                      <p:cBhvr>
                                        <p:cTn id="167" dur="300" fill="hold"/>
                                        <p:tgtEl>
                                          <p:spTgt spid="156"/>
                                        </p:tgtEl>
                                        <p:attrNameLst>
                                          <p:attrName>ppt_h</p:attrName>
                                        </p:attrNameLst>
                                      </p:cBhvr>
                                      <p:tavLst>
                                        <p:tav tm="0">
                                          <p:val>
                                            <p:fltVal val="0"/>
                                          </p:val>
                                        </p:tav>
                                        <p:tav tm="100000">
                                          <p:val>
                                            <p:strVal val="#ppt_h"/>
                                          </p:val>
                                        </p:tav>
                                      </p:tavLst>
                                    </p:anim>
                                  </p:childTnLst>
                                </p:cTn>
                              </p:par>
                            </p:childTnLst>
                          </p:cTn>
                        </p:par>
                        <p:par>
                          <p:cTn id="168" fill="hold">
                            <p:stCondLst>
                              <p:cond delay="90600"/>
                            </p:stCondLst>
                            <p:childTnLst>
                              <p:par>
                                <p:cTn id="169" presetID="6" presetClass="emph" presetSubtype="0" fill="hold" grpId="41" nodeType="afterEffect">
                                  <p:stCondLst>
                                    <p:cond delay="2900"/>
                                  </p:stCondLst>
                                  <p:childTnLst>
                                    <p:animScale>
                                      <p:cBhvr>
                                        <p:cTn id="170" dur="150" fill="hold"/>
                                        <p:tgtEl>
                                          <p:spTgt spid="156"/>
                                        </p:tgtEl>
                                      </p:cBhvr>
                                      <p:by x="110000" y="110000"/>
                                    </p:animScale>
                                  </p:childTnLst>
                                </p:cTn>
                              </p:par>
                            </p:childTnLst>
                          </p:cTn>
                        </p:par>
                        <p:par>
                          <p:cTn id="171" fill="hold">
                            <p:stCondLst>
                              <p:cond delay="94000"/>
                            </p:stCondLst>
                            <p:childTnLst>
                              <p:par>
                                <p:cTn id="172" presetID="23" presetClass="entr" presetSubtype="16" fill="hold" grpId="42" nodeType="afterEffect">
                                  <p:stCondLst>
                                    <p:cond delay="2400"/>
                                  </p:stCondLst>
                                  <p:iterate type="el">
                                    <p:tmAbs val="0"/>
                                  </p:iterate>
                                  <p:childTnLst>
                                    <p:set>
                                      <p:cBhvr>
                                        <p:cTn id="173" dur="indefinite" fill="hold"/>
                                        <p:tgtEl>
                                          <p:spTgt spid="159"/>
                                        </p:tgtEl>
                                        <p:attrNameLst>
                                          <p:attrName>style.visibility</p:attrName>
                                        </p:attrNameLst>
                                      </p:cBhvr>
                                      <p:to>
                                        <p:strVal val="visible"/>
                                      </p:to>
                                    </p:set>
                                    <p:anim calcmode="lin" valueType="num">
                                      <p:cBhvr>
                                        <p:cTn id="174" dur="300" fill="hold"/>
                                        <p:tgtEl>
                                          <p:spTgt spid="159"/>
                                        </p:tgtEl>
                                        <p:attrNameLst>
                                          <p:attrName>ppt_w</p:attrName>
                                        </p:attrNameLst>
                                      </p:cBhvr>
                                      <p:tavLst>
                                        <p:tav tm="0">
                                          <p:val>
                                            <p:fltVal val="0"/>
                                          </p:val>
                                        </p:tav>
                                        <p:tav tm="100000">
                                          <p:val>
                                            <p:strVal val="#ppt_w"/>
                                          </p:val>
                                        </p:tav>
                                      </p:tavLst>
                                    </p:anim>
                                    <p:anim calcmode="lin" valueType="num">
                                      <p:cBhvr>
                                        <p:cTn id="175" dur="300" fill="hold"/>
                                        <p:tgtEl>
                                          <p:spTgt spid="159"/>
                                        </p:tgtEl>
                                        <p:attrNameLst>
                                          <p:attrName>ppt_h</p:attrName>
                                        </p:attrNameLst>
                                      </p:cBhvr>
                                      <p:tavLst>
                                        <p:tav tm="0">
                                          <p:val>
                                            <p:fltVal val="0"/>
                                          </p:val>
                                        </p:tav>
                                        <p:tav tm="100000">
                                          <p:val>
                                            <p:strVal val="#ppt_h"/>
                                          </p:val>
                                        </p:tav>
                                      </p:tavLst>
                                    </p:anim>
                                  </p:childTnLst>
                                </p:cTn>
                              </p:par>
                            </p:childTnLst>
                          </p:cTn>
                        </p:par>
                        <p:par>
                          <p:cTn id="176" fill="hold">
                            <p:stCondLst>
                              <p:cond delay="96350"/>
                            </p:stCondLst>
                            <p:childTnLst>
                              <p:par>
                                <p:cTn id="177" presetID="6" presetClass="emph" presetSubtype="0" fill="hold" grpId="43" nodeType="afterEffect">
                                  <p:stCondLst>
                                    <p:cond delay="2700"/>
                                  </p:stCondLst>
                                  <p:childTnLst>
                                    <p:animScale>
                                      <p:cBhvr>
                                        <p:cTn id="178" dur="150" fill="hold"/>
                                        <p:tgtEl>
                                          <p:spTgt spid="159"/>
                                        </p:tgtEl>
                                      </p:cBhvr>
                                      <p:by x="110000" y="110000"/>
                                    </p:animScale>
                                  </p:childTnLst>
                                </p:cTn>
                              </p:par>
                            </p:childTnLst>
                          </p:cTn>
                        </p:par>
                        <p:par>
                          <p:cTn id="179" fill="hold">
                            <p:stCondLst>
                              <p:cond delay="99550"/>
                            </p:stCondLst>
                            <p:childTnLst>
                              <p:par>
                                <p:cTn id="180" presetID="2" presetClass="entr" presetSubtype="4" fill="hold" grpId="44" nodeType="afterEffect">
                                  <p:stCondLst>
                                    <p:cond delay="2700"/>
                                  </p:stCondLst>
                                  <p:iterate type="el">
                                    <p:tmAbs val="0"/>
                                  </p:iterate>
                                  <p:childTnLst>
                                    <p:set>
                                      <p:cBhvr>
                                        <p:cTn id="181" dur="indefinite" fill="hold"/>
                                        <p:tgtEl>
                                          <p:spTgt spid="172"/>
                                        </p:tgtEl>
                                        <p:attrNameLst>
                                          <p:attrName>style.visibility</p:attrName>
                                        </p:attrNameLst>
                                      </p:cBhvr>
                                      <p:to>
                                        <p:strVal val="visible"/>
                                      </p:to>
                                    </p:set>
                                    <p:anim calcmode="lin" valueType="num">
                                      <p:cBhvr>
                                        <p:cTn id="182" dur="1000" fill="hold"/>
                                        <p:tgtEl>
                                          <p:spTgt spid="172"/>
                                        </p:tgtEl>
                                        <p:attrNameLst>
                                          <p:attrName>ppt_x</p:attrName>
                                        </p:attrNameLst>
                                      </p:cBhvr>
                                      <p:tavLst>
                                        <p:tav tm="0">
                                          <p:val>
                                            <p:strVal val="#ppt_x"/>
                                          </p:val>
                                        </p:tav>
                                        <p:tav tm="100000">
                                          <p:val>
                                            <p:strVal val="#ppt_x"/>
                                          </p:val>
                                        </p:tav>
                                      </p:tavLst>
                                    </p:anim>
                                    <p:anim calcmode="lin" valueType="num">
                                      <p:cBhvr>
                                        <p:cTn id="183" dur="1000" fill="hold"/>
                                        <p:tgtEl>
                                          <p:spTgt spid="172"/>
                                        </p:tgtEl>
                                        <p:attrNameLst>
                                          <p:attrName>ppt_y</p:attrName>
                                        </p:attrNameLst>
                                      </p:cBhvr>
                                      <p:tavLst>
                                        <p:tav tm="0">
                                          <p:val>
                                            <p:strVal val="1+#ppt_h/2"/>
                                          </p:val>
                                        </p:tav>
                                        <p:tav tm="100000">
                                          <p:val>
                                            <p:strVal val="#ppt_y"/>
                                          </p:val>
                                        </p:tav>
                                      </p:tavLst>
                                    </p:anim>
                                  </p:childTnLst>
                                </p:cTn>
                              </p:par>
                            </p:childTnLst>
                          </p:cTn>
                        </p:par>
                        <p:par>
                          <p:cTn id="184" fill="hold">
                            <p:stCondLst>
                              <p:cond delay="102900"/>
                            </p:stCondLst>
                            <p:childTnLst>
                              <p:par>
                                <p:cTn id="185" presetID="2" presetClass="entr" presetSubtype="4" fill="hold" grpId="45" nodeType="afterEffect">
                                  <p:stCondLst>
                                    <p:cond delay="2700"/>
                                  </p:stCondLst>
                                  <p:iterate type="el">
                                    <p:tmAbs val="0"/>
                                  </p:iterate>
                                  <p:childTnLst>
                                    <p:set>
                                      <p:cBhvr>
                                        <p:cTn id="186" dur="indefinite" fill="hold"/>
                                        <p:tgtEl>
                                          <p:spTgt spid="173"/>
                                        </p:tgtEl>
                                        <p:attrNameLst>
                                          <p:attrName>style.visibility</p:attrName>
                                        </p:attrNameLst>
                                      </p:cBhvr>
                                      <p:to>
                                        <p:strVal val="visible"/>
                                      </p:to>
                                    </p:set>
                                    <p:anim calcmode="lin" valueType="num">
                                      <p:cBhvr>
                                        <p:cTn id="187" dur="1000" fill="hold"/>
                                        <p:tgtEl>
                                          <p:spTgt spid="173"/>
                                        </p:tgtEl>
                                        <p:attrNameLst>
                                          <p:attrName>ppt_x</p:attrName>
                                        </p:attrNameLst>
                                      </p:cBhvr>
                                      <p:tavLst>
                                        <p:tav tm="0">
                                          <p:val>
                                            <p:strVal val="#ppt_x"/>
                                          </p:val>
                                        </p:tav>
                                        <p:tav tm="100000">
                                          <p:val>
                                            <p:strVal val="#ppt_x"/>
                                          </p:val>
                                        </p:tav>
                                      </p:tavLst>
                                    </p:anim>
                                    <p:anim calcmode="lin" valueType="num">
                                      <p:cBhvr>
                                        <p:cTn id="188" dur="1000" fill="hold"/>
                                        <p:tgtEl>
                                          <p:spTgt spid="173"/>
                                        </p:tgtEl>
                                        <p:attrNameLst>
                                          <p:attrName>ppt_y</p:attrName>
                                        </p:attrNameLst>
                                      </p:cBhvr>
                                      <p:tavLst>
                                        <p:tav tm="0">
                                          <p:val>
                                            <p:strVal val="1+#ppt_h/2"/>
                                          </p:val>
                                        </p:tav>
                                        <p:tav tm="100000">
                                          <p:val>
                                            <p:strVal val="#ppt_y"/>
                                          </p:val>
                                        </p:tav>
                                      </p:tavLst>
                                    </p:anim>
                                  </p:childTnLst>
                                </p:cTn>
                              </p:par>
                            </p:childTnLst>
                          </p:cTn>
                        </p:par>
                        <p:par>
                          <p:cTn id="189" fill="hold">
                            <p:stCondLst>
                              <p:cond delay="106600"/>
                            </p:stCondLst>
                            <p:childTnLst>
                              <p:par>
                                <p:cTn id="190" presetID="2" presetClass="entr" presetSubtype="4" fill="hold" grpId="47" nodeType="afterEffect">
                                  <p:stCondLst>
                                    <p:cond delay="2700"/>
                                  </p:stCondLst>
                                  <p:iterate type="el">
                                    <p:tmAbs val="0"/>
                                  </p:iterate>
                                  <p:childTnLst>
                                    <p:set>
                                      <p:cBhvr>
                                        <p:cTn id="191" dur="indefinite" fill="hold"/>
                                        <p:tgtEl>
                                          <p:spTgt spid="175"/>
                                        </p:tgtEl>
                                        <p:attrNameLst>
                                          <p:attrName>style.visibility</p:attrName>
                                        </p:attrNameLst>
                                      </p:cBhvr>
                                      <p:to>
                                        <p:strVal val="visible"/>
                                      </p:to>
                                    </p:set>
                                    <p:anim calcmode="lin" valueType="num">
                                      <p:cBhvr>
                                        <p:cTn id="192" dur="1000" fill="hold"/>
                                        <p:tgtEl>
                                          <p:spTgt spid="175"/>
                                        </p:tgtEl>
                                        <p:attrNameLst>
                                          <p:attrName>ppt_x</p:attrName>
                                        </p:attrNameLst>
                                      </p:cBhvr>
                                      <p:tavLst>
                                        <p:tav tm="0">
                                          <p:val>
                                            <p:strVal val="#ppt_x"/>
                                          </p:val>
                                        </p:tav>
                                        <p:tav tm="100000">
                                          <p:val>
                                            <p:strVal val="#ppt_x"/>
                                          </p:val>
                                        </p:tav>
                                      </p:tavLst>
                                    </p:anim>
                                    <p:anim calcmode="lin" valueType="num">
                                      <p:cBhvr>
                                        <p:cTn id="193" dur="1000" fill="hold"/>
                                        <p:tgtEl>
                                          <p:spTgt spid="175"/>
                                        </p:tgtEl>
                                        <p:attrNameLst>
                                          <p:attrName>ppt_y</p:attrName>
                                        </p:attrNameLst>
                                      </p:cBhvr>
                                      <p:tavLst>
                                        <p:tav tm="0">
                                          <p:val>
                                            <p:strVal val="1+#ppt_h/2"/>
                                          </p:val>
                                        </p:tav>
                                        <p:tav tm="100000">
                                          <p:val>
                                            <p:strVal val="#ppt_y"/>
                                          </p:val>
                                        </p:tav>
                                      </p:tavLst>
                                    </p:anim>
                                  </p:childTnLst>
                                </p:cTn>
                              </p:par>
                            </p:childTnLst>
                          </p:cTn>
                        </p:par>
                        <p:par>
                          <p:cTn id="194" fill="hold">
                            <p:stCondLst>
                              <p:cond delay="110300"/>
                            </p:stCondLst>
                            <p:childTnLst>
                              <p:par>
                                <p:cTn id="195" presetID="2" presetClass="entr" presetSubtype="4" fill="hold" grpId="46" nodeType="afterEffect">
                                  <p:stCondLst>
                                    <p:cond delay="2700"/>
                                  </p:stCondLst>
                                  <p:iterate type="el">
                                    <p:tmAbs val="0"/>
                                  </p:iterate>
                                  <p:childTnLst>
                                    <p:set>
                                      <p:cBhvr>
                                        <p:cTn id="196" dur="indefinite" fill="hold"/>
                                        <p:tgtEl>
                                          <p:spTgt spid="174"/>
                                        </p:tgtEl>
                                        <p:attrNameLst>
                                          <p:attrName>style.visibility</p:attrName>
                                        </p:attrNameLst>
                                      </p:cBhvr>
                                      <p:to>
                                        <p:strVal val="visible"/>
                                      </p:to>
                                    </p:set>
                                    <p:anim calcmode="lin" valueType="num">
                                      <p:cBhvr>
                                        <p:cTn id="197" dur="1000" fill="hold"/>
                                        <p:tgtEl>
                                          <p:spTgt spid="174"/>
                                        </p:tgtEl>
                                        <p:attrNameLst>
                                          <p:attrName>ppt_x</p:attrName>
                                        </p:attrNameLst>
                                      </p:cBhvr>
                                      <p:tavLst>
                                        <p:tav tm="0">
                                          <p:val>
                                            <p:strVal val="#ppt_x"/>
                                          </p:val>
                                        </p:tav>
                                        <p:tav tm="100000">
                                          <p:val>
                                            <p:strVal val="#ppt_x"/>
                                          </p:val>
                                        </p:tav>
                                      </p:tavLst>
                                    </p:anim>
                                    <p:anim calcmode="lin" valueType="num">
                                      <p:cBhvr>
                                        <p:cTn id="198" dur="1000" fill="hold"/>
                                        <p:tgtEl>
                                          <p:spTgt spid="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71" grpId="9" animBg="1" advAuto="0"/>
      <p:bldP spid="164" grpId="33" bldLvl="0" animBg="1" advAuto="0"/>
      <p:bldP spid="154" grpId="34" bldLvl="0" animBg="1" advAuto="0"/>
      <p:bldP spid="154" grpId="35" bldLvl="0" animBg="1" advAuto="0"/>
      <p:bldP spid="157" grpId="22" bldLvl="0" animBg="1" advAuto="0"/>
      <p:bldP spid="151" grpId="3" bldLvl="0" animBg="1" advAuto="0"/>
      <p:bldP spid="151" grpId="4" bldLvl="0" animBg="1" advAuto="0"/>
      <p:bldP spid="157" grpId="23" bldLvl="0" animBg="1" advAuto="0"/>
      <p:bldP spid="155" grpId="28" bldLvl="0" animBg="1" advAuto="0"/>
      <p:bldP spid="155" grpId="29" bldLvl="0" animBg="1" advAuto="0"/>
      <p:bldP spid="173" grpId="45" bldLvl="0" animBg="1" advAuto="0"/>
      <p:bldP spid="158" grpId="30" bldLvl="0" animBg="1" advAuto="0"/>
      <p:bldP spid="163" grpId="24" bldLvl="0" animBg="1" advAuto="0"/>
      <p:bldP spid="163" grpId="25" bldLvl="0" animBg="1" advAuto="0"/>
      <p:bldP spid="168" grpId="16" bldLvl="0" animBg="1" advAuto="0"/>
      <p:bldP spid="168" grpId="17" bldLvl="0" animBg="1" advAuto="0"/>
      <p:bldP spid="158" grpId="31" bldLvl="0" animBg="1" advAuto="0"/>
      <p:bldP spid="167" grpId="14" bldLvl="0" animBg="1" advAuto="0"/>
      <p:bldP spid="167" grpId="15" bldLvl="0" animBg="1" advAuto="0"/>
      <p:bldP spid="175" grpId="47" bldLvl="0" animBg="1" advAuto="0"/>
      <p:bldP spid="165" grpId="11" bldLvl="0" animBg="1" advAuto="0"/>
      <p:bldP spid="162" grpId="36" bldLvl="0" animBg="1" advAuto="0"/>
      <p:bldP spid="162" grpId="37" bldLvl="0" animBg="1" advAuto="0"/>
      <p:bldP spid="152" grpId="1" bldLvl="0" animBg="1" advAuto="0"/>
      <p:bldP spid="152" grpId="2" bldLvl="0" animBg="1" advAuto="0"/>
      <p:bldP spid="150" grpId="5" bldLvl="0" animBg="1" advAuto="0"/>
      <p:bldP spid="150" grpId="6" bldLvl="0" animBg="1" advAuto="0"/>
      <p:bldP spid="170" grpId="10" animBg="1" advAuto="0"/>
      <p:bldP spid="161" grpId="38" bldLvl="0" animBg="1" advAuto="0"/>
      <p:bldP spid="161" grpId="39" bldLvl="0" animBg="1" advAuto="0"/>
      <p:bldP spid="159" grpId="42" bldLvl="0" animBg="1" advAuto="0"/>
      <p:bldP spid="159" grpId="43" bldLvl="0" animBg="1" advAuto="0"/>
      <p:bldP spid="169" grpId="18" bldLvl="0" animBg="1" advAuto="0"/>
      <p:bldP spid="153" grpId="20" bldLvl="0" animBg="1" advAuto="0"/>
      <p:bldP spid="169" grpId="19" bldLvl="0" animBg="1" advAuto="0"/>
      <p:bldP spid="153" grpId="21" bldLvl="0" animBg="1" advAuto="0"/>
      <p:bldP spid="156" grpId="40" bldLvl="0" animBg="1" advAuto="0"/>
      <p:bldP spid="160" grpId="26" bldLvl="0" animBg="1" advAuto="0"/>
      <p:bldP spid="160" grpId="27" bldLvl="0" animBg="1" advAuto="0"/>
      <p:bldP spid="156" grpId="41" bldLvl="0" animBg="1" advAuto="0"/>
      <p:bldP spid="172" grpId="44" bldLvl="0" animBg="1" advAuto="0"/>
      <p:bldP spid="149" grpId="7" bldLvl="0" animBg="1" advAuto="0"/>
      <p:bldP spid="149" grpId="8" bldLvl="0" animBg="1" advAuto="0"/>
      <p:bldP spid="166" grpId="12" bldLvl="0" animBg="1" advAuto="0"/>
      <p:bldP spid="166" grpId="13" bldLvl="0" animBg="1" advAuto="0"/>
      <p:bldP spid="164" grpId="32" bldLvl="0" animBg="1" advAuto="0"/>
      <p:bldP spid="174" grpId="46" bldLvl="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Oval 6"/>
          <p:cNvSpPr/>
          <p:nvPr/>
        </p:nvSpPr>
        <p:spPr>
          <a:xfrm>
            <a:off x="1144459" y="139648"/>
            <a:ext cx="247021" cy="243524"/>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0" name="Oval 3"/>
          <p:cNvSpPr/>
          <p:nvPr/>
        </p:nvSpPr>
        <p:spPr>
          <a:xfrm>
            <a:off x="-141688" y="324638"/>
            <a:ext cx="351774" cy="347865"/>
          </a:xfrm>
          <a:prstGeom prst="ellipse">
            <a:avLst/>
          </a:prstGeom>
          <a:solidFill>
            <a:srgbClr val="A9D25A">
              <a:alpha val="80000"/>
            </a:srgbClr>
          </a:solidFill>
          <a:ln w="12700">
            <a:miter lim="400000"/>
          </a:ln>
        </p:spPr>
        <p:txBody>
          <a:bodyPr lIns="0" tIns="0" rIns="0" bIns="0"/>
          <a:lstStyle/>
          <a:p>
            <a:pPr>
              <a:defRPr sz="2400"/>
            </a:pPr>
            <a:endParaRPr sz="1800"/>
          </a:p>
        </p:txBody>
      </p:sp>
      <p:sp>
        <p:nvSpPr>
          <p:cNvPr id="151" name="Oval 4"/>
          <p:cNvSpPr/>
          <p:nvPr/>
        </p:nvSpPr>
        <p:spPr>
          <a:xfrm>
            <a:off x="210084" y="553278"/>
            <a:ext cx="351773" cy="347865"/>
          </a:xfrm>
          <a:prstGeom prst="ellipse">
            <a:avLst/>
          </a:prstGeom>
          <a:solidFill>
            <a:srgbClr val="98D2E3">
              <a:alpha val="80000"/>
            </a:srgbClr>
          </a:solidFill>
          <a:ln w="12700">
            <a:miter lim="400000"/>
          </a:ln>
        </p:spPr>
        <p:txBody>
          <a:bodyPr lIns="0" tIns="0" rIns="0" bIns="0"/>
          <a:lstStyle/>
          <a:p>
            <a:pPr>
              <a:defRPr sz="2400"/>
            </a:pPr>
            <a:endParaRPr sz="1800"/>
          </a:p>
        </p:txBody>
      </p:sp>
      <p:sp>
        <p:nvSpPr>
          <p:cNvPr id="152" name="Oval 5"/>
          <p:cNvSpPr/>
          <p:nvPr/>
        </p:nvSpPr>
        <p:spPr>
          <a:xfrm>
            <a:off x="448379" y="301799"/>
            <a:ext cx="611194" cy="601134"/>
          </a:xfrm>
          <a:prstGeom prst="ellipse">
            <a:avLst/>
          </a:prstGeom>
          <a:solidFill>
            <a:srgbClr val="EA5514">
              <a:alpha val="80000"/>
            </a:srgbClr>
          </a:solidFill>
          <a:ln w="12700">
            <a:miter lim="400000"/>
          </a:ln>
        </p:spPr>
        <p:txBody>
          <a:bodyPr lIns="0" tIns="0" rIns="0" bIns="0"/>
          <a:lstStyle/>
          <a:p>
            <a:pPr>
              <a:defRPr sz="2400"/>
            </a:pPr>
            <a:endParaRPr sz="1800"/>
          </a:p>
        </p:txBody>
      </p:sp>
      <p:sp>
        <p:nvSpPr>
          <p:cNvPr id="153" name="Oval 21"/>
          <p:cNvSpPr/>
          <p:nvPr/>
        </p:nvSpPr>
        <p:spPr>
          <a:xfrm>
            <a:off x="6915152" y="2481791"/>
            <a:ext cx="766235" cy="770469"/>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54" name="Oval 22"/>
          <p:cNvSpPr/>
          <p:nvPr/>
        </p:nvSpPr>
        <p:spPr>
          <a:xfrm>
            <a:off x="7099300" y="3341158"/>
            <a:ext cx="768353" cy="768353"/>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5" name="Oval 23"/>
          <p:cNvSpPr/>
          <p:nvPr/>
        </p:nvSpPr>
        <p:spPr>
          <a:xfrm>
            <a:off x="8663516" y="4374091"/>
            <a:ext cx="770469" cy="770469"/>
          </a:xfrm>
          <a:prstGeom prst="ellipse">
            <a:avLst/>
          </a:prstGeom>
          <a:solidFill>
            <a:srgbClr val="D8AEAF">
              <a:alpha val="80000"/>
            </a:srgbClr>
          </a:solidFill>
          <a:ln w="12700">
            <a:miter lim="400000"/>
          </a:ln>
        </p:spPr>
        <p:txBody>
          <a:bodyPr lIns="0" tIns="0" rIns="0" bIns="0"/>
          <a:lstStyle/>
          <a:p>
            <a:pPr>
              <a:defRPr sz="2400"/>
            </a:pPr>
            <a:endParaRPr sz="1800"/>
          </a:p>
        </p:txBody>
      </p:sp>
      <p:sp>
        <p:nvSpPr>
          <p:cNvPr id="156" name="Oval 24"/>
          <p:cNvSpPr/>
          <p:nvPr/>
        </p:nvSpPr>
        <p:spPr>
          <a:xfrm>
            <a:off x="8995833" y="3341158"/>
            <a:ext cx="768353" cy="768353"/>
          </a:xfrm>
          <a:prstGeom prst="ellipse">
            <a:avLst/>
          </a:prstGeom>
          <a:solidFill>
            <a:srgbClr val="A5CB5A"/>
          </a:solidFill>
          <a:ln w="12700">
            <a:miter lim="400000"/>
          </a:ln>
        </p:spPr>
        <p:txBody>
          <a:bodyPr lIns="0" tIns="0" rIns="0" bIns="0"/>
          <a:lstStyle/>
          <a:p>
            <a:pPr>
              <a:defRPr sz="2400"/>
            </a:pPr>
            <a:endParaRPr sz="1800"/>
          </a:p>
        </p:txBody>
      </p:sp>
      <p:sp>
        <p:nvSpPr>
          <p:cNvPr id="157" name="Oval 25"/>
          <p:cNvSpPr/>
          <p:nvPr/>
        </p:nvSpPr>
        <p:spPr>
          <a:xfrm>
            <a:off x="7992533" y="2867025"/>
            <a:ext cx="927101" cy="931336"/>
          </a:xfrm>
          <a:prstGeom prst="ellipse">
            <a:avLst/>
          </a:prstGeom>
          <a:solidFill>
            <a:srgbClr val="FBE22D">
              <a:alpha val="80000"/>
            </a:srgbClr>
          </a:solidFill>
          <a:ln w="12700">
            <a:miter lim="400000"/>
          </a:ln>
        </p:spPr>
        <p:txBody>
          <a:bodyPr lIns="0" tIns="0" rIns="0" bIns="0"/>
          <a:lstStyle/>
          <a:p>
            <a:pPr>
              <a:defRPr sz="2400"/>
            </a:pPr>
            <a:endParaRPr sz="1800"/>
          </a:p>
        </p:txBody>
      </p:sp>
      <p:sp>
        <p:nvSpPr>
          <p:cNvPr id="158" name="Oval 26"/>
          <p:cNvSpPr/>
          <p:nvPr/>
        </p:nvSpPr>
        <p:spPr>
          <a:xfrm>
            <a:off x="7753352" y="3726393"/>
            <a:ext cx="1136651" cy="1138769"/>
          </a:xfrm>
          <a:prstGeom prst="ellipse">
            <a:avLst/>
          </a:prstGeom>
          <a:solidFill>
            <a:srgbClr val="A5CB5A"/>
          </a:solidFill>
          <a:ln w="12700">
            <a:miter lim="400000"/>
          </a:ln>
        </p:spPr>
        <p:txBody>
          <a:bodyPr lIns="0" tIns="0" rIns="0" bIns="0"/>
          <a:lstStyle/>
          <a:p>
            <a:pPr>
              <a:defRPr sz="2400"/>
            </a:pPr>
            <a:endParaRPr sz="1800"/>
          </a:p>
        </p:txBody>
      </p:sp>
      <p:sp>
        <p:nvSpPr>
          <p:cNvPr id="159" name="Oval 27"/>
          <p:cNvSpPr/>
          <p:nvPr/>
        </p:nvSpPr>
        <p:spPr>
          <a:xfrm>
            <a:off x="7586133" y="3990976"/>
            <a:ext cx="232835" cy="232835"/>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0" name="Oval 28"/>
          <p:cNvSpPr/>
          <p:nvPr/>
        </p:nvSpPr>
        <p:spPr>
          <a:xfrm>
            <a:off x="8765116" y="3785658"/>
            <a:ext cx="406401" cy="408519"/>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1" name="Oval 29"/>
          <p:cNvSpPr/>
          <p:nvPr/>
        </p:nvSpPr>
        <p:spPr>
          <a:xfrm>
            <a:off x="9592733" y="3364443"/>
            <a:ext cx="533401" cy="535517"/>
          </a:xfrm>
          <a:prstGeom prst="ellipse">
            <a:avLst/>
          </a:prstGeom>
          <a:solidFill>
            <a:srgbClr val="B03896">
              <a:alpha val="80000"/>
            </a:srgbClr>
          </a:solidFill>
          <a:ln w="12700">
            <a:miter lim="400000"/>
          </a:ln>
        </p:spPr>
        <p:txBody>
          <a:bodyPr lIns="0" tIns="0" rIns="0" bIns="0"/>
          <a:lstStyle/>
          <a:p>
            <a:pPr>
              <a:defRPr sz="2400"/>
            </a:pPr>
            <a:endParaRPr sz="1800"/>
          </a:p>
        </p:txBody>
      </p:sp>
      <p:sp>
        <p:nvSpPr>
          <p:cNvPr id="162" name="Oval 30"/>
          <p:cNvSpPr/>
          <p:nvPr/>
        </p:nvSpPr>
        <p:spPr>
          <a:xfrm>
            <a:off x="8686800" y="3032125"/>
            <a:ext cx="615953" cy="615953"/>
          </a:xfrm>
          <a:prstGeom prst="ellipse">
            <a:avLst/>
          </a:prstGeom>
          <a:solidFill>
            <a:srgbClr val="A8CE52">
              <a:alpha val="39999"/>
            </a:srgbClr>
          </a:solidFill>
          <a:ln w="12700">
            <a:miter lim="400000"/>
          </a:ln>
        </p:spPr>
        <p:txBody>
          <a:bodyPr lIns="0" tIns="0" rIns="0" bIns="0"/>
          <a:lstStyle/>
          <a:p>
            <a:pPr>
              <a:defRPr sz="2400"/>
            </a:pPr>
            <a:endParaRPr sz="1800"/>
          </a:p>
        </p:txBody>
      </p:sp>
      <p:sp>
        <p:nvSpPr>
          <p:cNvPr id="163" name="Oval 31"/>
          <p:cNvSpPr/>
          <p:nvPr/>
        </p:nvSpPr>
        <p:spPr>
          <a:xfrm>
            <a:off x="8604250" y="2587625"/>
            <a:ext cx="618069" cy="620184"/>
          </a:xfrm>
          <a:prstGeom prst="ellipse">
            <a:avLst/>
          </a:prstGeom>
          <a:solidFill>
            <a:srgbClr val="EB4544">
              <a:alpha val="80000"/>
            </a:srgbClr>
          </a:solidFill>
          <a:ln w="12700">
            <a:miter lim="400000"/>
          </a:ln>
        </p:spPr>
        <p:txBody>
          <a:bodyPr lIns="0" tIns="0" rIns="0" bIns="0"/>
          <a:lstStyle/>
          <a:p>
            <a:pPr>
              <a:defRPr sz="2400"/>
            </a:pPr>
            <a:endParaRPr sz="1800"/>
          </a:p>
        </p:txBody>
      </p:sp>
      <p:sp>
        <p:nvSpPr>
          <p:cNvPr id="164" name="Oval 32"/>
          <p:cNvSpPr/>
          <p:nvPr/>
        </p:nvSpPr>
        <p:spPr>
          <a:xfrm>
            <a:off x="7584017" y="3205693"/>
            <a:ext cx="387351" cy="387353"/>
          </a:xfrm>
          <a:prstGeom prst="ellipse">
            <a:avLst/>
          </a:prstGeom>
          <a:solidFill>
            <a:srgbClr val="B9DBDD">
              <a:alpha val="80000"/>
            </a:srgbClr>
          </a:solidFill>
          <a:ln w="12700">
            <a:miter lim="400000"/>
          </a:ln>
        </p:spPr>
        <p:txBody>
          <a:bodyPr lIns="0" tIns="0" rIns="0" bIns="0"/>
          <a:lstStyle/>
          <a:p>
            <a:pPr>
              <a:defRPr sz="2400"/>
            </a:pPr>
            <a:endParaRPr sz="1800"/>
          </a:p>
        </p:txBody>
      </p:sp>
      <p:sp>
        <p:nvSpPr>
          <p:cNvPr id="165" name="Freeform 33"/>
          <p:cNvSpPr/>
          <p:nvPr/>
        </p:nvSpPr>
        <p:spPr>
          <a:xfrm>
            <a:off x="7440083" y="3049059"/>
            <a:ext cx="2683935" cy="2851152"/>
          </a:xfrm>
          <a:custGeom>
            <a:avLst/>
            <a:gdLst/>
            <a:ahLst/>
            <a:cxnLst>
              <a:cxn ang="0">
                <a:pos x="wd2" y="hd2"/>
              </a:cxn>
              <a:cxn ang="5400000">
                <a:pos x="wd2" y="hd2"/>
              </a:cxn>
              <a:cxn ang="10800000">
                <a:pos x="wd2" y="hd2"/>
              </a:cxn>
              <a:cxn ang="16200000">
                <a:pos x="wd2" y="hd2"/>
              </a:cxn>
            </a:cxnLst>
            <a:rect l="0" t="0" r="r" b="b"/>
            <a:pathLst>
              <a:path w="21600" h="21600" extrusionOk="0">
                <a:moveTo>
                  <a:pt x="18100" y="6676"/>
                </a:moveTo>
                <a:cubicBezTo>
                  <a:pt x="17312" y="6676"/>
                  <a:pt x="16594" y="6829"/>
                  <a:pt x="16594" y="8095"/>
                </a:cubicBezTo>
                <a:cubicBezTo>
                  <a:pt x="16594" y="13964"/>
                  <a:pt x="16594" y="13964"/>
                  <a:pt x="16594" y="13964"/>
                </a:cubicBezTo>
                <a:cubicBezTo>
                  <a:pt x="16594" y="14531"/>
                  <a:pt x="16339" y="14727"/>
                  <a:pt x="15713" y="14727"/>
                </a:cubicBezTo>
                <a:cubicBezTo>
                  <a:pt x="12191" y="14727"/>
                  <a:pt x="12191" y="14727"/>
                  <a:pt x="12191" y="14727"/>
                </a:cubicBezTo>
                <a:cubicBezTo>
                  <a:pt x="12191" y="11542"/>
                  <a:pt x="12191" y="11542"/>
                  <a:pt x="12191" y="11542"/>
                </a:cubicBezTo>
                <a:cubicBezTo>
                  <a:pt x="13813" y="11542"/>
                  <a:pt x="13813" y="11542"/>
                  <a:pt x="13813" y="11542"/>
                </a:cubicBezTo>
                <a:cubicBezTo>
                  <a:pt x="14462" y="11542"/>
                  <a:pt x="15342" y="11389"/>
                  <a:pt x="15342" y="10080"/>
                </a:cubicBezTo>
                <a:cubicBezTo>
                  <a:pt x="15342" y="4233"/>
                  <a:pt x="15342" y="4233"/>
                  <a:pt x="15342" y="4233"/>
                </a:cubicBezTo>
                <a:cubicBezTo>
                  <a:pt x="15342" y="3840"/>
                  <a:pt x="15342" y="3731"/>
                  <a:pt x="16154" y="3731"/>
                </a:cubicBezTo>
                <a:cubicBezTo>
                  <a:pt x="16872" y="3731"/>
                  <a:pt x="17637" y="3644"/>
                  <a:pt x="17637" y="2662"/>
                </a:cubicBezTo>
                <a:cubicBezTo>
                  <a:pt x="17637" y="829"/>
                  <a:pt x="17637" y="829"/>
                  <a:pt x="17637" y="829"/>
                </a:cubicBezTo>
                <a:cubicBezTo>
                  <a:pt x="16988" y="829"/>
                  <a:pt x="16988" y="829"/>
                  <a:pt x="16988" y="829"/>
                </a:cubicBezTo>
                <a:cubicBezTo>
                  <a:pt x="16988" y="2662"/>
                  <a:pt x="16988" y="2662"/>
                  <a:pt x="16988" y="2662"/>
                </a:cubicBezTo>
                <a:cubicBezTo>
                  <a:pt x="16988" y="2989"/>
                  <a:pt x="16988" y="3120"/>
                  <a:pt x="16154" y="3120"/>
                </a:cubicBezTo>
                <a:cubicBezTo>
                  <a:pt x="15412" y="3120"/>
                  <a:pt x="14694" y="3207"/>
                  <a:pt x="14694" y="4233"/>
                </a:cubicBezTo>
                <a:cubicBezTo>
                  <a:pt x="14694" y="10080"/>
                  <a:pt x="14694" y="10080"/>
                  <a:pt x="14694" y="10080"/>
                </a:cubicBezTo>
                <a:cubicBezTo>
                  <a:pt x="14694" y="10865"/>
                  <a:pt x="14346" y="10931"/>
                  <a:pt x="13813" y="10931"/>
                </a:cubicBezTo>
                <a:cubicBezTo>
                  <a:pt x="12191" y="10931"/>
                  <a:pt x="12191" y="10931"/>
                  <a:pt x="12191" y="10931"/>
                </a:cubicBezTo>
                <a:cubicBezTo>
                  <a:pt x="12191" y="9578"/>
                  <a:pt x="12191" y="9578"/>
                  <a:pt x="12191" y="9578"/>
                </a:cubicBezTo>
                <a:cubicBezTo>
                  <a:pt x="12191" y="9578"/>
                  <a:pt x="12191" y="9578"/>
                  <a:pt x="12191" y="9578"/>
                </a:cubicBezTo>
                <a:cubicBezTo>
                  <a:pt x="12167" y="9447"/>
                  <a:pt x="12052" y="9360"/>
                  <a:pt x="11912" y="9360"/>
                </a:cubicBezTo>
                <a:cubicBezTo>
                  <a:pt x="11912" y="9360"/>
                  <a:pt x="11912" y="9360"/>
                  <a:pt x="11912" y="9360"/>
                </a:cubicBezTo>
                <a:cubicBezTo>
                  <a:pt x="8181" y="9360"/>
                  <a:pt x="8181" y="9360"/>
                  <a:pt x="8181" y="9360"/>
                </a:cubicBezTo>
                <a:cubicBezTo>
                  <a:pt x="8181" y="9360"/>
                  <a:pt x="8181" y="9360"/>
                  <a:pt x="8181" y="9360"/>
                </a:cubicBezTo>
                <a:cubicBezTo>
                  <a:pt x="7277" y="9360"/>
                  <a:pt x="7277" y="9360"/>
                  <a:pt x="7277" y="9360"/>
                </a:cubicBezTo>
                <a:cubicBezTo>
                  <a:pt x="6675" y="9360"/>
                  <a:pt x="6605" y="9229"/>
                  <a:pt x="6605" y="8924"/>
                </a:cubicBezTo>
                <a:cubicBezTo>
                  <a:pt x="6605" y="4036"/>
                  <a:pt x="6605" y="4036"/>
                  <a:pt x="6605" y="4036"/>
                </a:cubicBezTo>
                <a:cubicBezTo>
                  <a:pt x="6605" y="3535"/>
                  <a:pt x="6397" y="3185"/>
                  <a:pt x="5979" y="3011"/>
                </a:cubicBezTo>
                <a:cubicBezTo>
                  <a:pt x="5655" y="2880"/>
                  <a:pt x="5261" y="2880"/>
                  <a:pt x="4867" y="2880"/>
                </a:cubicBezTo>
                <a:cubicBezTo>
                  <a:pt x="4867" y="2880"/>
                  <a:pt x="4867" y="2880"/>
                  <a:pt x="4867" y="2880"/>
                </a:cubicBezTo>
                <a:cubicBezTo>
                  <a:pt x="4334" y="2880"/>
                  <a:pt x="4172" y="2727"/>
                  <a:pt x="4172" y="2225"/>
                </a:cubicBezTo>
                <a:cubicBezTo>
                  <a:pt x="4172" y="0"/>
                  <a:pt x="4172" y="0"/>
                  <a:pt x="4172" y="0"/>
                </a:cubicBezTo>
                <a:cubicBezTo>
                  <a:pt x="3523" y="0"/>
                  <a:pt x="3523" y="0"/>
                  <a:pt x="3523" y="0"/>
                </a:cubicBezTo>
                <a:cubicBezTo>
                  <a:pt x="3523" y="2225"/>
                  <a:pt x="3523" y="2225"/>
                  <a:pt x="3523" y="2225"/>
                </a:cubicBezTo>
                <a:cubicBezTo>
                  <a:pt x="3523" y="3055"/>
                  <a:pt x="3963" y="3491"/>
                  <a:pt x="4867" y="3491"/>
                </a:cubicBezTo>
                <a:cubicBezTo>
                  <a:pt x="4867" y="3491"/>
                  <a:pt x="4867" y="3491"/>
                  <a:pt x="4867" y="3491"/>
                </a:cubicBezTo>
                <a:cubicBezTo>
                  <a:pt x="5191" y="3491"/>
                  <a:pt x="5516" y="3491"/>
                  <a:pt x="5724" y="3578"/>
                </a:cubicBezTo>
                <a:cubicBezTo>
                  <a:pt x="5817" y="3600"/>
                  <a:pt x="5956" y="3665"/>
                  <a:pt x="5956" y="4036"/>
                </a:cubicBezTo>
                <a:cubicBezTo>
                  <a:pt x="5956" y="8924"/>
                  <a:pt x="5956" y="8924"/>
                  <a:pt x="5956" y="8924"/>
                </a:cubicBezTo>
                <a:cubicBezTo>
                  <a:pt x="5956" y="9971"/>
                  <a:pt x="6906" y="9971"/>
                  <a:pt x="7277" y="9971"/>
                </a:cubicBezTo>
                <a:cubicBezTo>
                  <a:pt x="8181" y="9971"/>
                  <a:pt x="8181" y="9971"/>
                  <a:pt x="8181" y="9971"/>
                </a:cubicBezTo>
                <a:cubicBezTo>
                  <a:pt x="8181" y="12415"/>
                  <a:pt x="8181" y="12415"/>
                  <a:pt x="8181" y="12415"/>
                </a:cubicBezTo>
                <a:cubicBezTo>
                  <a:pt x="5446" y="12415"/>
                  <a:pt x="5446" y="12415"/>
                  <a:pt x="5446" y="12415"/>
                </a:cubicBezTo>
                <a:cubicBezTo>
                  <a:pt x="4705" y="12415"/>
                  <a:pt x="4612" y="12371"/>
                  <a:pt x="4612" y="11956"/>
                </a:cubicBezTo>
                <a:cubicBezTo>
                  <a:pt x="4612" y="6044"/>
                  <a:pt x="4612" y="6044"/>
                  <a:pt x="4612" y="6044"/>
                </a:cubicBezTo>
                <a:cubicBezTo>
                  <a:pt x="4612" y="5607"/>
                  <a:pt x="4612" y="4473"/>
                  <a:pt x="3221" y="4473"/>
                </a:cubicBezTo>
                <a:cubicBezTo>
                  <a:pt x="0" y="4473"/>
                  <a:pt x="0" y="4473"/>
                  <a:pt x="0" y="4473"/>
                </a:cubicBezTo>
                <a:cubicBezTo>
                  <a:pt x="0" y="5084"/>
                  <a:pt x="0" y="5084"/>
                  <a:pt x="0" y="5084"/>
                </a:cubicBezTo>
                <a:cubicBezTo>
                  <a:pt x="3221" y="5084"/>
                  <a:pt x="3221" y="5084"/>
                  <a:pt x="3221" y="5084"/>
                </a:cubicBezTo>
                <a:cubicBezTo>
                  <a:pt x="3847" y="5084"/>
                  <a:pt x="3963" y="5367"/>
                  <a:pt x="3963" y="6044"/>
                </a:cubicBezTo>
                <a:cubicBezTo>
                  <a:pt x="3963" y="11956"/>
                  <a:pt x="3963" y="11956"/>
                  <a:pt x="3963" y="11956"/>
                </a:cubicBezTo>
                <a:cubicBezTo>
                  <a:pt x="3963" y="13025"/>
                  <a:pt x="4867" y="13025"/>
                  <a:pt x="5446" y="13025"/>
                </a:cubicBezTo>
                <a:cubicBezTo>
                  <a:pt x="8181" y="13025"/>
                  <a:pt x="8181" y="13025"/>
                  <a:pt x="8181" y="13025"/>
                </a:cubicBezTo>
                <a:cubicBezTo>
                  <a:pt x="8181" y="20815"/>
                  <a:pt x="8181" y="20815"/>
                  <a:pt x="8181" y="20815"/>
                </a:cubicBezTo>
                <a:cubicBezTo>
                  <a:pt x="7092" y="20967"/>
                  <a:pt x="6165" y="21251"/>
                  <a:pt x="5493" y="21600"/>
                </a:cubicBezTo>
                <a:cubicBezTo>
                  <a:pt x="14972" y="21600"/>
                  <a:pt x="14972" y="21600"/>
                  <a:pt x="14972" y="21600"/>
                </a:cubicBezTo>
                <a:cubicBezTo>
                  <a:pt x="14276" y="21229"/>
                  <a:pt x="13326" y="20945"/>
                  <a:pt x="12191" y="20793"/>
                </a:cubicBezTo>
                <a:cubicBezTo>
                  <a:pt x="12191" y="15338"/>
                  <a:pt x="12191" y="15338"/>
                  <a:pt x="12191" y="15338"/>
                </a:cubicBezTo>
                <a:cubicBezTo>
                  <a:pt x="15713" y="15338"/>
                  <a:pt x="15713" y="15338"/>
                  <a:pt x="15713" y="15338"/>
                </a:cubicBezTo>
                <a:cubicBezTo>
                  <a:pt x="16965" y="15338"/>
                  <a:pt x="17243" y="14596"/>
                  <a:pt x="17243" y="13964"/>
                </a:cubicBezTo>
                <a:cubicBezTo>
                  <a:pt x="17243" y="8095"/>
                  <a:pt x="17243" y="8095"/>
                  <a:pt x="17243" y="8095"/>
                </a:cubicBezTo>
                <a:cubicBezTo>
                  <a:pt x="17243" y="7353"/>
                  <a:pt x="17452" y="7287"/>
                  <a:pt x="18100" y="7287"/>
                </a:cubicBezTo>
                <a:cubicBezTo>
                  <a:pt x="21600" y="7287"/>
                  <a:pt x="21600" y="7287"/>
                  <a:pt x="21600" y="7287"/>
                </a:cubicBezTo>
                <a:cubicBezTo>
                  <a:pt x="21600" y="6676"/>
                  <a:pt x="21600" y="6676"/>
                  <a:pt x="21600" y="6676"/>
                </a:cubicBezTo>
                <a:lnTo>
                  <a:pt x="18100" y="6676"/>
                </a:lnTo>
                <a:close/>
              </a:path>
            </a:pathLst>
          </a:custGeom>
          <a:solidFill>
            <a:srgbClr val="EA5514"/>
          </a:solidFill>
          <a:ln w="12700">
            <a:miter lim="400000"/>
          </a:ln>
        </p:spPr>
        <p:txBody>
          <a:bodyPr lIns="0" tIns="0" rIns="0" bIns="0"/>
          <a:lstStyle/>
          <a:p>
            <a:pPr>
              <a:defRPr sz="2400"/>
            </a:pPr>
            <a:endParaRPr sz="1800"/>
          </a:p>
        </p:txBody>
      </p:sp>
      <p:sp>
        <p:nvSpPr>
          <p:cNvPr id="166" name="Oval 34"/>
          <p:cNvSpPr/>
          <p:nvPr/>
        </p:nvSpPr>
        <p:spPr>
          <a:xfrm>
            <a:off x="6084918" y="2940050"/>
            <a:ext cx="1390653" cy="1384301"/>
          </a:xfrm>
          <a:prstGeom prst="ellipse">
            <a:avLst/>
          </a:prstGeom>
          <a:solidFill>
            <a:srgbClr val="98D2E3"/>
          </a:solidFill>
          <a:ln w="12700">
            <a:miter lim="400000"/>
          </a:ln>
        </p:spPr>
        <p:txBody>
          <a:bodyPr lIns="0" tIns="0" rIns="0" bIns="0"/>
          <a:lstStyle/>
          <a:p>
            <a:pPr>
              <a:defRPr sz="2400"/>
            </a:pPr>
            <a:endParaRPr sz="1800"/>
          </a:p>
        </p:txBody>
      </p:sp>
      <p:sp>
        <p:nvSpPr>
          <p:cNvPr id="167" name="Oval 35"/>
          <p:cNvSpPr/>
          <p:nvPr/>
        </p:nvSpPr>
        <p:spPr>
          <a:xfrm>
            <a:off x="7232650" y="1743075"/>
            <a:ext cx="1388535" cy="1386417"/>
          </a:xfrm>
          <a:prstGeom prst="ellipse">
            <a:avLst/>
          </a:prstGeom>
          <a:solidFill>
            <a:srgbClr val="A9D25A"/>
          </a:solidFill>
          <a:ln w="12700">
            <a:miter lim="400000"/>
          </a:ln>
        </p:spPr>
        <p:txBody>
          <a:bodyPr lIns="0" tIns="0" rIns="0" bIns="0"/>
          <a:lstStyle/>
          <a:p>
            <a:pPr>
              <a:defRPr sz="2400"/>
            </a:pPr>
            <a:endParaRPr sz="1800"/>
          </a:p>
        </p:txBody>
      </p:sp>
      <p:sp>
        <p:nvSpPr>
          <p:cNvPr id="168" name="Oval 36"/>
          <p:cNvSpPr/>
          <p:nvPr/>
        </p:nvSpPr>
        <p:spPr>
          <a:xfrm>
            <a:off x="8896352" y="1939925"/>
            <a:ext cx="1390651" cy="1384301"/>
          </a:xfrm>
          <a:prstGeom prst="ellipse">
            <a:avLst/>
          </a:prstGeom>
          <a:solidFill>
            <a:srgbClr val="FBE22D"/>
          </a:solidFill>
          <a:ln w="12700">
            <a:miter lim="400000"/>
          </a:ln>
        </p:spPr>
        <p:txBody>
          <a:bodyPr lIns="0" tIns="0" rIns="0" bIns="0"/>
          <a:lstStyle/>
          <a:p>
            <a:pPr>
              <a:defRPr sz="2400"/>
            </a:pPr>
            <a:endParaRPr sz="1800"/>
          </a:p>
        </p:txBody>
      </p:sp>
      <p:sp>
        <p:nvSpPr>
          <p:cNvPr id="169" name="Oval 37"/>
          <p:cNvSpPr/>
          <p:nvPr/>
        </p:nvSpPr>
        <p:spPr>
          <a:xfrm>
            <a:off x="10113433" y="3242361"/>
            <a:ext cx="1390651" cy="1384301"/>
          </a:xfrm>
          <a:prstGeom prst="ellipse">
            <a:avLst/>
          </a:prstGeom>
          <a:solidFill>
            <a:srgbClr val="EA5514"/>
          </a:solidFill>
          <a:ln w="12700">
            <a:miter lim="400000"/>
          </a:ln>
        </p:spPr>
        <p:txBody>
          <a:bodyPr lIns="0" tIns="0" rIns="0" bIns="0"/>
          <a:lstStyle/>
          <a:p>
            <a:pPr>
              <a:defRPr sz="2400"/>
            </a:pPr>
            <a:endParaRPr sz="1800"/>
          </a:p>
        </p:txBody>
      </p:sp>
      <p:sp>
        <p:nvSpPr>
          <p:cNvPr id="170" name="Rectangle 46"/>
          <p:cNvSpPr txBox="1"/>
          <p:nvPr/>
        </p:nvSpPr>
        <p:spPr>
          <a:xfrm>
            <a:off x="1111039" y="2204516"/>
            <a:ext cx="4798482" cy="3877945"/>
          </a:xfrm>
          <a:prstGeom prst="rect">
            <a:avLst/>
          </a:prstGeom>
          <a:ln w="12700">
            <a:miter lim="400000"/>
          </a:ln>
        </p:spPr>
        <p:txBody>
          <a:bodyPr lIns="0" tIns="0" rIns="0" bIns="0">
            <a:spAutoFit/>
          </a:bodyPr>
          <a:lstStyle/>
          <a:p>
            <a:pPr>
              <a:defRPr sz="1400" i="1">
                <a:solidFill>
                  <a:srgbClr val="00B0F0"/>
                </a:solidFill>
              </a:defRPr>
            </a:pPr>
            <a:r>
              <a:rPr lang="en-US" sz="1800"/>
              <a:t>人们的脸上有许多小的特征，可以看作是随机的，例如：雀斑、发髻线的准确位置、皱纹、使图像更逼真的特征以及各种增加输出的变化</a:t>
            </a:r>
            <a:endParaRPr lang="en-US" sz="1800"/>
          </a:p>
          <a:p>
            <a:pPr>
              <a:defRPr sz="1400" i="1">
                <a:solidFill>
                  <a:srgbClr val="00B0F0"/>
                </a:solidFill>
              </a:defRPr>
            </a:pPr>
            <a:endParaRPr lang="en-US" sz="1800"/>
          </a:p>
          <a:p>
            <a:pPr>
              <a:defRPr sz="1400" i="1">
                <a:solidFill>
                  <a:srgbClr val="00B050"/>
                </a:solidFill>
              </a:defRPr>
            </a:pPr>
            <a:r>
              <a:rPr sz="1800"/>
              <a:t>为了控制噪声仅影响图片样式上细微的变化，StyleGAN采用类似于AdaIN机制的方式添加噪声，即在AdaIN模块之前向每个通道添加一个缩放过的噪声，并稍微改变其操作的分辨率级别特征的视觉表达方式</a:t>
            </a:r>
            <a:endParaRPr sz="1800"/>
          </a:p>
          <a:p>
            <a:pPr>
              <a:defRPr sz="1400" i="1">
                <a:solidFill>
                  <a:srgbClr val="00B050"/>
                </a:solidFill>
              </a:defRPr>
            </a:pPr>
            <a:endParaRPr sz="1800"/>
          </a:p>
          <a:p>
            <a:pPr>
              <a:defRPr sz="1400" i="1">
                <a:solidFill>
                  <a:schemeClr val="accent4"/>
                </a:solidFill>
              </a:defRPr>
            </a:pPr>
            <a:r>
              <a:rPr lang="zh-CN" altLang="en-US" sz="1800"/>
              <a:t>加入噪声后的生成人脸往往更加逼真与多样</a:t>
            </a:r>
            <a:endParaRPr lang="zh-CN" altLang="en-US" sz="1800"/>
          </a:p>
          <a:p>
            <a:pPr>
              <a:defRPr sz="1400" i="1">
                <a:solidFill>
                  <a:schemeClr val="accent4"/>
                </a:solidFill>
              </a:defRPr>
            </a:pPr>
            <a:endParaRPr lang="zh-CN" altLang="en-US" sz="1800"/>
          </a:p>
          <a:p>
            <a:pPr>
              <a:defRPr sz="1400" i="1">
                <a:solidFill>
                  <a:schemeClr val="accent4"/>
                </a:solidFill>
              </a:defRPr>
            </a:pPr>
            <a:endParaRPr lang="zh-CN" sz="1800">
              <a:solidFill>
                <a:srgbClr val="FF0000"/>
              </a:solidFill>
            </a:endParaRPr>
          </a:p>
          <a:p>
            <a:pPr>
              <a:defRPr sz="1400" i="1">
                <a:solidFill>
                  <a:schemeClr val="accent4"/>
                </a:solidFill>
              </a:defRPr>
            </a:pPr>
            <a:endParaRPr lang="zh-CN" altLang="en-US" sz="1800">
              <a:solidFill>
                <a:srgbClr val="FF0000"/>
              </a:solidFill>
            </a:endParaRPr>
          </a:p>
        </p:txBody>
      </p:sp>
      <p:sp>
        <p:nvSpPr>
          <p:cNvPr id="171" name="Rectangle 47"/>
          <p:cNvSpPr txBox="1"/>
          <p:nvPr/>
        </p:nvSpPr>
        <p:spPr>
          <a:xfrm>
            <a:off x="983615" y="1124585"/>
            <a:ext cx="4275455" cy="676910"/>
          </a:xfrm>
          <a:prstGeom prst="rect">
            <a:avLst/>
          </a:prstGeom>
          <a:ln w="12700">
            <a:miter lim="400000"/>
          </a:ln>
        </p:spPr>
        <p:txBody>
          <a:bodyPr wrap="square" lIns="0" tIns="0" rIns="0" bIns="0">
            <a:spAutoFit/>
          </a:bodyPr>
          <a:lstStyle>
            <a:lvl1pPr>
              <a:defRPr sz="4400" b="1">
                <a:solidFill>
                  <a:srgbClr val="EA5514"/>
                </a:solidFill>
                <a:latin typeface="方正兰亭超细黑简体"/>
                <a:ea typeface="方正兰亭超细黑简体"/>
                <a:cs typeface="方正兰亭超细黑简体"/>
                <a:sym typeface="方正兰亭超细黑简体"/>
              </a:defRPr>
            </a:lvl1pPr>
          </a:lstStyle>
          <a:p>
            <a:r>
              <a:rPr lang="en-US" altLang="zh-CN"/>
              <a:t>Noise</a:t>
            </a:r>
            <a:r>
              <a:rPr lang="zh-CN" altLang="en-US"/>
              <a:t>输入</a:t>
            </a:r>
            <a:endParaRPr lang="zh-CN" altLang="en-US"/>
          </a:p>
        </p:txBody>
      </p:sp>
      <p:sp>
        <p:nvSpPr>
          <p:cNvPr id="172" name="椭圆 2"/>
          <p:cNvSpPr/>
          <p:nvPr/>
        </p:nvSpPr>
        <p:spPr>
          <a:xfrm>
            <a:off x="730662" y="2237740"/>
            <a:ext cx="165157" cy="164913"/>
          </a:xfrm>
          <a:prstGeom prst="ellipse">
            <a:avLst/>
          </a:prstGeom>
          <a:solidFill>
            <a:schemeClr val="accent1"/>
          </a:solidFill>
          <a:ln w="12700">
            <a:miter lim="400000"/>
          </a:ln>
        </p:spPr>
        <p:txBody>
          <a:bodyPr lIns="0" tIns="0" rIns="0" bIns="0" anchor="ctr"/>
          <a:lstStyle/>
          <a:p>
            <a:pPr algn="ctr">
              <a:defRPr>
                <a:solidFill>
                  <a:srgbClr val="FFFFFF"/>
                </a:solidFill>
              </a:defRPr>
            </a:pPr>
          </a:p>
        </p:txBody>
      </p:sp>
      <p:sp>
        <p:nvSpPr>
          <p:cNvPr id="173" name="椭圆 44"/>
          <p:cNvSpPr/>
          <p:nvPr/>
        </p:nvSpPr>
        <p:spPr>
          <a:xfrm>
            <a:off x="733340" y="3316911"/>
            <a:ext cx="165157" cy="164913"/>
          </a:xfrm>
          <a:prstGeom prst="ellipse">
            <a:avLst/>
          </a:prstGeom>
          <a:solidFill>
            <a:schemeClr val="accent6"/>
          </a:solidFill>
          <a:ln w="12700">
            <a:miter lim="400000"/>
          </a:ln>
        </p:spPr>
        <p:txBody>
          <a:bodyPr lIns="0" tIns="0" rIns="0" bIns="0" anchor="ctr"/>
          <a:lstStyle/>
          <a:p>
            <a:pPr algn="ctr">
              <a:defRPr>
                <a:solidFill>
                  <a:srgbClr val="FFFFFF"/>
                </a:solidFill>
              </a:defRPr>
            </a:pPr>
          </a:p>
        </p:txBody>
      </p:sp>
      <p:sp>
        <p:nvSpPr>
          <p:cNvPr id="175" name="椭圆 46"/>
          <p:cNvSpPr/>
          <p:nvPr/>
        </p:nvSpPr>
        <p:spPr>
          <a:xfrm>
            <a:off x="739552" y="4979617"/>
            <a:ext cx="165157" cy="164913"/>
          </a:xfrm>
          <a:prstGeom prst="ellipse">
            <a:avLst/>
          </a:prstGeom>
          <a:solidFill>
            <a:schemeClr val="accent4"/>
          </a:solidFill>
          <a:ln w="12700">
            <a:miter lim="400000"/>
          </a:ln>
        </p:spPr>
        <p:txBody>
          <a:bodyPr lIns="0" tIns="0" rIns="0" bIns="0" anchor="ctr"/>
          <a:lstStyle/>
          <a:p>
            <a:pPr algn="ctr">
              <a:defRPr>
                <a:solidFill>
                  <a:srgbClr val="FFFFFF"/>
                </a:solidFill>
              </a:defRPr>
            </a:pPr>
          </a:p>
        </p:txBody>
      </p:sp>
      <p:pic>
        <p:nvPicPr>
          <p:cNvPr id="2" name="图片 1"/>
          <p:cNvPicPr>
            <a:picLocks noChangeAspect="1"/>
          </p:cNvPicPr>
          <p:nvPr/>
        </p:nvPicPr>
        <p:blipFill>
          <a:blip r:embed="rId1"/>
          <a:stretch>
            <a:fillRect/>
          </a:stretch>
        </p:blipFill>
        <p:spPr>
          <a:xfrm>
            <a:off x="5909310" y="188595"/>
            <a:ext cx="5654040" cy="6541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isInverted="1"/>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type="el">
                                    <p:tmAbs val="0"/>
                                  </p:iterate>
                                  <p:childTnLst>
                                    <p:set>
                                      <p:cBhvr>
                                        <p:cTn id="6" dur="indefinite" fill="hold"/>
                                        <p:tgtEl>
                                          <p:spTgt spid="152"/>
                                        </p:tgtEl>
                                        <p:attrNameLst>
                                          <p:attrName>style.visibility</p:attrName>
                                        </p:attrNameLst>
                                      </p:cBhvr>
                                      <p:to>
                                        <p:strVal val="visible"/>
                                      </p:to>
                                    </p:set>
                                    <p:anim calcmode="lin" valueType="num">
                                      <p:cBhvr>
                                        <p:cTn id="7" dur="300" fill="hold"/>
                                        <p:tgtEl>
                                          <p:spTgt spid="152"/>
                                        </p:tgtEl>
                                        <p:attrNameLst>
                                          <p:attrName>ppt_w</p:attrName>
                                        </p:attrNameLst>
                                      </p:cBhvr>
                                      <p:tavLst>
                                        <p:tav tm="0">
                                          <p:val>
                                            <p:fltVal val="0"/>
                                          </p:val>
                                        </p:tav>
                                        <p:tav tm="100000">
                                          <p:val>
                                            <p:strVal val="#ppt_w"/>
                                          </p:val>
                                        </p:tav>
                                      </p:tavLst>
                                    </p:anim>
                                    <p:anim calcmode="lin" valueType="num">
                                      <p:cBhvr>
                                        <p:cTn id="8" dur="300" fill="hold"/>
                                        <p:tgtEl>
                                          <p:spTgt spid="152"/>
                                        </p:tgtEl>
                                        <p:attrNameLst>
                                          <p:attrName>ppt_h</p:attrName>
                                        </p:attrNameLst>
                                      </p:cBhvr>
                                      <p:tavLst>
                                        <p:tav tm="0">
                                          <p:val>
                                            <p:fltVal val="0"/>
                                          </p:val>
                                        </p:tav>
                                        <p:tav tm="100000">
                                          <p:val>
                                            <p:strVal val="#ppt_h"/>
                                          </p:val>
                                        </p:tav>
                                      </p:tavLst>
                                    </p:anim>
                                  </p:childTnLst>
                                </p:cTn>
                              </p:par>
                            </p:childTnLst>
                          </p:cTn>
                        </p:par>
                        <p:par>
                          <p:cTn id="9" fill="hold">
                            <p:stCondLst>
                              <p:cond delay="300"/>
                            </p:stCondLst>
                            <p:childTnLst>
                              <p:par>
                                <p:cTn id="10" presetID="6" presetClass="emph" presetSubtype="0" fill="hold" grpId="2" nodeType="afterEffect">
                                  <p:stCondLst>
                                    <p:cond delay="300"/>
                                  </p:stCondLst>
                                  <p:childTnLst>
                                    <p:animScale>
                                      <p:cBhvr>
                                        <p:cTn id="11" dur="150" fill="hold"/>
                                        <p:tgtEl>
                                          <p:spTgt spid="152"/>
                                        </p:tgtEl>
                                      </p:cBhvr>
                                      <p:by x="110000" y="110000"/>
                                    </p:animScale>
                                  </p:childTnLst>
                                </p:cTn>
                              </p:par>
                            </p:childTnLst>
                          </p:cTn>
                        </p:par>
                        <p:par>
                          <p:cTn id="12" fill="hold">
                            <p:stCondLst>
                              <p:cond delay="1100"/>
                            </p:stCondLst>
                            <p:childTnLst>
                              <p:par>
                                <p:cTn id="13" presetID="23" presetClass="entr" presetSubtype="16" fill="hold" grpId="3" nodeType="afterEffect">
                                  <p:stCondLst>
                                    <p:cond delay="300"/>
                                  </p:stCondLst>
                                  <p:iterate type="el">
                                    <p:tmAbs val="0"/>
                                  </p:iterate>
                                  <p:childTnLst>
                                    <p:set>
                                      <p:cBhvr>
                                        <p:cTn id="14" dur="indefinite" fill="hold"/>
                                        <p:tgtEl>
                                          <p:spTgt spid="151"/>
                                        </p:tgtEl>
                                        <p:attrNameLst>
                                          <p:attrName>style.visibility</p:attrName>
                                        </p:attrNameLst>
                                      </p:cBhvr>
                                      <p:to>
                                        <p:strVal val="visible"/>
                                      </p:to>
                                    </p:set>
                                    <p:anim calcmode="lin" valueType="num">
                                      <p:cBhvr>
                                        <p:cTn id="15" dur="300" fill="hold"/>
                                        <p:tgtEl>
                                          <p:spTgt spid="151"/>
                                        </p:tgtEl>
                                        <p:attrNameLst>
                                          <p:attrName>ppt_w</p:attrName>
                                        </p:attrNameLst>
                                      </p:cBhvr>
                                      <p:tavLst>
                                        <p:tav tm="0">
                                          <p:val>
                                            <p:fltVal val="0"/>
                                          </p:val>
                                        </p:tav>
                                        <p:tav tm="100000">
                                          <p:val>
                                            <p:strVal val="#ppt_w"/>
                                          </p:val>
                                        </p:tav>
                                      </p:tavLst>
                                    </p:anim>
                                    <p:anim calcmode="lin" valueType="num">
                                      <p:cBhvr>
                                        <p:cTn id="16" dur="300" fill="hold"/>
                                        <p:tgtEl>
                                          <p:spTgt spid="151"/>
                                        </p:tgtEl>
                                        <p:attrNameLst>
                                          <p:attrName>ppt_h</p:attrName>
                                        </p:attrNameLst>
                                      </p:cBhvr>
                                      <p:tavLst>
                                        <p:tav tm="0">
                                          <p:val>
                                            <p:fltVal val="0"/>
                                          </p:val>
                                        </p:tav>
                                        <p:tav tm="100000">
                                          <p:val>
                                            <p:strVal val="#ppt_h"/>
                                          </p:val>
                                        </p:tav>
                                      </p:tavLst>
                                    </p:anim>
                                  </p:childTnLst>
                                </p:cTn>
                              </p:par>
                            </p:childTnLst>
                          </p:cTn>
                        </p:par>
                        <p:par>
                          <p:cTn id="17" fill="hold">
                            <p:stCondLst>
                              <p:cond delay="1350"/>
                            </p:stCondLst>
                            <p:childTnLst>
                              <p:par>
                                <p:cTn id="18" presetID="6" presetClass="emph" presetSubtype="0" fill="hold" grpId="4" nodeType="afterEffect">
                                  <p:stCondLst>
                                    <p:cond delay="600"/>
                                  </p:stCondLst>
                                  <p:childTnLst>
                                    <p:animScale>
                                      <p:cBhvr>
                                        <p:cTn id="19" dur="150" fill="hold"/>
                                        <p:tgtEl>
                                          <p:spTgt spid="151"/>
                                        </p:tgtEl>
                                      </p:cBhvr>
                                      <p:by x="110000" y="110000"/>
                                    </p:animScale>
                                  </p:childTnLst>
                                </p:cTn>
                              </p:par>
                            </p:childTnLst>
                          </p:cTn>
                        </p:par>
                        <p:par>
                          <p:cTn id="20" fill="hold">
                            <p:stCondLst>
                              <p:cond delay="2450"/>
                            </p:stCondLst>
                            <p:childTnLst>
                              <p:par>
                                <p:cTn id="21" presetID="23" presetClass="entr" presetSubtype="16" fill="hold" grpId="5" nodeType="afterEffect">
                                  <p:stCondLst>
                                    <p:cond delay="600"/>
                                  </p:stCondLst>
                                  <p:iterate type="el">
                                    <p:tmAbs val="0"/>
                                  </p:iterate>
                                  <p:childTnLst>
                                    <p:set>
                                      <p:cBhvr>
                                        <p:cTn id="22" dur="indefinite" fill="hold"/>
                                        <p:tgtEl>
                                          <p:spTgt spid="150"/>
                                        </p:tgtEl>
                                        <p:attrNameLst>
                                          <p:attrName>style.visibility</p:attrName>
                                        </p:attrNameLst>
                                      </p:cBhvr>
                                      <p:to>
                                        <p:strVal val="visible"/>
                                      </p:to>
                                    </p:set>
                                    <p:anim calcmode="lin" valueType="num">
                                      <p:cBhvr>
                                        <p:cTn id="23" dur="300" fill="hold"/>
                                        <p:tgtEl>
                                          <p:spTgt spid="150"/>
                                        </p:tgtEl>
                                        <p:attrNameLst>
                                          <p:attrName>ppt_w</p:attrName>
                                        </p:attrNameLst>
                                      </p:cBhvr>
                                      <p:tavLst>
                                        <p:tav tm="0">
                                          <p:val>
                                            <p:fltVal val="0"/>
                                          </p:val>
                                        </p:tav>
                                        <p:tav tm="100000">
                                          <p:val>
                                            <p:strVal val="#ppt_w"/>
                                          </p:val>
                                        </p:tav>
                                      </p:tavLst>
                                    </p:anim>
                                    <p:anim calcmode="lin" valueType="num">
                                      <p:cBhvr>
                                        <p:cTn id="24" dur="300" fill="hold"/>
                                        <p:tgtEl>
                                          <p:spTgt spid="150"/>
                                        </p:tgtEl>
                                        <p:attrNameLst>
                                          <p:attrName>ppt_h</p:attrName>
                                        </p:attrNameLst>
                                      </p:cBhvr>
                                      <p:tavLst>
                                        <p:tav tm="0">
                                          <p:val>
                                            <p:fltVal val="0"/>
                                          </p:val>
                                        </p:tav>
                                        <p:tav tm="100000">
                                          <p:val>
                                            <p:strVal val="#ppt_h"/>
                                          </p:val>
                                        </p:tav>
                                      </p:tavLst>
                                    </p:anim>
                                  </p:childTnLst>
                                </p:cTn>
                              </p:par>
                            </p:childTnLst>
                          </p:cTn>
                        </p:par>
                        <p:par>
                          <p:cTn id="25" fill="hold">
                            <p:stCondLst>
                              <p:cond delay="3000"/>
                            </p:stCondLst>
                            <p:childTnLst>
                              <p:par>
                                <p:cTn id="26" presetID="6" presetClass="emph" presetSubtype="0" fill="hold" grpId="6" nodeType="afterEffect">
                                  <p:stCondLst>
                                    <p:cond delay="900"/>
                                  </p:stCondLst>
                                  <p:childTnLst>
                                    <p:animScale>
                                      <p:cBhvr>
                                        <p:cTn id="27" dur="150" fill="hold"/>
                                        <p:tgtEl>
                                          <p:spTgt spid="150"/>
                                        </p:tgtEl>
                                      </p:cBhvr>
                                      <p:by x="110000" y="110000"/>
                                    </p:animScale>
                                  </p:childTnLst>
                                </p:cTn>
                              </p:par>
                            </p:childTnLst>
                          </p:cTn>
                        </p:par>
                        <p:par>
                          <p:cTn id="28" fill="hold">
                            <p:stCondLst>
                              <p:cond delay="4400"/>
                            </p:stCondLst>
                            <p:childTnLst>
                              <p:par>
                                <p:cTn id="29" presetID="23" presetClass="entr" presetSubtype="16" fill="hold" grpId="7" nodeType="afterEffect">
                                  <p:stCondLst>
                                    <p:cond delay="900"/>
                                  </p:stCondLst>
                                  <p:iterate type="el">
                                    <p:tmAbs val="0"/>
                                  </p:iterate>
                                  <p:childTnLst>
                                    <p:set>
                                      <p:cBhvr>
                                        <p:cTn id="30" dur="indefinite" fill="hold"/>
                                        <p:tgtEl>
                                          <p:spTgt spid="149"/>
                                        </p:tgtEl>
                                        <p:attrNameLst>
                                          <p:attrName>style.visibility</p:attrName>
                                        </p:attrNameLst>
                                      </p:cBhvr>
                                      <p:to>
                                        <p:strVal val="visible"/>
                                      </p:to>
                                    </p:set>
                                    <p:anim calcmode="lin" valueType="num">
                                      <p:cBhvr>
                                        <p:cTn id="31" dur="300" fill="hold"/>
                                        <p:tgtEl>
                                          <p:spTgt spid="149"/>
                                        </p:tgtEl>
                                        <p:attrNameLst>
                                          <p:attrName>ppt_w</p:attrName>
                                        </p:attrNameLst>
                                      </p:cBhvr>
                                      <p:tavLst>
                                        <p:tav tm="0">
                                          <p:val>
                                            <p:fltVal val="0"/>
                                          </p:val>
                                        </p:tav>
                                        <p:tav tm="100000">
                                          <p:val>
                                            <p:strVal val="#ppt_w"/>
                                          </p:val>
                                        </p:tav>
                                      </p:tavLst>
                                    </p:anim>
                                    <p:anim calcmode="lin" valueType="num">
                                      <p:cBhvr>
                                        <p:cTn id="32" dur="300" fill="hold"/>
                                        <p:tgtEl>
                                          <p:spTgt spid="149"/>
                                        </p:tgtEl>
                                        <p:attrNameLst>
                                          <p:attrName>ppt_h</p:attrName>
                                        </p:attrNameLst>
                                      </p:cBhvr>
                                      <p:tavLst>
                                        <p:tav tm="0">
                                          <p:val>
                                            <p:fltVal val="0"/>
                                          </p:val>
                                        </p:tav>
                                        <p:tav tm="100000">
                                          <p:val>
                                            <p:strVal val="#ppt_h"/>
                                          </p:val>
                                        </p:tav>
                                      </p:tavLst>
                                    </p:anim>
                                  </p:childTnLst>
                                </p:cTn>
                              </p:par>
                            </p:childTnLst>
                          </p:cTn>
                        </p:par>
                        <p:par>
                          <p:cTn id="33" fill="hold">
                            <p:stCondLst>
                              <p:cond delay="5250"/>
                            </p:stCondLst>
                            <p:childTnLst>
                              <p:par>
                                <p:cTn id="34" presetID="6" presetClass="emph" presetSubtype="0" fill="hold" grpId="8" nodeType="afterEffect">
                                  <p:stCondLst>
                                    <p:cond delay="1200"/>
                                  </p:stCondLst>
                                  <p:childTnLst>
                                    <p:animScale>
                                      <p:cBhvr>
                                        <p:cTn id="35" dur="150" fill="hold"/>
                                        <p:tgtEl>
                                          <p:spTgt spid="149"/>
                                        </p:tgtEl>
                                      </p:cBhvr>
                                      <p:by x="110000" y="110000"/>
                                    </p:animScale>
                                  </p:childTnLst>
                                </p:cTn>
                              </p:par>
                            </p:childTnLst>
                          </p:cTn>
                        </p:par>
                        <p:par>
                          <p:cTn id="36" fill="hold">
                            <p:stCondLst>
                              <p:cond delay="6950"/>
                            </p:stCondLst>
                            <p:childTnLst>
                              <p:par>
                                <p:cTn id="37" presetID="2" presetClass="entr" presetSubtype="2" fill="hold" grpId="9" nodeType="afterEffect">
                                  <p:stCondLst>
                                    <p:cond delay="800"/>
                                  </p:stCondLst>
                                  <p:iterate type="el">
                                    <p:tmAbs val="0"/>
                                  </p:iterate>
                                  <p:childTnLst>
                                    <p:set>
                                      <p:cBhvr>
                                        <p:cTn id="38" dur="indefinite" fill="hold"/>
                                        <p:tgtEl>
                                          <p:spTgt spid="171"/>
                                        </p:tgtEl>
                                        <p:attrNameLst>
                                          <p:attrName>style.visibility</p:attrName>
                                        </p:attrNameLst>
                                      </p:cBhvr>
                                      <p:to>
                                        <p:strVal val="visible"/>
                                      </p:to>
                                    </p:set>
                                    <p:anim calcmode="lin" valueType="num">
                                      <p:cBhvr>
                                        <p:cTn id="39" dur="500" fill="hold"/>
                                        <p:tgtEl>
                                          <p:spTgt spid="171"/>
                                        </p:tgtEl>
                                        <p:attrNameLst>
                                          <p:attrName>ppt_x</p:attrName>
                                        </p:attrNameLst>
                                      </p:cBhvr>
                                      <p:tavLst>
                                        <p:tav tm="0">
                                          <p:val>
                                            <p:strVal val="1+#ppt_w/2"/>
                                          </p:val>
                                        </p:tav>
                                        <p:tav tm="100000">
                                          <p:val>
                                            <p:strVal val="#ppt_x"/>
                                          </p:val>
                                        </p:tav>
                                      </p:tavLst>
                                    </p:anim>
                                    <p:anim calcmode="lin" valueType="num">
                                      <p:cBhvr>
                                        <p:cTn id="40" dur="500" fill="hold"/>
                                        <p:tgtEl>
                                          <p:spTgt spid="171"/>
                                        </p:tgtEl>
                                        <p:attrNameLst>
                                          <p:attrName>ppt_y</p:attrName>
                                        </p:attrNameLst>
                                      </p:cBhvr>
                                      <p:tavLst>
                                        <p:tav tm="0">
                                          <p:val>
                                            <p:strVal val="#ppt_y"/>
                                          </p:val>
                                        </p:tav>
                                        <p:tav tm="100000">
                                          <p:val>
                                            <p:strVal val="#ppt_y"/>
                                          </p:val>
                                        </p:tav>
                                      </p:tavLst>
                                    </p:anim>
                                  </p:childTnLst>
                                </p:cTn>
                              </p:par>
                            </p:childTnLst>
                          </p:cTn>
                        </p:par>
                        <p:par>
                          <p:cTn id="41" fill="hold">
                            <p:stCondLst>
                              <p:cond delay="7900"/>
                            </p:stCondLst>
                            <p:childTnLst>
                              <p:par>
                                <p:cTn id="42" presetID="2" presetClass="entr" presetSubtype="2" fill="hold" grpId="10" nodeType="afterEffect">
                                  <p:stCondLst>
                                    <p:cond delay="900"/>
                                  </p:stCondLst>
                                  <p:iterate type="el">
                                    <p:tmAbs val="0"/>
                                  </p:iterate>
                                  <p:childTnLst>
                                    <p:set>
                                      <p:cBhvr>
                                        <p:cTn id="43" dur="indefinite" fill="hold"/>
                                        <p:tgtEl>
                                          <p:spTgt spid="170"/>
                                        </p:tgtEl>
                                        <p:attrNameLst>
                                          <p:attrName>style.visibility</p:attrName>
                                        </p:attrNameLst>
                                      </p:cBhvr>
                                      <p:to>
                                        <p:strVal val="visible"/>
                                      </p:to>
                                    </p:set>
                                    <p:anim calcmode="lin" valueType="num">
                                      <p:cBhvr>
                                        <p:cTn id="44" dur="500" fill="hold"/>
                                        <p:tgtEl>
                                          <p:spTgt spid="170"/>
                                        </p:tgtEl>
                                        <p:attrNameLst>
                                          <p:attrName>ppt_x</p:attrName>
                                        </p:attrNameLst>
                                      </p:cBhvr>
                                      <p:tavLst>
                                        <p:tav tm="0">
                                          <p:val>
                                            <p:strVal val="1+#ppt_w/2"/>
                                          </p:val>
                                        </p:tav>
                                        <p:tav tm="100000">
                                          <p:val>
                                            <p:strVal val="#ppt_x"/>
                                          </p:val>
                                        </p:tav>
                                      </p:tavLst>
                                    </p:anim>
                                    <p:anim calcmode="lin" valueType="num">
                                      <p:cBhvr>
                                        <p:cTn id="45" dur="500" fill="hold"/>
                                        <p:tgtEl>
                                          <p:spTgt spid="170"/>
                                        </p:tgtEl>
                                        <p:attrNameLst>
                                          <p:attrName>ppt_y</p:attrName>
                                        </p:attrNameLst>
                                      </p:cBhvr>
                                      <p:tavLst>
                                        <p:tav tm="0">
                                          <p:val>
                                            <p:strVal val="#ppt_y"/>
                                          </p:val>
                                        </p:tav>
                                        <p:tav tm="100000">
                                          <p:val>
                                            <p:strVal val="#ppt_y"/>
                                          </p:val>
                                        </p:tav>
                                      </p:tavLst>
                                    </p:anim>
                                  </p:childTnLst>
                                </p:cTn>
                              </p:par>
                            </p:childTnLst>
                          </p:cTn>
                        </p:par>
                        <p:par>
                          <p:cTn id="46" fill="hold">
                            <p:stCondLst>
                              <p:cond delay="9300"/>
                            </p:stCondLst>
                            <p:childTnLst>
                              <p:par>
                                <p:cTn id="47" presetID="2" presetClass="entr" presetSubtype="4" fill="hold" grpId="11" nodeType="afterEffect">
                                  <p:stCondLst>
                                    <p:cond delay="1800"/>
                                  </p:stCondLst>
                                  <p:iterate type="el">
                                    <p:tmAbs val="0"/>
                                  </p:iterate>
                                  <p:childTnLst>
                                    <p:set>
                                      <p:cBhvr>
                                        <p:cTn id="48" dur="indefinite" fill="hold"/>
                                        <p:tgtEl>
                                          <p:spTgt spid="165"/>
                                        </p:tgtEl>
                                        <p:attrNameLst>
                                          <p:attrName>style.visibility</p:attrName>
                                        </p:attrNameLst>
                                      </p:cBhvr>
                                      <p:to>
                                        <p:strVal val="visible"/>
                                      </p:to>
                                    </p:set>
                                    <p:anim calcmode="lin" valueType="num">
                                      <p:cBhvr>
                                        <p:cTn id="49" dur="500" fill="hold"/>
                                        <p:tgtEl>
                                          <p:spTgt spid="165"/>
                                        </p:tgtEl>
                                        <p:attrNameLst>
                                          <p:attrName>ppt_x</p:attrName>
                                        </p:attrNameLst>
                                      </p:cBhvr>
                                      <p:tavLst>
                                        <p:tav tm="0">
                                          <p:val>
                                            <p:strVal val="#ppt_x"/>
                                          </p:val>
                                        </p:tav>
                                        <p:tav tm="100000">
                                          <p:val>
                                            <p:strVal val="#ppt_x"/>
                                          </p:val>
                                        </p:tav>
                                      </p:tavLst>
                                    </p:anim>
                                    <p:anim calcmode="lin" valueType="num">
                                      <p:cBhvr>
                                        <p:cTn id="50" dur="500" fill="hold"/>
                                        <p:tgtEl>
                                          <p:spTgt spid="165"/>
                                        </p:tgtEl>
                                        <p:attrNameLst>
                                          <p:attrName>ppt_y</p:attrName>
                                        </p:attrNameLst>
                                      </p:cBhvr>
                                      <p:tavLst>
                                        <p:tav tm="0">
                                          <p:val>
                                            <p:strVal val="1+#ppt_h/2"/>
                                          </p:val>
                                        </p:tav>
                                        <p:tav tm="100000">
                                          <p:val>
                                            <p:strVal val="#ppt_y"/>
                                          </p:val>
                                        </p:tav>
                                      </p:tavLst>
                                    </p:anim>
                                  </p:childTnLst>
                                </p:cTn>
                              </p:par>
                            </p:childTnLst>
                          </p:cTn>
                        </p:par>
                        <p:par>
                          <p:cTn id="51" fill="hold">
                            <p:stCondLst>
                              <p:cond delay="11600"/>
                            </p:stCondLst>
                            <p:childTnLst>
                              <p:par>
                                <p:cTn id="52" presetID="23" presetClass="entr" presetSubtype="16" fill="hold" grpId="12" nodeType="afterEffect">
                                  <p:stCondLst>
                                    <p:cond delay="2000"/>
                                  </p:stCondLst>
                                  <p:iterate type="el">
                                    <p:tmAbs val="0"/>
                                  </p:iterate>
                                  <p:childTnLst>
                                    <p:set>
                                      <p:cBhvr>
                                        <p:cTn id="53" dur="indefinite" fill="hold"/>
                                        <p:tgtEl>
                                          <p:spTgt spid="166"/>
                                        </p:tgtEl>
                                        <p:attrNameLst>
                                          <p:attrName>style.visibility</p:attrName>
                                        </p:attrNameLst>
                                      </p:cBhvr>
                                      <p:to>
                                        <p:strVal val="visible"/>
                                      </p:to>
                                    </p:set>
                                    <p:anim calcmode="lin" valueType="num">
                                      <p:cBhvr>
                                        <p:cTn id="54" dur="300" fill="hold"/>
                                        <p:tgtEl>
                                          <p:spTgt spid="166"/>
                                        </p:tgtEl>
                                        <p:attrNameLst>
                                          <p:attrName>ppt_w</p:attrName>
                                        </p:attrNameLst>
                                      </p:cBhvr>
                                      <p:tavLst>
                                        <p:tav tm="0">
                                          <p:val>
                                            <p:fltVal val="0"/>
                                          </p:val>
                                        </p:tav>
                                        <p:tav tm="100000">
                                          <p:val>
                                            <p:strVal val="#ppt_w"/>
                                          </p:val>
                                        </p:tav>
                                      </p:tavLst>
                                    </p:anim>
                                    <p:anim calcmode="lin" valueType="num">
                                      <p:cBhvr>
                                        <p:cTn id="55" dur="300" fill="hold"/>
                                        <p:tgtEl>
                                          <p:spTgt spid="166"/>
                                        </p:tgtEl>
                                        <p:attrNameLst>
                                          <p:attrName>ppt_h</p:attrName>
                                        </p:attrNameLst>
                                      </p:cBhvr>
                                      <p:tavLst>
                                        <p:tav tm="0">
                                          <p:val>
                                            <p:fltVal val="0"/>
                                          </p:val>
                                        </p:tav>
                                        <p:tav tm="100000">
                                          <p:val>
                                            <p:strVal val="#ppt_h"/>
                                          </p:val>
                                        </p:tav>
                                      </p:tavLst>
                                    </p:anim>
                                  </p:childTnLst>
                                </p:cTn>
                              </p:par>
                            </p:childTnLst>
                          </p:cTn>
                        </p:par>
                        <p:par>
                          <p:cTn id="56" fill="hold">
                            <p:stCondLst>
                              <p:cond delay="13900"/>
                            </p:stCondLst>
                            <p:childTnLst>
                              <p:par>
                                <p:cTn id="57" presetID="6" presetClass="emph" presetSubtype="0" fill="hold" grpId="13" nodeType="afterEffect">
                                  <p:stCondLst>
                                    <p:cond delay="2300"/>
                                  </p:stCondLst>
                                  <p:childTnLst>
                                    <p:animScale>
                                      <p:cBhvr>
                                        <p:cTn id="58" dur="150" fill="hold"/>
                                        <p:tgtEl>
                                          <p:spTgt spid="166"/>
                                        </p:tgtEl>
                                      </p:cBhvr>
                                      <p:by x="110000" y="110000"/>
                                    </p:animScale>
                                  </p:childTnLst>
                                </p:cTn>
                              </p:par>
                            </p:childTnLst>
                          </p:cTn>
                        </p:par>
                        <p:par>
                          <p:cTn id="59" fill="hold">
                            <p:stCondLst>
                              <p:cond delay="16700"/>
                            </p:stCondLst>
                            <p:childTnLst>
                              <p:par>
                                <p:cTn id="60" presetID="23" presetClass="entr" presetSubtype="16" fill="hold" grpId="14" nodeType="afterEffect">
                                  <p:stCondLst>
                                    <p:cond delay="2100"/>
                                  </p:stCondLst>
                                  <p:iterate type="el">
                                    <p:tmAbs val="0"/>
                                  </p:iterate>
                                  <p:childTnLst>
                                    <p:set>
                                      <p:cBhvr>
                                        <p:cTn id="61" dur="indefinite" fill="hold"/>
                                        <p:tgtEl>
                                          <p:spTgt spid="167"/>
                                        </p:tgtEl>
                                        <p:attrNameLst>
                                          <p:attrName>style.visibility</p:attrName>
                                        </p:attrNameLst>
                                      </p:cBhvr>
                                      <p:to>
                                        <p:strVal val="visible"/>
                                      </p:to>
                                    </p:set>
                                    <p:anim calcmode="lin" valueType="num">
                                      <p:cBhvr>
                                        <p:cTn id="62" dur="300" fill="hold"/>
                                        <p:tgtEl>
                                          <p:spTgt spid="167"/>
                                        </p:tgtEl>
                                        <p:attrNameLst>
                                          <p:attrName>ppt_w</p:attrName>
                                        </p:attrNameLst>
                                      </p:cBhvr>
                                      <p:tavLst>
                                        <p:tav tm="0">
                                          <p:val>
                                            <p:fltVal val="0"/>
                                          </p:val>
                                        </p:tav>
                                        <p:tav tm="100000">
                                          <p:val>
                                            <p:strVal val="#ppt_w"/>
                                          </p:val>
                                        </p:tav>
                                      </p:tavLst>
                                    </p:anim>
                                    <p:anim calcmode="lin" valueType="num">
                                      <p:cBhvr>
                                        <p:cTn id="63" dur="300" fill="hold"/>
                                        <p:tgtEl>
                                          <p:spTgt spid="167"/>
                                        </p:tgtEl>
                                        <p:attrNameLst>
                                          <p:attrName>ppt_h</p:attrName>
                                        </p:attrNameLst>
                                      </p:cBhvr>
                                      <p:tavLst>
                                        <p:tav tm="0">
                                          <p:val>
                                            <p:fltVal val="0"/>
                                          </p:val>
                                        </p:tav>
                                        <p:tav tm="100000">
                                          <p:val>
                                            <p:strVal val="#ppt_h"/>
                                          </p:val>
                                        </p:tav>
                                      </p:tavLst>
                                    </p:anim>
                                  </p:childTnLst>
                                </p:cTn>
                              </p:par>
                            </p:childTnLst>
                          </p:cTn>
                        </p:par>
                        <p:par>
                          <p:cTn id="64" fill="hold">
                            <p:stCondLst>
                              <p:cond delay="18750"/>
                            </p:stCondLst>
                            <p:childTnLst>
                              <p:par>
                                <p:cTn id="65" presetID="6" presetClass="emph" presetSubtype="0" fill="hold" grpId="15" nodeType="afterEffect">
                                  <p:stCondLst>
                                    <p:cond delay="2400"/>
                                  </p:stCondLst>
                                  <p:childTnLst>
                                    <p:animScale>
                                      <p:cBhvr>
                                        <p:cTn id="66" dur="150" fill="hold"/>
                                        <p:tgtEl>
                                          <p:spTgt spid="167"/>
                                        </p:tgtEl>
                                      </p:cBhvr>
                                      <p:by x="110000" y="110000"/>
                                    </p:animScale>
                                  </p:childTnLst>
                                </p:cTn>
                              </p:par>
                            </p:childTnLst>
                          </p:cTn>
                        </p:par>
                        <p:par>
                          <p:cTn id="67" fill="hold">
                            <p:stCondLst>
                              <p:cond delay="21650"/>
                            </p:stCondLst>
                            <p:childTnLst>
                              <p:par>
                                <p:cTn id="68" presetID="23" presetClass="entr" presetSubtype="16" fill="hold" grpId="16" nodeType="afterEffect">
                                  <p:stCondLst>
                                    <p:cond delay="2200"/>
                                  </p:stCondLst>
                                  <p:iterate type="el">
                                    <p:tmAbs val="0"/>
                                  </p:iterate>
                                  <p:childTnLst>
                                    <p:set>
                                      <p:cBhvr>
                                        <p:cTn id="69" dur="indefinite" fill="hold"/>
                                        <p:tgtEl>
                                          <p:spTgt spid="168"/>
                                        </p:tgtEl>
                                        <p:attrNameLst>
                                          <p:attrName>style.visibility</p:attrName>
                                        </p:attrNameLst>
                                      </p:cBhvr>
                                      <p:to>
                                        <p:strVal val="visible"/>
                                      </p:to>
                                    </p:set>
                                    <p:anim calcmode="lin" valueType="num">
                                      <p:cBhvr>
                                        <p:cTn id="70" dur="300" fill="hold"/>
                                        <p:tgtEl>
                                          <p:spTgt spid="168"/>
                                        </p:tgtEl>
                                        <p:attrNameLst>
                                          <p:attrName>ppt_w</p:attrName>
                                        </p:attrNameLst>
                                      </p:cBhvr>
                                      <p:tavLst>
                                        <p:tav tm="0">
                                          <p:val>
                                            <p:fltVal val="0"/>
                                          </p:val>
                                        </p:tav>
                                        <p:tav tm="100000">
                                          <p:val>
                                            <p:strVal val="#ppt_w"/>
                                          </p:val>
                                        </p:tav>
                                      </p:tavLst>
                                    </p:anim>
                                    <p:anim calcmode="lin" valueType="num">
                                      <p:cBhvr>
                                        <p:cTn id="71" dur="300" fill="hold"/>
                                        <p:tgtEl>
                                          <p:spTgt spid="168"/>
                                        </p:tgtEl>
                                        <p:attrNameLst>
                                          <p:attrName>ppt_h</p:attrName>
                                        </p:attrNameLst>
                                      </p:cBhvr>
                                      <p:tavLst>
                                        <p:tav tm="0">
                                          <p:val>
                                            <p:fltVal val="0"/>
                                          </p:val>
                                        </p:tav>
                                        <p:tav tm="100000">
                                          <p:val>
                                            <p:strVal val="#ppt_h"/>
                                          </p:val>
                                        </p:tav>
                                      </p:tavLst>
                                    </p:anim>
                                  </p:childTnLst>
                                </p:cTn>
                              </p:par>
                            </p:childTnLst>
                          </p:cTn>
                        </p:par>
                        <p:par>
                          <p:cTn id="72" fill="hold">
                            <p:stCondLst>
                              <p:cond delay="23799"/>
                            </p:stCondLst>
                            <p:childTnLst>
                              <p:par>
                                <p:cTn id="73" presetID="6" presetClass="emph" presetSubtype="0" fill="hold" grpId="17" nodeType="afterEffect">
                                  <p:stCondLst>
                                    <p:cond delay="2500"/>
                                  </p:stCondLst>
                                  <p:childTnLst>
                                    <p:animScale>
                                      <p:cBhvr>
                                        <p:cTn id="74" dur="150" fill="hold"/>
                                        <p:tgtEl>
                                          <p:spTgt spid="168"/>
                                        </p:tgtEl>
                                      </p:cBhvr>
                                      <p:by x="110000" y="110000"/>
                                    </p:animScale>
                                  </p:childTnLst>
                                </p:cTn>
                              </p:par>
                            </p:childTnLst>
                          </p:cTn>
                        </p:par>
                        <p:par>
                          <p:cTn id="75" fill="hold">
                            <p:stCondLst>
                              <p:cond delay="26799"/>
                            </p:stCondLst>
                            <p:childTnLst>
                              <p:par>
                                <p:cTn id="76" presetID="23" presetClass="entr" presetSubtype="16" fill="hold" grpId="18" nodeType="afterEffect">
                                  <p:stCondLst>
                                    <p:cond delay="2100"/>
                                  </p:stCondLst>
                                  <p:iterate type="el">
                                    <p:tmAbs val="0"/>
                                  </p:iterate>
                                  <p:childTnLst>
                                    <p:set>
                                      <p:cBhvr>
                                        <p:cTn id="77" dur="indefinite" fill="hold"/>
                                        <p:tgtEl>
                                          <p:spTgt spid="169"/>
                                        </p:tgtEl>
                                        <p:attrNameLst>
                                          <p:attrName>style.visibility</p:attrName>
                                        </p:attrNameLst>
                                      </p:cBhvr>
                                      <p:to>
                                        <p:strVal val="visible"/>
                                      </p:to>
                                    </p:set>
                                    <p:anim calcmode="lin" valueType="num">
                                      <p:cBhvr>
                                        <p:cTn id="78" dur="300" fill="hold"/>
                                        <p:tgtEl>
                                          <p:spTgt spid="169"/>
                                        </p:tgtEl>
                                        <p:attrNameLst>
                                          <p:attrName>ppt_w</p:attrName>
                                        </p:attrNameLst>
                                      </p:cBhvr>
                                      <p:tavLst>
                                        <p:tav tm="0">
                                          <p:val>
                                            <p:fltVal val="0"/>
                                          </p:val>
                                        </p:tav>
                                        <p:tav tm="100000">
                                          <p:val>
                                            <p:strVal val="#ppt_w"/>
                                          </p:val>
                                        </p:tav>
                                      </p:tavLst>
                                    </p:anim>
                                    <p:anim calcmode="lin" valueType="num">
                                      <p:cBhvr>
                                        <p:cTn id="79" dur="300" fill="hold"/>
                                        <p:tgtEl>
                                          <p:spTgt spid="169"/>
                                        </p:tgtEl>
                                        <p:attrNameLst>
                                          <p:attrName>ppt_h</p:attrName>
                                        </p:attrNameLst>
                                      </p:cBhvr>
                                      <p:tavLst>
                                        <p:tav tm="0">
                                          <p:val>
                                            <p:fltVal val="0"/>
                                          </p:val>
                                        </p:tav>
                                        <p:tav tm="100000">
                                          <p:val>
                                            <p:strVal val="#ppt_h"/>
                                          </p:val>
                                        </p:tav>
                                      </p:tavLst>
                                    </p:anim>
                                  </p:childTnLst>
                                </p:cTn>
                              </p:par>
                            </p:childTnLst>
                          </p:cTn>
                        </p:par>
                        <p:par>
                          <p:cTn id="80" fill="hold">
                            <p:stCondLst>
                              <p:cond delay="28849"/>
                            </p:stCondLst>
                            <p:childTnLst>
                              <p:par>
                                <p:cTn id="81" presetID="6" presetClass="emph" presetSubtype="0" fill="hold" grpId="19" nodeType="afterEffect">
                                  <p:stCondLst>
                                    <p:cond delay="2400"/>
                                  </p:stCondLst>
                                  <p:childTnLst>
                                    <p:animScale>
                                      <p:cBhvr>
                                        <p:cTn id="82" dur="150" fill="hold"/>
                                        <p:tgtEl>
                                          <p:spTgt spid="169"/>
                                        </p:tgtEl>
                                      </p:cBhvr>
                                      <p:by x="110000" y="110000"/>
                                    </p:animScale>
                                  </p:childTnLst>
                                </p:cTn>
                              </p:par>
                            </p:childTnLst>
                          </p:cTn>
                        </p:par>
                        <p:par>
                          <p:cTn id="83" fill="hold">
                            <p:stCondLst>
                              <p:cond delay="31749"/>
                            </p:stCondLst>
                            <p:childTnLst>
                              <p:par>
                                <p:cTn id="84" presetID="23" presetClass="entr" presetSubtype="16" fill="hold" grpId="20" nodeType="afterEffect">
                                  <p:stCondLst>
                                    <p:cond delay="2300"/>
                                  </p:stCondLst>
                                  <p:iterate type="el">
                                    <p:tmAbs val="0"/>
                                  </p:iterate>
                                  <p:childTnLst>
                                    <p:set>
                                      <p:cBhvr>
                                        <p:cTn id="85" dur="indefinite" fill="hold"/>
                                        <p:tgtEl>
                                          <p:spTgt spid="153"/>
                                        </p:tgtEl>
                                        <p:attrNameLst>
                                          <p:attrName>style.visibility</p:attrName>
                                        </p:attrNameLst>
                                      </p:cBhvr>
                                      <p:to>
                                        <p:strVal val="visible"/>
                                      </p:to>
                                    </p:set>
                                    <p:anim calcmode="lin" valueType="num">
                                      <p:cBhvr>
                                        <p:cTn id="86" dur="300" fill="hold"/>
                                        <p:tgtEl>
                                          <p:spTgt spid="153"/>
                                        </p:tgtEl>
                                        <p:attrNameLst>
                                          <p:attrName>ppt_w</p:attrName>
                                        </p:attrNameLst>
                                      </p:cBhvr>
                                      <p:tavLst>
                                        <p:tav tm="0">
                                          <p:val>
                                            <p:fltVal val="0"/>
                                          </p:val>
                                        </p:tav>
                                        <p:tav tm="100000">
                                          <p:val>
                                            <p:strVal val="#ppt_w"/>
                                          </p:val>
                                        </p:tav>
                                      </p:tavLst>
                                    </p:anim>
                                    <p:anim calcmode="lin" valueType="num">
                                      <p:cBhvr>
                                        <p:cTn id="87" dur="300" fill="hold"/>
                                        <p:tgtEl>
                                          <p:spTgt spid="153"/>
                                        </p:tgtEl>
                                        <p:attrNameLst>
                                          <p:attrName>ppt_h</p:attrName>
                                        </p:attrNameLst>
                                      </p:cBhvr>
                                      <p:tavLst>
                                        <p:tav tm="0">
                                          <p:val>
                                            <p:fltVal val="0"/>
                                          </p:val>
                                        </p:tav>
                                        <p:tav tm="100000">
                                          <p:val>
                                            <p:strVal val="#ppt_h"/>
                                          </p:val>
                                        </p:tav>
                                      </p:tavLst>
                                    </p:anim>
                                  </p:childTnLst>
                                </p:cTn>
                              </p:par>
                            </p:childTnLst>
                          </p:cTn>
                        </p:par>
                        <p:par>
                          <p:cTn id="88" fill="hold">
                            <p:stCondLst>
                              <p:cond delay="34000"/>
                            </p:stCondLst>
                            <p:childTnLst>
                              <p:par>
                                <p:cTn id="89" presetID="6" presetClass="emph" presetSubtype="0" fill="hold" grpId="21" nodeType="afterEffect">
                                  <p:stCondLst>
                                    <p:cond delay="2600"/>
                                  </p:stCondLst>
                                  <p:childTnLst>
                                    <p:animScale>
                                      <p:cBhvr>
                                        <p:cTn id="90" dur="150" fill="hold"/>
                                        <p:tgtEl>
                                          <p:spTgt spid="153"/>
                                        </p:tgtEl>
                                      </p:cBhvr>
                                      <p:by x="110000" y="110000"/>
                                    </p:animScale>
                                  </p:childTnLst>
                                </p:cTn>
                              </p:par>
                            </p:childTnLst>
                          </p:cTn>
                        </p:par>
                        <p:par>
                          <p:cTn id="91" fill="hold">
                            <p:stCondLst>
                              <p:cond delay="37100"/>
                            </p:stCondLst>
                            <p:childTnLst>
                              <p:par>
                                <p:cTn id="92" presetID="23" presetClass="entr" presetSubtype="16" fill="hold" grpId="22" nodeType="afterEffect">
                                  <p:stCondLst>
                                    <p:cond delay="2400"/>
                                  </p:stCondLst>
                                  <p:iterate type="el">
                                    <p:tmAbs val="0"/>
                                  </p:iterate>
                                  <p:childTnLst>
                                    <p:set>
                                      <p:cBhvr>
                                        <p:cTn id="93" dur="indefinite" fill="hold"/>
                                        <p:tgtEl>
                                          <p:spTgt spid="157"/>
                                        </p:tgtEl>
                                        <p:attrNameLst>
                                          <p:attrName>style.visibility</p:attrName>
                                        </p:attrNameLst>
                                      </p:cBhvr>
                                      <p:to>
                                        <p:strVal val="visible"/>
                                      </p:to>
                                    </p:set>
                                    <p:anim calcmode="lin" valueType="num">
                                      <p:cBhvr>
                                        <p:cTn id="94" dur="300" fill="hold"/>
                                        <p:tgtEl>
                                          <p:spTgt spid="157"/>
                                        </p:tgtEl>
                                        <p:attrNameLst>
                                          <p:attrName>ppt_w</p:attrName>
                                        </p:attrNameLst>
                                      </p:cBhvr>
                                      <p:tavLst>
                                        <p:tav tm="0">
                                          <p:val>
                                            <p:fltVal val="0"/>
                                          </p:val>
                                        </p:tav>
                                        <p:tav tm="100000">
                                          <p:val>
                                            <p:strVal val="#ppt_w"/>
                                          </p:val>
                                        </p:tav>
                                      </p:tavLst>
                                    </p:anim>
                                    <p:anim calcmode="lin" valueType="num">
                                      <p:cBhvr>
                                        <p:cTn id="95" dur="300" fill="hold"/>
                                        <p:tgtEl>
                                          <p:spTgt spid="157"/>
                                        </p:tgtEl>
                                        <p:attrNameLst>
                                          <p:attrName>ppt_h</p:attrName>
                                        </p:attrNameLst>
                                      </p:cBhvr>
                                      <p:tavLst>
                                        <p:tav tm="0">
                                          <p:val>
                                            <p:fltVal val="0"/>
                                          </p:val>
                                        </p:tav>
                                        <p:tav tm="100000">
                                          <p:val>
                                            <p:strVal val="#ppt_h"/>
                                          </p:val>
                                        </p:tav>
                                      </p:tavLst>
                                    </p:anim>
                                  </p:childTnLst>
                                </p:cTn>
                              </p:par>
                            </p:childTnLst>
                          </p:cTn>
                        </p:par>
                        <p:par>
                          <p:cTn id="96" fill="hold">
                            <p:stCondLst>
                              <p:cond delay="39449"/>
                            </p:stCondLst>
                            <p:childTnLst>
                              <p:par>
                                <p:cTn id="97" presetID="6" presetClass="emph" presetSubtype="0" fill="hold" grpId="23" nodeType="afterEffect">
                                  <p:stCondLst>
                                    <p:cond delay="2700"/>
                                  </p:stCondLst>
                                  <p:childTnLst>
                                    <p:animScale>
                                      <p:cBhvr>
                                        <p:cTn id="98" dur="150" fill="hold"/>
                                        <p:tgtEl>
                                          <p:spTgt spid="157"/>
                                        </p:tgtEl>
                                      </p:cBhvr>
                                      <p:by x="110000" y="110000"/>
                                    </p:animScale>
                                  </p:childTnLst>
                                </p:cTn>
                              </p:par>
                            </p:childTnLst>
                          </p:cTn>
                        </p:par>
                        <p:par>
                          <p:cTn id="99" fill="hold">
                            <p:stCondLst>
                              <p:cond delay="42649"/>
                            </p:stCondLst>
                            <p:childTnLst>
                              <p:par>
                                <p:cTn id="100" presetID="23" presetClass="entr" presetSubtype="16" fill="hold" grpId="24" nodeType="afterEffect">
                                  <p:stCondLst>
                                    <p:cond delay="2500"/>
                                  </p:stCondLst>
                                  <p:iterate type="el">
                                    <p:tmAbs val="0"/>
                                  </p:iterate>
                                  <p:childTnLst>
                                    <p:set>
                                      <p:cBhvr>
                                        <p:cTn id="101" dur="indefinite" fill="hold"/>
                                        <p:tgtEl>
                                          <p:spTgt spid="163"/>
                                        </p:tgtEl>
                                        <p:attrNameLst>
                                          <p:attrName>style.visibility</p:attrName>
                                        </p:attrNameLst>
                                      </p:cBhvr>
                                      <p:to>
                                        <p:strVal val="visible"/>
                                      </p:to>
                                    </p:set>
                                    <p:anim calcmode="lin" valueType="num">
                                      <p:cBhvr>
                                        <p:cTn id="102" dur="300" fill="hold"/>
                                        <p:tgtEl>
                                          <p:spTgt spid="163"/>
                                        </p:tgtEl>
                                        <p:attrNameLst>
                                          <p:attrName>ppt_w</p:attrName>
                                        </p:attrNameLst>
                                      </p:cBhvr>
                                      <p:tavLst>
                                        <p:tav tm="0">
                                          <p:val>
                                            <p:fltVal val="0"/>
                                          </p:val>
                                        </p:tav>
                                        <p:tav tm="100000">
                                          <p:val>
                                            <p:strVal val="#ppt_w"/>
                                          </p:val>
                                        </p:tav>
                                      </p:tavLst>
                                    </p:anim>
                                    <p:anim calcmode="lin" valueType="num">
                                      <p:cBhvr>
                                        <p:cTn id="103" dur="300" fill="hold"/>
                                        <p:tgtEl>
                                          <p:spTgt spid="163"/>
                                        </p:tgtEl>
                                        <p:attrNameLst>
                                          <p:attrName>ppt_h</p:attrName>
                                        </p:attrNameLst>
                                      </p:cBhvr>
                                      <p:tavLst>
                                        <p:tav tm="0">
                                          <p:val>
                                            <p:fltVal val="0"/>
                                          </p:val>
                                        </p:tav>
                                        <p:tav tm="100000">
                                          <p:val>
                                            <p:strVal val="#ppt_h"/>
                                          </p:val>
                                        </p:tav>
                                      </p:tavLst>
                                    </p:anim>
                                  </p:childTnLst>
                                </p:cTn>
                              </p:par>
                            </p:childTnLst>
                          </p:cTn>
                        </p:par>
                        <p:par>
                          <p:cTn id="104" fill="hold">
                            <p:stCondLst>
                              <p:cond delay="45099"/>
                            </p:stCondLst>
                            <p:childTnLst>
                              <p:par>
                                <p:cTn id="105" presetID="6" presetClass="emph" presetSubtype="0" fill="hold" grpId="25" nodeType="afterEffect">
                                  <p:stCondLst>
                                    <p:cond delay="2800"/>
                                  </p:stCondLst>
                                  <p:childTnLst>
                                    <p:animScale>
                                      <p:cBhvr>
                                        <p:cTn id="106" dur="150" fill="hold"/>
                                        <p:tgtEl>
                                          <p:spTgt spid="163"/>
                                        </p:tgtEl>
                                      </p:cBhvr>
                                      <p:by x="110000" y="110000"/>
                                    </p:animScale>
                                  </p:childTnLst>
                                </p:cTn>
                              </p:par>
                            </p:childTnLst>
                          </p:cTn>
                        </p:par>
                        <p:par>
                          <p:cTn id="107" fill="hold">
                            <p:stCondLst>
                              <p:cond delay="48399"/>
                            </p:stCondLst>
                            <p:childTnLst>
                              <p:par>
                                <p:cTn id="108" presetID="23" presetClass="entr" presetSubtype="16" fill="hold" grpId="26" nodeType="afterEffect">
                                  <p:stCondLst>
                                    <p:cond delay="2200"/>
                                  </p:stCondLst>
                                  <p:iterate type="el">
                                    <p:tmAbs val="0"/>
                                  </p:iterate>
                                  <p:childTnLst>
                                    <p:set>
                                      <p:cBhvr>
                                        <p:cTn id="109" dur="indefinite" fill="hold"/>
                                        <p:tgtEl>
                                          <p:spTgt spid="160"/>
                                        </p:tgtEl>
                                        <p:attrNameLst>
                                          <p:attrName>style.visibility</p:attrName>
                                        </p:attrNameLst>
                                      </p:cBhvr>
                                      <p:to>
                                        <p:strVal val="visible"/>
                                      </p:to>
                                    </p:set>
                                    <p:anim calcmode="lin" valueType="num">
                                      <p:cBhvr>
                                        <p:cTn id="110" dur="300" fill="hold"/>
                                        <p:tgtEl>
                                          <p:spTgt spid="160"/>
                                        </p:tgtEl>
                                        <p:attrNameLst>
                                          <p:attrName>ppt_w</p:attrName>
                                        </p:attrNameLst>
                                      </p:cBhvr>
                                      <p:tavLst>
                                        <p:tav tm="0">
                                          <p:val>
                                            <p:fltVal val="0"/>
                                          </p:val>
                                        </p:tav>
                                        <p:tav tm="100000">
                                          <p:val>
                                            <p:strVal val="#ppt_w"/>
                                          </p:val>
                                        </p:tav>
                                      </p:tavLst>
                                    </p:anim>
                                    <p:anim calcmode="lin" valueType="num">
                                      <p:cBhvr>
                                        <p:cTn id="111" dur="300" fill="hold"/>
                                        <p:tgtEl>
                                          <p:spTgt spid="160"/>
                                        </p:tgtEl>
                                        <p:attrNameLst>
                                          <p:attrName>ppt_h</p:attrName>
                                        </p:attrNameLst>
                                      </p:cBhvr>
                                      <p:tavLst>
                                        <p:tav tm="0">
                                          <p:val>
                                            <p:fltVal val="0"/>
                                          </p:val>
                                        </p:tav>
                                        <p:tav tm="100000">
                                          <p:val>
                                            <p:strVal val="#ppt_h"/>
                                          </p:val>
                                        </p:tav>
                                      </p:tavLst>
                                    </p:anim>
                                  </p:childTnLst>
                                </p:cTn>
                              </p:par>
                            </p:childTnLst>
                          </p:cTn>
                        </p:par>
                        <p:par>
                          <p:cTn id="112" fill="hold">
                            <p:stCondLst>
                              <p:cond delay="50549"/>
                            </p:stCondLst>
                            <p:childTnLst>
                              <p:par>
                                <p:cTn id="113" presetID="6" presetClass="emph" presetSubtype="0" fill="hold" grpId="27" nodeType="afterEffect">
                                  <p:stCondLst>
                                    <p:cond delay="2500"/>
                                  </p:stCondLst>
                                  <p:childTnLst>
                                    <p:animScale>
                                      <p:cBhvr>
                                        <p:cTn id="114" dur="150" fill="hold"/>
                                        <p:tgtEl>
                                          <p:spTgt spid="160"/>
                                        </p:tgtEl>
                                      </p:cBhvr>
                                      <p:by x="110000" y="110000"/>
                                    </p:animScale>
                                  </p:childTnLst>
                                </p:cTn>
                              </p:par>
                            </p:childTnLst>
                          </p:cTn>
                        </p:par>
                        <p:par>
                          <p:cTn id="115" fill="hold">
                            <p:stCondLst>
                              <p:cond delay="53549"/>
                            </p:stCondLst>
                            <p:childTnLst>
                              <p:par>
                                <p:cTn id="116" presetID="23" presetClass="entr" presetSubtype="16" fill="hold" grpId="28" nodeType="afterEffect">
                                  <p:stCondLst>
                                    <p:cond delay="2300"/>
                                  </p:stCondLst>
                                  <p:iterate type="el">
                                    <p:tmAbs val="0"/>
                                  </p:iterate>
                                  <p:childTnLst>
                                    <p:set>
                                      <p:cBhvr>
                                        <p:cTn id="117" dur="indefinite" fill="hold"/>
                                        <p:tgtEl>
                                          <p:spTgt spid="155"/>
                                        </p:tgtEl>
                                        <p:attrNameLst>
                                          <p:attrName>style.visibility</p:attrName>
                                        </p:attrNameLst>
                                      </p:cBhvr>
                                      <p:to>
                                        <p:strVal val="visible"/>
                                      </p:to>
                                    </p:set>
                                    <p:anim calcmode="lin" valueType="num">
                                      <p:cBhvr>
                                        <p:cTn id="118" dur="300" fill="hold"/>
                                        <p:tgtEl>
                                          <p:spTgt spid="155"/>
                                        </p:tgtEl>
                                        <p:attrNameLst>
                                          <p:attrName>ppt_w</p:attrName>
                                        </p:attrNameLst>
                                      </p:cBhvr>
                                      <p:tavLst>
                                        <p:tav tm="0">
                                          <p:val>
                                            <p:fltVal val="0"/>
                                          </p:val>
                                        </p:tav>
                                        <p:tav tm="100000">
                                          <p:val>
                                            <p:strVal val="#ppt_w"/>
                                          </p:val>
                                        </p:tav>
                                      </p:tavLst>
                                    </p:anim>
                                    <p:anim calcmode="lin" valueType="num">
                                      <p:cBhvr>
                                        <p:cTn id="119" dur="300" fill="hold"/>
                                        <p:tgtEl>
                                          <p:spTgt spid="155"/>
                                        </p:tgtEl>
                                        <p:attrNameLst>
                                          <p:attrName>ppt_h</p:attrName>
                                        </p:attrNameLst>
                                      </p:cBhvr>
                                      <p:tavLst>
                                        <p:tav tm="0">
                                          <p:val>
                                            <p:fltVal val="0"/>
                                          </p:val>
                                        </p:tav>
                                        <p:tav tm="100000">
                                          <p:val>
                                            <p:strVal val="#ppt_h"/>
                                          </p:val>
                                        </p:tav>
                                      </p:tavLst>
                                    </p:anim>
                                  </p:childTnLst>
                                </p:cTn>
                              </p:par>
                            </p:childTnLst>
                          </p:cTn>
                        </p:par>
                        <p:par>
                          <p:cTn id="120" fill="hold">
                            <p:stCondLst>
                              <p:cond delay="55799"/>
                            </p:stCondLst>
                            <p:childTnLst>
                              <p:par>
                                <p:cTn id="121" presetID="6" presetClass="emph" presetSubtype="0" fill="hold" grpId="29" nodeType="afterEffect">
                                  <p:stCondLst>
                                    <p:cond delay="2600"/>
                                  </p:stCondLst>
                                  <p:childTnLst>
                                    <p:animScale>
                                      <p:cBhvr>
                                        <p:cTn id="122" dur="150" fill="hold"/>
                                        <p:tgtEl>
                                          <p:spTgt spid="155"/>
                                        </p:tgtEl>
                                      </p:cBhvr>
                                      <p:by x="110000" y="110000"/>
                                    </p:animScale>
                                  </p:childTnLst>
                                </p:cTn>
                              </p:par>
                            </p:childTnLst>
                          </p:cTn>
                        </p:par>
                        <p:par>
                          <p:cTn id="123" fill="hold">
                            <p:stCondLst>
                              <p:cond delay="58899"/>
                            </p:stCondLst>
                            <p:childTnLst>
                              <p:par>
                                <p:cTn id="124" presetID="23" presetClass="entr" presetSubtype="16" fill="hold" grpId="30" nodeType="afterEffect">
                                  <p:stCondLst>
                                    <p:cond delay="2400"/>
                                  </p:stCondLst>
                                  <p:iterate type="el">
                                    <p:tmAbs val="0"/>
                                  </p:iterate>
                                  <p:childTnLst>
                                    <p:set>
                                      <p:cBhvr>
                                        <p:cTn id="125" dur="indefinite" fill="hold"/>
                                        <p:tgtEl>
                                          <p:spTgt spid="158"/>
                                        </p:tgtEl>
                                        <p:attrNameLst>
                                          <p:attrName>style.visibility</p:attrName>
                                        </p:attrNameLst>
                                      </p:cBhvr>
                                      <p:to>
                                        <p:strVal val="visible"/>
                                      </p:to>
                                    </p:set>
                                    <p:anim calcmode="lin" valueType="num">
                                      <p:cBhvr>
                                        <p:cTn id="126" dur="300" fill="hold"/>
                                        <p:tgtEl>
                                          <p:spTgt spid="158"/>
                                        </p:tgtEl>
                                        <p:attrNameLst>
                                          <p:attrName>ppt_w</p:attrName>
                                        </p:attrNameLst>
                                      </p:cBhvr>
                                      <p:tavLst>
                                        <p:tav tm="0">
                                          <p:val>
                                            <p:fltVal val="0"/>
                                          </p:val>
                                        </p:tav>
                                        <p:tav tm="100000">
                                          <p:val>
                                            <p:strVal val="#ppt_w"/>
                                          </p:val>
                                        </p:tav>
                                      </p:tavLst>
                                    </p:anim>
                                    <p:anim calcmode="lin" valueType="num">
                                      <p:cBhvr>
                                        <p:cTn id="127" dur="300" fill="hold"/>
                                        <p:tgtEl>
                                          <p:spTgt spid="158"/>
                                        </p:tgtEl>
                                        <p:attrNameLst>
                                          <p:attrName>ppt_h</p:attrName>
                                        </p:attrNameLst>
                                      </p:cBhvr>
                                      <p:tavLst>
                                        <p:tav tm="0">
                                          <p:val>
                                            <p:fltVal val="0"/>
                                          </p:val>
                                        </p:tav>
                                        <p:tav tm="100000">
                                          <p:val>
                                            <p:strVal val="#ppt_h"/>
                                          </p:val>
                                        </p:tav>
                                      </p:tavLst>
                                    </p:anim>
                                  </p:childTnLst>
                                </p:cTn>
                              </p:par>
                            </p:childTnLst>
                          </p:cTn>
                        </p:par>
                        <p:par>
                          <p:cTn id="128" fill="hold">
                            <p:stCondLst>
                              <p:cond delay="61250"/>
                            </p:stCondLst>
                            <p:childTnLst>
                              <p:par>
                                <p:cTn id="129" presetID="6" presetClass="emph" presetSubtype="0" fill="hold" grpId="31" nodeType="afterEffect">
                                  <p:stCondLst>
                                    <p:cond delay="2700"/>
                                  </p:stCondLst>
                                  <p:childTnLst>
                                    <p:animScale>
                                      <p:cBhvr>
                                        <p:cTn id="130" dur="150" fill="hold"/>
                                        <p:tgtEl>
                                          <p:spTgt spid="158"/>
                                        </p:tgtEl>
                                      </p:cBhvr>
                                      <p:by x="110000" y="110000"/>
                                    </p:animScale>
                                  </p:childTnLst>
                                </p:cTn>
                              </p:par>
                            </p:childTnLst>
                          </p:cTn>
                        </p:par>
                        <p:par>
                          <p:cTn id="131" fill="hold">
                            <p:stCondLst>
                              <p:cond delay="64450"/>
                            </p:stCondLst>
                            <p:childTnLst>
                              <p:par>
                                <p:cTn id="132" presetID="23" presetClass="entr" presetSubtype="16" fill="hold" grpId="32" nodeType="afterEffect">
                                  <p:stCondLst>
                                    <p:cond delay="2500"/>
                                  </p:stCondLst>
                                  <p:iterate type="el">
                                    <p:tmAbs val="0"/>
                                  </p:iterate>
                                  <p:childTnLst>
                                    <p:set>
                                      <p:cBhvr>
                                        <p:cTn id="133" dur="indefinite" fill="hold"/>
                                        <p:tgtEl>
                                          <p:spTgt spid="164"/>
                                        </p:tgtEl>
                                        <p:attrNameLst>
                                          <p:attrName>style.visibility</p:attrName>
                                        </p:attrNameLst>
                                      </p:cBhvr>
                                      <p:to>
                                        <p:strVal val="visible"/>
                                      </p:to>
                                    </p:set>
                                    <p:anim calcmode="lin" valueType="num">
                                      <p:cBhvr>
                                        <p:cTn id="134" dur="300" fill="hold"/>
                                        <p:tgtEl>
                                          <p:spTgt spid="164"/>
                                        </p:tgtEl>
                                        <p:attrNameLst>
                                          <p:attrName>ppt_w</p:attrName>
                                        </p:attrNameLst>
                                      </p:cBhvr>
                                      <p:tavLst>
                                        <p:tav tm="0">
                                          <p:val>
                                            <p:fltVal val="0"/>
                                          </p:val>
                                        </p:tav>
                                        <p:tav tm="100000">
                                          <p:val>
                                            <p:strVal val="#ppt_w"/>
                                          </p:val>
                                        </p:tav>
                                      </p:tavLst>
                                    </p:anim>
                                    <p:anim calcmode="lin" valueType="num">
                                      <p:cBhvr>
                                        <p:cTn id="135" dur="300" fill="hold"/>
                                        <p:tgtEl>
                                          <p:spTgt spid="164"/>
                                        </p:tgtEl>
                                        <p:attrNameLst>
                                          <p:attrName>ppt_h</p:attrName>
                                        </p:attrNameLst>
                                      </p:cBhvr>
                                      <p:tavLst>
                                        <p:tav tm="0">
                                          <p:val>
                                            <p:fltVal val="0"/>
                                          </p:val>
                                        </p:tav>
                                        <p:tav tm="100000">
                                          <p:val>
                                            <p:strVal val="#ppt_h"/>
                                          </p:val>
                                        </p:tav>
                                      </p:tavLst>
                                    </p:anim>
                                  </p:childTnLst>
                                </p:cTn>
                              </p:par>
                            </p:childTnLst>
                          </p:cTn>
                        </p:par>
                        <p:par>
                          <p:cTn id="136" fill="hold">
                            <p:stCondLst>
                              <p:cond delay="66900"/>
                            </p:stCondLst>
                            <p:childTnLst>
                              <p:par>
                                <p:cTn id="137" presetID="6" presetClass="emph" presetSubtype="0" fill="hold" grpId="33" nodeType="afterEffect">
                                  <p:stCondLst>
                                    <p:cond delay="2800"/>
                                  </p:stCondLst>
                                  <p:childTnLst>
                                    <p:animScale>
                                      <p:cBhvr>
                                        <p:cTn id="138" dur="150" fill="hold"/>
                                        <p:tgtEl>
                                          <p:spTgt spid="164"/>
                                        </p:tgtEl>
                                      </p:cBhvr>
                                      <p:by x="110000" y="110000"/>
                                    </p:animScale>
                                  </p:childTnLst>
                                </p:cTn>
                              </p:par>
                            </p:childTnLst>
                          </p:cTn>
                        </p:par>
                        <p:par>
                          <p:cTn id="139" fill="hold">
                            <p:stCondLst>
                              <p:cond delay="70200"/>
                            </p:stCondLst>
                            <p:childTnLst>
                              <p:par>
                                <p:cTn id="140" presetID="23" presetClass="entr" presetSubtype="16" fill="hold" grpId="34" nodeType="afterEffect">
                                  <p:stCondLst>
                                    <p:cond delay="2600"/>
                                  </p:stCondLst>
                                  <p:iterate type="el">
                                    <p:tmAbs val="0"/>
                                  </p:iterate>
                                  <p:childTnLst>
                                    <p:set>
                                      <p:cBhvr>
                                        <p:cTn id="141" dur="indefinite" fill="hold"/>
                                        <p:tgtEl>
                                          <p:spTgt spid="154"/>
                                        </p:tgtEl>
                                        <p:attrNameLst>
                                          <p:attrName>style.visibility</p:attrName>
                                        </p:attrNameLst>
                                      </p:cBhvr>
                                      <p:to>
                                        <p:strVal val="visible"/>
                                      </p:to>
                                    </p:set>
                                    <p:anim calcmode="lin" valueType="num">
                                      <p:cBhvr>
                                        <p:cTn id="142" dur="300" fill="hold"/>
                                        <p:tgtEl>
                                          <p:spTgt spid="154"/>
                                        </p:tgtEl>
                                        <p:attrNameLst>
                                          <p:attrName>ppt_w</p:attrName>
                                        </p:attrNameLst>
                                      </p:cBhvr>
                                      <p:tavLst>
                                        <p:tav tm="0">
                                          <p:val>
                                            <p:fltVal val="0"/>
                                          </p:val>
                                        </p:tav>
                                        <p:tav tm="100000">
                                          <p:val>
                                            <p:strVal val="#ppt_w"/>
                                          </p:val>
                                        </p:tav>
                                      </p:tavLst>
                                    </p:anim>
                                    <p:anim calcmode="lin" valueType="num">
                                      <p:cBhvr>
                                        <p:cTn id="143" dur="300" fill="hold"/>
                                        <p:tgtEl>
                                          <p:spTgt spid="154"/>
                                        </p:tgtEl>
                                        <p:attrNameLst>
                                          <p:attrName>ppt_h</p:attrName>
                                        </p:attrNameLst>
                                      </p:cBhvr>
                                      <p:tavLst>
                                        <p:tav tm="0">
                                          <p:val>
                                            <p:fltVal val="0"/>
                                          </p:val>
                                        </p:tav>
                                        <p:tav tm="100000">
                                          <p:val>
                                            <p:strVal val="#ppt_h"/>
                                          </p:val>
                                        </p:tav>
                                      </p:tavLst>
                                    </p:anim>
                                  </p:childTnLst>
                                </p:cTn>
                              </p:par>
                            </p:childTnLst>
                          </p:cTn>
                        </p:par>
                        <p:par>
                          <p:cTn id="144" fill="hold">
                            <p:stCondLst>
                              <p:cond delay="72750"/>
                            </p:stCondLst>
                            <p:childTnLst>
                              <p:par>
                                <p:cTn id="145" presetID="6" presetClass="emph" presetSubtype="0" fill="hold" grpId="35" nodeType="afterEffect">
                                  <p:stCondLst>
                                    <p:cond delay="2900"/>
                                  </p:stCondLst>
                                  <p:childTnLst>
                                    <p:animScale>
                                      <p:cBhvr>
                                        <p:cTn id="146" dur="150" fill="hold"/>
                                        <p:tgtEl>
                                          <p:spTgt spid="154"/>
                                        </p:tgtEl>
                                      </p:cBhvr>
                                      <p:by x="110000" y="110000"/>
                                    </p:animScale>
                                  </p:childTnLst>
                                </p:cTn>
                              </p:par>
                            </p:childTnLst>
                          </p:cTn>
                        </p:par>
                        <p:par>
                          <p:cTn id="147" fill="hold">
                            <p:stCondLst>
                              <p:cond delay="76150"/>
                            </p:stCondLst>
                            <p:childTnLst>
                              <p:par>
                                <p:cTn id="148" presetID="23" presetClass="entr" presetSubtype="16" fill="hold" grpId="36" nodeType="afterEffect">
                                  <p:stCondLst>
                                    <p:cond delay="2700"/>
                                  </p:stCondLst>
                                  <p:iterate type="el">
                                    <p:tmAbs val="0"/>
                                  </p:iterate>
                                  <p:childTnLst>
                                    <p:set>
                                      <p:cBhvr>
                                        <p:cTn id="149" dur="indefinite" fill="hold"/>
                                        <p:tgtEl>
                                          <p:spTgt spid="162"/>
                                        </p:tgtEl>
                                        <p:attrNameLst>
                                          <p:attrName>style.visibility</p:attrName>
                                        </p:attrNameLst>
                                      </p:cBhvr>
                                      <p:to>
                                        <p:strVal val="visible"/>
                                      </p:to>
                                    </p:set>
                                    <p:anim calcmode="lin" valueType="num">
                                      <p:cBhvr>
                                        <p:cTn id="150" dur="300" fill="hold"/>
                                        <p:tgtEl>
                                          <p:spTgt spid="162"/>
                                        </p:tgtEl>
                                        <p:attrNameLst>
                                          <p:attrName>ppt_w</p:attrName>
                                        </p:attrNameLst>
                                      </p:cBhvr>
                                      <p:tavLst>
                                        <p:tav tm="0">
                                          <p:val>
                                            <p:fltVal val="0"/>
                                          </p:val>
                                        </p:tav>
                                        <p:tav tm="100000">
                                          <p:val>
                                            <p:strVal val="#ppt_w"/>
                                          </p:val>
                                        </p:tav>
                                      </p:tavLst>
                                    </p:anim>
                                    <p:anim calcmode="lin" valueType="num">
                                      <p:cBhvr>
                                        <p:cTn id="151" dur="300" fill="hold"/>
                                        <p:tgtEl>
                                          <p:spTgt spid="162"/>
                                        </p:tgtEl>
                                        <p:attrNameLst>
                                          <p:attrName>ppt_h</p:attrName>
                                        </p:attrNameLst>
                                      </p:cBhvr>
                                      <p:tavLst>
                                        <p:tav tm="0">
                                          <p:val>
                                            <p:fltVal val="0"/>
                                          </p:val>
                                        </p:tav>
                                        <p:tav tm="100000">
                                          <p:val>
                                            <p:strVal val="#ppt_h"/>
                                          </p:val>
                                        </p:tav>
                                      </p:tavLst>
                                    </p:anim>
                                  </p:childTnLst>
                                </p:cTn>
                              </p:par>
                            </p:childTnLst>
                          </p:cTn>
                        </p:par>
                        <p:par>
                          <p:cTn id="152" fill="hold">
                            <p:stCondLst>
                              <p:cond delay="78800"/>
                            </p:stCondLst>
                            <p:childTnLst>
                              <p:par>
                                <p:cTn id="153" presetID="6" presetClass="emph" presetSubtype="0" fill="hold" grpId="37" nodeType="afterEffect">
                                  <p:stCondLst>
                                    <p:cond delay="3000"/>
                                  </p:stCondLst>
                                  <p:childTnLst>
                                    <p:animScale>
                                      <p:cBhvr>
                                        <p:cTn id="154" dur="150" fill="hold"/>
                                        <p:tgtEl>
                                          <p:spTgt spid="162"/>
                                        </p:tgtEl>
                                      </p:cBhvr>
                                      <p:by x="110000" y="110000"/>
                                    </p:animScale>
                                  </p:childTnLst>
                                </p:cTn>
                              </p:par>
                            </p:childTnLst>
                          </p:cTn>
                        </p:par>
                        <p:par>
                          <p:cTn id="155" fill="hold">
                            <p:stCondLst>
                              <p:cond delay="82300"/>
                            </p:stCondLst>
                            <p:childTnLst>
                              <p:par>
                                <p:cTn id="156" presetID="23" presetClass="entr" presetSubtype="16" fill="hold" grpId="38" nodeType="afterEffect">
                                  <p:stCondLst>
                                    <p:cond delay="2500"/>
                                  </p:stCondLst>
                                  <p:iterate type="el">
                                    <p:tmAbs val="0"/>
                                  </p:iterate>
                                  <p:childTnLst>
                                    <p:set>
                                      <p:cBhvr>
                                        <p:cTn id="157" dur="indefinite" fill="hold"/>
                                        <p:tgtEl>
                                          <p:spTgt spid="161"/>
                                        </p:tgtEl>
                                        <p:attrNameLst>
                                          <p:attrName>style.visibility</p:attrName>
                                        </p:attrNameLst>
                                      </p:cBhvr>
                                      <p:to>
                                        <p:strVal val="visible"/>
                                      </p:to>
                                    </p:set>
                                    <p:anim calcmode="lin" valueType="num">
                                      <p:cBhvr>
                                        <p:cTn id="158" dur="300" fill="hold"/>
                                        <p:tgtEl>
                                          <p:spTgt spid="161"/>
                                        </p:tgtEl>
                                        <p:attrNameLst>
                                          <p:attrName>ppt_w</p:attrName>
                                        </p:attrNameLst>
                                      </p:cBhvr>
                                      <p:tavLst>
                                        <p:tav tm="0">
                                          <p:val>
                                            <p:fltVal val="0"/>
                                          </p:val>
                                        </p:tav>
                                        <p:tav tm="100000">
                                          <p:val>
                                            <p:strVal val="#ppt_w"/>
                                          </p:val>
                                        </p:tav>
                                      </p:tavLst>
                                    </p:anim>
                                    <p:anim calcmode="lin" valueType="num">
                                      <p:cBhvr>
                                        <p:cTn id="159" dur="300" fill="hold"/>
                                        <p:tgtEl>
                                          <p:spTgt spid="161"/>
                                        </p:tgtEl>
                                        <p:attrNameLst>
                                          <p:attrName>ppt_h</p:attrName>
                                        </p:attrNameLst>
                                      </p:cBhvr>
                                      <p:tavLst>
                                        <p:tav tm="0">
                                          <p:val>
                                            <p:fltVal val="0"/>
                                          </p:val>
                                        </p:tav>
                                        <p:tav tm="100000">
                                          <p:val>
                                            <p:strVal val="#ppt_h"/>
                                          </p:val>
                                        </p:tav>
                                      </p:tavLst>
                                    </p:anim>
                                  </p:childTnLst>
                                </p:cTn>
                              </p:par>
                            </p:childTnLst>
                          </p:cTn>
                        </p:par>
                        <p:par>
                          <p:cTn id="160" fill="hold">
                            <p:stCondLst>
                              <p:cond delay="84750"/>
                            </p:stCondLst>
                            <p:childTnLst>
                              <p:par>
                                <p:cTn id="161" presetID="6" presetClass="emph" presetSubtype="0" fill="hold" grpId="39" nodeType="afterEffect">
                                  <p:stCondLst>
                                    <p:cond delay="2800"/>
                                  </p:stCondLst>
                                  <p:childTnLst>
                                    <p:animScale>
                                      <p:cBhvr>
                                        <p:cTn id="162" dur="150" fill="hold"/>
                                        <p:tgtEl>
                                          <p:spTgt spid="161"/>
                                        </p:tgtEl>
                                      </p:cBhvr>
                                      <p:by x="110000" y="110000"/>
                                    </p:animScale>
                                  </p:childTnLst>
                                </p:cTn>
                              </p:par>
                            </p:childTnLst>
                          </p:cTn>
                        </p:par>
                        <p:par>
                          <p:cTn id="163" fill="hold">
                            <p:stCondLst>
                              <p:cond delay="88050"/>
                            </p:stCondLst>
                            <p:childTnLst>
                              <p:par>
                                <p:cTn id="164" presetID="23" presetClass="entr" presetSubtype="16" fill="hold" grpId="40" nodeType="afterEffect">
                                  <p:stCondLst>
                                    <p:cond delay="2600"/>
                                  </p:stCondLst>
                                  <p:iterate type="el">
                                    <p:tmAbs val="0"/>
                                  </p:iterate>
                                  <p:childTnLst>
                                    <p:set>
                                      <p:cBhvr>
                                        <p:cTn id="165" dur="indefinite" fill="hold"/>
                                        <p:tgtEl>
                                          <p:spTgt spid="156"/>
                                        </p:tgtEl>
                                        <p:attrNameLst>
                                          <p:attrName>style.visibility</p:attrName>
                                        </p:attrNameLst>
                                      </p:cBhvr>
                                      <p:to>
                                        <p:strVal val="visible"/>
                                      </p:to>
                                    </p:set>
                                    <p:anim calcmode="lin" valueType="num">
                                      <p:cBhvr>
                                        <p:cTn id="166" dur="300" fill="hold"/>
                                        <p:tgtEl>
                                          <p:spTgt spid="156"/>
                                        </p:tgtEl>
                                        <p:attrNameLst>
                                          <p:attrName>ppt_w</p:attrName>
                                        </p:attrNameLst>
                                      </p:cBhvr>
                                      <p:tavLst>
                                        <p:tav tm="0">
                                          <p:val>
                                            <p:fltVal val="0"/>
                                          </p:val>
                                        </p:tav>
                                        <p:tav tm="100000">
                                          <p:val>
                                            <p:strVal val="#ppt_w"/>
                                          </p:val>
                                        </p:tav>
                                      </p:tavLst>
                                    </p:anim>
                                    <p:anim calcmode="lin" valueType="num">
                                      <p:cBhvr>
                                        <p:cTn id="167" dur="300" fill="hold"/>
                                        <p:tgtEl>
                                          <p:spTgt spid="156"/>
                                        </p:tgtEl>
                                        <p:attrNameLst>
                                          <p:attrName>ppt_h</p:attrName>
                                        </p:attrNameLst>
                                      </p:cBhvr>
                                      <p:tavLst>
                                        <p:tav tm="0">
                                          <p:val>
                                            <p:fltVal val="0"/>
                                          </p:val>
                                        </p:tav>
                                        <p:tav tm="100000">
                                          <p:val>
                                            <p:strVal val="#ppt_h"/>
                                          </p:val>
                                        </p:tav>
                                      </p:tavLst>
                                    </p:anim>
                                  </p:childTnLst>
                                </p:cTn>
                              </p:par>
                            </p:childTnLst>
                          </p:cTn>
                        </p:par>
                        <p:par>
                          <p:cTn id="168" fill="hold">
                            <p:stCondLst>
                              <p:cond delay="90600"/>
                            </p:stCondLst>
                            <p:childTnLst>
                              <p:par>
                                <p:cTn id="169" presetID="6" presetClass="emph" presetSubtype="0" fill="hold" grpId="41" nodeType="afterEffect">
                                  <p:stCondLst>
                                    <p:cond delay="2900"/>
                                  </p:stCondLst>
                                  <p:childTnLst>
                                    <p:animScale>
                                      <p:cBhvr>
                                        <p:cTn id="170" dur="150" fill="hold"/>
                                        <p:tgtEl>
                                          <p:spTgt spid="156"/>
                                        </p:tgtEl>
                                      </p:cBhvr>
                                      <p:by x="110000" y="110000"/>
                                    </p:animScale>
                                  </p:childTnLst>
                                </p:cTn>
                              </p:par>
                            </p:childTnLst>
                          </p:cTn>
                        </p:par>
                        <p:par>
                          <p:cTn id="171" fill="hold">
                            <p:stCondLst>
                              <p:cond delay="94000"/>
                            </p:stCondLst>
                            <p:childTnLst>
                              <p:par>
                                <p:cTn id="172" presetID="23" presetClass="entr" presetSubtype="16" fill="hold" grpId="42" nodeType="afterEffect">
                                  <p:stCondLst>
                                    <p:cond delay="2400"/>
                                  </p:stCondLst>
                                  <p:iterate type="el">
                                    <p:tmAbs val="0"/>
                                  </p:iterate>
                                  <p:childTnLst>
                                    <p:set>
                                      <p:cBhvr>
                                        <p:cTn id="173" dur="indefinite" fill="hold"/>
                                        <p:tgtEl>
                                          <p:spTgt spid="159"/>
                                        </p:tgtEl>
                                        <p:attrNameLst>
                                          <p:attrName>style.visibility</p:attrName>
                                        </p:attrNameLst>
                                      </p:cBhvr>
                                      <p:to>
                                        <p:strVal val="visible"/>
                                      </p:to>
                                    </p:set>
                                    <p:anim calcmode="lin" valueType="num">
                                      <p:cBhvr>
                                        <p:cTn id="174" dur="300" fill="hold"/>
                                        <p:tgtEl>
                                          <p:spTgt spid="159"/>
                                        </p:tgtEl>
                                        <p:attrNameLst>
                                          <p:attrName>ppt_w</p:attrName>
                                        </p:attrNameLst>
                                      </p:cBhvr>
                                      <p:tavLst>
                                        <p:tav tm="0">
                                          <p:val>
                                            <p:fltVal val="0"/>
                                          </p:val>
                                        </p:tav>
                                        <p:tav tm="100000">
                                          <p:val>
                                            <p:strVal val="#ppt_w"/>
                                          </p:val>
                                        </p:tav>
                                      </p:tavLst>
                                    </p:anim>
                                    <p:anim calcmode="lin" valueType="num">
                                      <p:cBhvr>
                                        <p:cTn id="175" dur="300" fill="hold"/>
                                        <p:tgtEl>
                                          <p:spTgt spid="159"/>
                                        </p:tgtEl>
                                        <p:attrNameLst>
                                          <p:attrName>ppt_h</p:attrName>
                                        </p:attrNameLst>
                                      </p:cBhvr>
                                      <p:tavLst>
                                        <p:tav tm="0">
                                          <p:val>
                                            <p:fltVal val="0"/>
                                          </p:val>
                                        </p:tav>
                                        <p:tav tm="100000">
                                          <p:val>
                                            <p:strVal val="#ppt_h"/>
                                          </p:val>
                                        </p:tav>
                                      </p:tavLst>
                                    </p:anim>
                                  </p:childTnLst>
                                </p:cTn>
                              </p:par>
                            </p:childTnLst>
                          </p:cTn>
                        </p:par>
                        <p:par>
                          <p:cTn id="176" fill="hold">
                            <p:stCondLst>
                              <p:cond delay="96350"/>
                            </p:stCondLst>
                            <p:childTnLst>
                              <p:par>
                                <p:cTn id="177" presetID="6" presetClass="emph" presetSubtype="0" fill="hold" grpId="43" nodeType="afterEffect">
                                  <p:stCondLst>
                                    <p:cond delay="2700"/>
                                  </p:stCondLst>
                                  <p:childTnLst>
                                    <p:animScale>
                                      <p:cBhvr>
                                        <p:cTn id="178" dur="150" fill="hold"/>
                                        <p:tgtEl>
                                          <p:spTgt spid="159"/>
                                        </p:tgtEl>
                                      </p:cBhvr>
                                      <p:by x="110000" y="110000"/>
                                    </p:animScale>
                                  </p:childTnLst>
                                </p:cTn>
                              </p:par>
                            </p:childTnLst>
                          </p:cTn>
                        </p:par>
                        <p:par>
                          <p:cTn id="179" fill="hold">
                            <p:stCondLst>
                              <p:cond delay="99550"/>
                            </p:stCondLst>
                            <p:childTnLst>
                              <p:par>
                                <p:cTn id="180" presetID="2" presetClass="entr" presetSubtype="4" fill="hold" grpId="44" nodeType="afterEffect">
                                  <p:stCondLst>
                                    <p:cond delay="2700"/>
                                  </p:stCondLst>
                                  <p:iterate type="el">
                                    <p:tmAbs val="0"/>
                                  </p:iterate>
                                  <p:childTnLst>
                                    <p:set>
                                      <p:cBhvr>
                                        <p:cTn id="181" dur="indefinite" fill="hold"/>
                                        <p:tgtEl>
                                          <p:spTgt spid="172"/>
                                        </p:tgtEl>
                                        <p:attrNameLst>
                                          <p:attrName>style.visibility</p:attrName>
                                        </p:attrNameLst>
                                      </p:cBhvr>
                                      <p:to>
                                        <p:strVal val="visible"/>
                                      </p:to>
                                    </p:set>
                                    <p:anim calcmode="lin" valueType="num">
                                      <p:cBhvr>
                                        <p:cTn id="182" dur="1000" fill="hold"/>
                                        <p:tgtEl>
                                          <p:spTgt spid="172"/>
                                        </p:tgtEl>
                                        <p:attrNameLst>
                                          <p:attrName>ppt_x</p:attrName>
                                        </p:attrNameLst>
                                      </p:cBhvr>
                                      <p:tavLst>
                                        <p:tav tm="0">
                                          <p:val>
                                            <p:strVal val="#ppt_x"/>
                                          </p:val>
                                        </p:tav>
                                        <p:tav tm="100000">
                                          <p:val>
                                            <p:strVal val="#ppt_x"/>
                                          </p:val>
                                        </p:tav>
                                      </p:tavLst>
                                    </p:anim>
                                    <p:anim calcmode="lin" valueType="num">
                                      <p:cBhvr>
                                        <p:cTn id="183" dur="1000" fill="hold"/>
                                        <p:tgtEl>
                                          <p:spTgt spid="172"/>
                                        </p:tgtEl>
                                        <p:attrNameLst>
                                          <p:attrName>ppt_y</p:attrName>
                                        </p:attrNameLst>
                                      </p:cBhvr>
                                      <p:tavLst>
                                        <p:tav tm="0">
                                          <p:val>
                                            <p:strVal val="1+#ppt_h/2"/>
                                          </p:val>
                                        </p:tav>
                                        <p:tav tm="100000">
                                          <p:val>
                                            <p:strVal val="#ppt_y"/>
                                          </p:val>
                                        </p:tav>
                                      </p:tavLst>
                                    </p:anim>
                                  </p:childTnLst>
                                </p:cTn>
                              </p:par>
                            </p:childTnLst>
                          </p:cTn>
                        </p:par>
                        <p:par>
                          <p:cTn id="184" fill="hold">
                            <p:stCondLst>
                              <p:cond delay="102900"/>
                            </p:stCondLst>
                            <p:childTnLst>
                              <p:par>
                                <p:cTn id="185" presetID="2" presetClass="entr" presetSubtype="4" fill="hold" grpId="45" nodeType="afterEffect">
                                  <p:stCondLst>
                                    <p:cond delay="2700"/>
                                  </p:stCondLst>
                                  <p:iterate type="el">
                                    <p:tmAbs val="0"/>
                                  </p:iterate>
                                  <p:childTnLst>
                                    <p:set>
                                      <p:cBhvr>
                                        <p:cTn id="186" dur="indefinite" fill="hold"/>
                                        <p:tgtEl>
                                          <p:spTgt spid="173"/>
                                        </p:tgtEl>
                                        <p:attrNameLst>
                                          <p:attrName>style.visibility</p:attrName>
                                        </p:attrNameLst>
                                      </p:cBhvr>
                                      <p:to>
                                        <p:strVal val="visible"/>
                                      </p:to>
                                    </p:set>
                                    <p:anim calcmode="lin" valueType="num">
                                      <p:cBhvr>
                                        <p:cTn id="187" dur="1000" fill="hold"/>
                                        <p:tgtEl>
                                          <p:spTgt spid="173"/>
                                        </p:tgtEl>
                                        <p:attrNameLst>
                                          <p:attrName>ppt_x</p:attrName>
                                        </p:attrNameLst>
                                      </p:cBhvr>
                                      <p:tavLst>
                                        <p:tav tm="0">
                                          <p:val>
                                            <p:strVal val="#ppt_x"/>
                                          </p:val>
                                        </p:tav>
                                        <p:tav tm="100000">
                                          <p:val>
                                            <p:strVal val="#ppt_x"/>
                                          </p:val>
                                        </p:tav>
                                      </p:tavLst>
                                    </p:anim>
                                    <p:anim calcmode="lin" valueType="num">
                                      <p:cBhvr>
                                        <p:cTn id="188" dur="1000" fill="hold"/>
                                        <p:tgtEl>
                                          <p:spTgt spid="173"/>
                                        </p:tgtEl>
                                        <p:attrNameLst>
                                          <p:attrName>ppt_y</p:attrName>
                                        </p:attrNameLst>
                                      </p:cBhvr>
                                      <p:tavLst>
                                        <p:tav tm="0">
                                          <p:val>
                                            <p:strVal val="1+#ppt_h/2"/>
                                          </p:val>
                                        </p:tav>
                                        <p:tav tm="100000">
                                          <p:val>
                                            <p:strVal val="#ppt_y"/>
                                          </p:val>
                                        </p:tav>
                                      </p:tavLst>
                                    </p:anim>
                                  </p:childTnLst>
                                </p:cTn>
                              </p:par>
                            </p:childTnLst>
                          </p:cTn>
                        </p:par>
                        <p:par>
                          <p:cTn id="189" fill="hold">
                            <p:stCondLst>
                              <p:cond delay="106600"/>
                            </p:stCondLst>
                            <p:childTnLst>
                              <p:par>
                                <p:cTn id="190" presetID="2" presetClass="entr" presetSubtype="4" fill="hold" grpId="47" nodeType="afterEffect">
                                  <p:stCondLst>
                                    <p:cond delay="2700"/>
                                  </p:stCondLst>
                                  <p:iterate type="el">
                                    <p:tmAbs val="0"/>
                                  </p:iterate>
                                  <p:childTnLst>
                                    <p:set>
                                      <p:cBhvr>
                                        <p:cTn id="191" dur="indefinite" fill="hold"/>
                                        <p:tgtEl>
                                          <p:spTgt spid="175"/>
                                        </p:tgtEl>
                                        <p:attrNameLst>
                                          <p:attrName>style.visibility</p:attrName>
                                        </p:attrNameLst>
                                      </p:cBhvr>
                                      <p:to>
                                        <p:strVal val="visible"/>
                                      </p:to>
                                    </p:set>
                                    <p:anim calcmode="lin" valueType="num">
                                      <p:cBhvr>
                                        <p:cTn id="192" dur="1000" fill="hold"/>
                                        <p:tgtEl>
                                          <p:spTgt spid="175"/>
                                        </p:tgtEl>
                                        <p:attrNameLst>
                                          <p:attrName>ppt_x</p:attrName>
                                        </p:attrNameLst>
                                      </p:cBhvr>
                                      <p:tavLst>
                                        <p:tav tm="0">
                                          <p:val>
                                            <p:strVal val="#ppt_x"/>
                                          </p:val>
                                        </p:tav>
                                        <p:tav tm="100000">
                                          <p:val>
                                            <p:strVal val="#ppt_x"/>
                                          </p:val>
                                        </p:tav>
                                      </p:tavLst>
                                    </p:anim>
                                    <p:anim calcmode="lin" valueType="num">
                                      <p:cBhvr>
                                        <p:cTn id="193" dur="1000" fill="hold"/>
                                        <p:tgtEl>
                                          <p:spTgt spid="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71" grpId="9" animBg="1" advAuto="0"/>
      <p:bldP spid="164" grpId="33" bldLvl="0" animBg="1" advAuto="0"/>
      <p:bldP spid="154" grpId="34" bldLvl="0" animBg="1" advAuto="0"/>
      <p:bldP spid="154" grpId="35" bldLvl="0" animBg="1" advAuto="0"/>
      <p:bldP spid="157" grpId="22" bldLvl="0" animBg="1" advAuto="0"/>
      <p:bldP spid="151" grpId="3" bldLvl="0" animBg="1" advAuto="0"/>
      <p:bldP spid="151" grpId="4" bldLvl="0" animBg="1" advAuto="0"/>
      <p:bldP spid="157" grpId="23" bldLvl="0" animBg="1" advAuto="0"/>
      <p:bldP spid="155" grpId="28" bldLvl="0" animBg="1" advAuto="0"/>
      <p:bldP spid="155" grpId="29" bldLvl="0" animBg="1" advAuto="0"/>
      <p:bldP spid="173" grpId="45" bldLvl="0" animBg="1" advAuto="0"/>
      <p:bldP spid="158" grpId="30" bldLvl="0" animBg="1" advAuto="0"/>
      <p:bldP spid="163" grpId="24" bldLvl="0" animBg="1" advAuto="0"/>
      <p:bldP spid="163" grpId="25" bldLvl="0" animBg="1" advAuto="0"/>
      <p:bldP spid="168" grpId="16" bldLvl="0" animBg="1" advAuto="0"/>
      <p:bldP spid="168" grpId="17" bldLvl="0" animBg="1" advAuto="0"/>
      <p:bldP spid="158" grpId="31" bldLvl="0" animBg="1" advAuto="0"/>
      <p:bldP spid="167" grpId="14" bldLvl="0" animBg="1" advAuto="0"/>
      <p:bldP spid="167" grpId="15" bldLvl="0" animBg="1" advAuto="0"/>
      <p:bldP spid="175" grpId="47" bldLvl="0" animBg="1" advAuto="0"/>
      <p:bldP spid="165" grpId="11" bldLvl="0" animBg="1" advAuto="0"/>
      <p:bldP spid="162" grpId="36" bldLvl="0" animBg="1" advAuto="0"/>
      <p:bldP spid="162" grpId="37" bldLvl="0" animBg="1" advAuto="0"/>
      <p:bldP spid="152" grpId="1" bldLvl="0" animBg="1" advAuto="0"/>
      <p:bldP spid="152" grpId="2" bldLvl="0" animBg="1" advAuto="0"/>
      <p:bldP spid="150" grpId="5" bldLvl="0" animBg="1" advAuto="0"/>
      <p:bldP spid="150" grpId="6" bldLvl="0" animBg="1" advAuto="0"/>
      <p:bldP spid="170" grpId="10" animBg="1" advAuto="0"/>
      <p:bldP spid="161" grpId="38" bldLvl="0" animBg="1" advAuto="0"/>
      <p:bldP spid="161" grpId="39" bldLvl="0" animBg="1" advAuto="0"/>
      <p:bldP spid="159" grpId="42" bldLvl="0" animBg="1" advAuto="0"/>
      <p:bldP spid="159" grpId="43" bldLvl="0" animBg="1" advAuto="0"/>
      <p:bldP spid="169" grpId="18" bldLvl="0" animBg="1" advAuto="0"/>
      <p:bldP spid="153" grpId="20" bldLvl="0" animBg="1" advAuto="0"/>
      <p:bldP spid="169" grpId="19" bldLvl="0" animBg="1" advAuto="0"/>
      <p:bldP spid="153" grpId="21" bldLvl="0" animBg="1" advAuto="0"/>
      <p:bldP spid="156" grpId="40" bldLvl="0" animBg="1" advAuto="0"/>
      <p:bldP spid="160" grpId="26" bldLvl="0" animBg="1" advAuto="0"/>
      <p:bldP spid="160" grpId="27" bldLvl="0" animBg="1" advAuto="0"/>
      <p:bldP spid="156" grpId="41" bldLvl="0" animBg="1" advAuto="0"/>
      <p:bldP spid="172" grpId="44" bldLvl="0" animBg="1" advAuto="0"/>
      <p:bldP spid="149" grpId="7" bldLvl="0" animBg="1" advAuto="0"/>
      <p:bldP spid="149" grpId="8" bldLvl="0" animBg="1" advAuto="0"/>
      <p:bldP spid="166" grpId="12" bldLvl="0" animBg="1" advAuto="0"/>
      <p:bldP spid="166" grpId="13" bldLvl="0" animBg="1" advAuto="0"/>
      <p:bldP spid="164" grpId="32" bldLvl="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endParaRPr lang="zh-CN" altLang="en-US"/>
          </a:p>
        </p:txBody>
      </p:sp>
      <p:sp>
        <p:nvSpPr>
          <p:cNvPr id="3" name="文本占位符 2"/>
          <p:cNvSpPr/>
          <p:nvPr>
            <p:ph type="body" idx="1"/>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1343025" y="188595"/>
            <a:ext cx="9349105" cy="664337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endParaRPr lang="zh-CN" altLang="en-US"/>
          </a:p>
        </p:txBody>
      </p:sp>
      <p:sp>
        <p:nvSpPr>
          <p:cNvPr id="3" name="文本占位符 2"/>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3228340" y="175895"/>
            <a:ext cx="5393055" cy="6505575"/>
          </a:xfrm>
          <a:prstGeom prst="rect">
            <a:avLst/>
          </a:prstGeom>
        </p:spPr>
      </p:pic>
    </p:spTree>
  </p:cSld>
  <p:clrMapOvr>
    <a:masterClrMapping/>
  </p:clrMapOvr>
  <p:transition spd="med"/>
</p:sld>
</file>

<file path=ppt/tags/tag1.xml><?xml version="1.0" encoding="utf-8"?>
<p:tagLst xmlns:p="http://schemas.openxmlformats.org/presentationml/2006/main">
  <p:tag name="KSO_WM_UNIT_PLACING_PICTURE_USER_VIEWPORT" val="{&quot;height&quot;:5415,&quot;width&quot;:7620}"/>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1738</Words>
  <Application>WPS 演示</Application>
  <PresentationFormat/>
  <Paragraphs>84</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等线</vt:lpstr>
      <vt:lpstr>等线 Light</vt:lpstr>
      <vt:lpstr>Arial</vt:lpstr>
      <vt:lpstr>微软雅黑</vt:lpstr>
      <vt:lpstr>华文中宋</vt:lpstr>
      <vt:lpstr>方正兰亭超细黑简体</vt:lpstr>
      <vt:lpstr>黑体</vt:lpstr>
      <vt:lpstr>Impact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hans_</cp:lastModifiedBy>
  <cp:revision>16</cp:revision>
  <dcterms:created xsi:type="dcterms:W3CDTF">2020-08-31T06:47:00Z</dcterms:created>
  <dcterms:modified xsi:type="dcterms:W3CDTF">2021-05-30T09:42:31Z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1E918795511844EF9E8A6121B781EE12</vt:lpwstr>
  </property>
</Properties>
</file>