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SemiBo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SemiBold-bold.fntdata"/><Relationship Id="rId16" Type="http://schemas.openxmlformats.org/officeDocument/2006/relationships/font" Target="fonts/Oswal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2cb9c5ea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2cb9c5ea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2cb9c5ea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e2cb9c5ea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2cb9c5e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2cb9c5e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cb9c5ea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cb9c5ea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2cb9c5ea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2cb9c5ea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cb9c5ea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cb9c5ea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cb9c5ea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cb9c5ea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cb9c5e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cb9c5e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cb9c5ea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cb9c5ea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 SemiBold"/>
                <a:ea typeface="Oswald SemiBold"/>
                <a:cs typeface="Oswald SemiBold"/>
                <a:sym typeface="Oswald SemiBold"/>
              </a:rPr>
              <a:t>The end</a:t>
            </a:r>
            <a:endParaRPr sz="4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Project Vision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OWASP Penetration Testing Kit: Enhanced (OWASP PTK: Enhanced) is a Firefox browser extension penetration testing tool for web applications. A forked version of the original OWASP Penetration Testing Kit with additional features and functionalities. 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What is a fork?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00075"/>
            <a:ext cx="8520600" cy="4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 software development, a fork is a copy of a project that is created by a different team of developers from the original project. 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Using the entire or part of the source code from the original project as foundation and start development on it. 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Forks are considered a distinct and a separate piece of software.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 Browser Extension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076275"/>
            <a:ext cx="4260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Pros: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Real-time access to browser content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Faster speed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Easy installation and update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Cross platform compatibility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176400" y="1076275"/>
            <a:ext cx="49689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</a:t>
            </a: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ons: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Less scalability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Less cpu efficient 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Simpler features 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Less customizability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OWASP Top 10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00075"/>
            <a:ext cx="88323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SemiBold"/>
              <a:buChar char="-"/>
            </a:pP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 documentation of the top 10 web application security risks and guidelines for how to prevent or mitigate the risk.</a:t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SemiBold"/>
              <a:buChar char="-"/>
            </a:pP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Published by the Open Worldwide Application Security Project (OWASP)</a:t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 SemiBold"/>
              <a:buChar char="-"/>
            </a:pP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</a:t>
            </a: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n industry standard for web application security</a:t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Oswald SemiBold"/>
              <a:buChar char="-"/>
            </a:pP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B</a:t>
            </a:r>
            <a:r>
              <a:rPr lang="en" sz="2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oth this project and the original project are contributions to the OWSAP community.</a:t>
            </a:r>
            <a:endParaRPr sz="22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Project Scope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000075"/>
            <a:ext cx="88323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Considerations: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Relevance to OWASP Top 10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Technological Feasibility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Alignment with the original project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Independence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System Design Approach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000075"/>
            <a:ext cx="88323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3" y="1882188"/>
            <a:ext cx="4581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450" y="1804940"/>
            <a:ext cx="2216450" cy="24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675" y="1804959"/>
            <a:ext cx="2325151" cy="252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Implementation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50" y="1637650"/>
            <a:ext cx="2989425" cy="29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100" y="1017725"/>
            <a:ext cx="331114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LSEP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00075"/>
            <a:ext cx="88323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Legal, Social, Ethical, And Professional Issues</a:t>
            </a: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: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Legal: Intellectual property rights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Social: Impact on individuals and organizations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Ethical: Accessibility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Char char="-"/>
            </a:pPr>
            <a:r>
              <a:rPr lang="en"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Professional: Compentence</a:t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