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1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2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9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9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1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6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8" name="Picture 47" descr="An abstract genetic concept">
            <a:extLst>
              <a:ext uri="{FF2B5EF4-FFF2-40B4-BE49-F238E27FC236}">
                <a16:creationId xmlns:a16="http://schemas.microsoft.com/office/drawing/2014/main" id="{C6BB73F7-AE34-BAF3-C4A9-C6DC300CA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59" b="1929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3" name="Flowchart: Document 92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D79EE37-C3B0-49F1-9785-D0E81CA8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B57EE24-04F7-41C6-B67E-7DA947750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7E17265-DA36-47C9-AC4D-01822E760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E35D068-10AF-4241-ADFE-F40CFC9A7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19D8CB9-3E32-4523-AA97-532E923B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7CF05D3-197B-478D-91B9-1377234BF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EC49475-B923-4DC6-9257-BD65C2594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DB29F5D-09EE-40A0-A705-540E29297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A51D99-F305-4D17-9E03-5D3559625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C8330E8-C3AF-44DC-80E5-215237BB7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A6C3EC5-2106-4BC2-B570-E24E7C800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B5CAA0D-896F-46F4-BA95-0C7904A0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A459D97-1E10-461B-B7BE-4A5FC85F7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6CC35D8-8268-42B8-82BB-2120BD61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8253610-7D46-4B46-984A-20771089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A6CB29-B660-4E14-9809-43D35C04D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C79E6EA-9BE0-4C29-AD42-41CACB6A2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B6499EE-044E-470D-8595-61636D9C7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0E042D5-4423-4A0F-8597-2B336F9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A7BB4DB-48A1-4E03-A408-ED2D71B4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C7BAFB-49FE-4016-A05F-804D2BCF8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E9C7A31-7505-41B9-970C-1334EACE5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57DAEDB-03F1-4BE3-AEB7-B53E401F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63867AB-2ACE-4D27-8864-3D0E2CBB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E40CBB-020D-4627-AB50-C4874840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12AFB78-0A9B-471D-900E-0D5145E9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CBFD124-CC90-48A3-88D9-14CCA645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20B98D2-82E8-4F95-B588-CC9ABD9B2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A3D3940-B50F-4C62-8D89-37DEE470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23ED1A6-1F52-4F8C-A206-D0EAEA90C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2B2D67-C7A3-94EF-D4EC-DCF5FAA45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10" y="728905"/>
            <a:ext cx="4567990" cy="3184274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Housing Affordability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E7D70-FDE0-13B0-A31A-6ABD619A9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>
            <a:normAutofit/>
          </a:bodyPr>
          <a:lstStyle/>
          <a:p>
            <a:pPr algn="l"/>
            <a:r>
              <a:rPr lang="en-AU" sz="5400" dirty="0"/>
              <a:t>Melbourne</a:t>
            </a:r>
          </a:p>
        </p:txBody>
      </p:sp>
    </p:spTree>
    <p:extLst>
      <p:ext uri="{BB962C8B-B14F-4D97-AF65-F5344CB8AC3E}">
        <p14:creationId xmlns:p14="http://schemas.microsoft.com/office/powerpoint/2010/main" val="3616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0" name="Rectangle 229">
            <a:extLst>
              <a:ext uri="{FF2B5EF4-FFF2-40B4-BE49-F238E27FC236}">
                <a16:creationId xmlns:a16="http://schemas.microsoft.com/office/drawing/2014/main" id="{57B73489-D0E4-4C8B-884B-43A00CCD3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2" name="Right Triangle 23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1EAB16-EDA6-DE66-504E-C5AFD1EE2402}"/>
              </a:ext>
            </a:extLst>
          </p:cNvPr>
          <p:cNvSpPr txBox="1"/>
          <p:nvPr/>
        </p:nvSpPr>
        <p:spPr>
          <a:xfrm>
            <a:off x="457200" y="725469"/>
            <a:ext cx="4952999" cy="224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Objective: Analyze the factors affecting Housing Affordability in Melbourne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57CB4-7C2E-B176-EBE6-4B944AF180BB}"/>
              </a:ext>
            </a:extLst>
          </p:cNvPr>
          <p:cNvSpPr txBox="1"/>
          <p:nvPr/>
        </p:nvSpPr>
        <p:spPr>
          <a:xfrm>
            <a:off x="457200" y="3264832"/>
            <a:ext cx="4952999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</a:pPr>
            <a:r>
              <a:rPr lang="en-US" dirty="0">
                <a:solidFill>
                  <a:srgbClr val="FFFFFF"/>
                </a:solidFill>
              </a:rPr>
              <a:t>Table of contents: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Factors affecting :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Population-Presenter Hansen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Salary-Aria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School Ranking-Rakhi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Inflation/Interest Rates-Mark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3" name="Flowchart: Document 222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Three darts on bullseye">
            <a:extLst>
              <a:ext uri="{FF2B5EF4-FFF2-40B4-BE49-F238E27FC236}">
                <a16:creationId xmlns:a16="http://schemas.microsoft.com/office/drawing/2014/main" id="{0499757D-3158-CBEC-2E6C-04C138134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0" r="16751" b="1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35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CBE33E-2BF5-3C49-1FF9-D827536A69EE}"/>
              </a:ext>
            </a:extLst>
          </p:cNvPr>
          <p:cNvSpPr txBox="1"/>
          <p:nvPr/>
        </p:nvSpPr>
        <p:spPr>
          <a:xfrm>
            <a:off x="3572423" y="477147"/>
            <a:ext cx="5813687" cy="5545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Data Sources | Data Preparation | Analysis</a:t>
            </a:r>
          </a:p>
        </p:txBody>
      </p:sp>
    </p:spTree>
    <p:extLst>
      <p:ext uri="{BB962C8B-B14F-4D97-AF65-F5344CB8AC3E}">
        <p14:creationId xmlns:p14="http://schemas.microsoft.com/office/powerpoint/2010/main" val="169563735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Posterama</vt:lpstr>
      <vt:lpstr>SineVTI</vt:lpstr>
      <vt:lpstr>Housing Affordability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Rakhi Singh</dc:creator>
  <cp:lastModifiedBy>Rakhi Singh</cp:lastModifiedBy>
  <cp:revision>1</cp:revision>
  <dcterms:created xsi:type="dcterms:W3CDTF">2024-07-10T10:49:29Z</dcterms:created>
  <dcterms:modified xsi:type="dcterms:W3CDTF">2024-07-10T11:02:25Z</dcterms:modified>
</cp:coreProperties>
</file>