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s Mandorff" initials="HM" lastIdx="1" clrIdx="0">
    <p:extLst>
      <p:ext uri="{19B8F6BF-5375-455C-9EA6-DF929625EA0E}">
        <p15:presenceInfo xmlns:p15="http://schemas.microsoft.com/office/powerpoint/2012/main" userId="a679346ecc7d97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5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03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84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58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2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83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669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95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4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13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411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3389-AA62-4060-90E9-4A7D59C46532}" type="datetimeFigureOut">
              <a:rPr lang="sv-SE" smtClean="0"/>
              <a:t>2017-04-17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9F95-8CB4-4E6C-9258-3D69E40768B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9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sMandorff/2Languages1Logic" TargetMode="External"/><Relationship Id="rId2" Type="http://schemas.openxmlformats.org/officeDocument/2006/relationships/hyperlink" Target="https://github.com/HansMandorff/Cobol-Rapphan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207035"/>
            <a:ext cx="9144000" cy="539652"/>
          </a:xfrm>
        </p:spPr>
        <p:txBody>
          <a:bodyPr>
            <a:normAutofit fontScale="90000"/>
          </a:bodyPr>
          <a:lstStyle/>
          <a:p>
            <a:r>
              <a:rPr lang="sv-SE" sz="3600" dirty="0" smtClean="0"/>
              <a:t>Konstruktion system ”Spad”</a:t>
            </a:r>
            <a:endParaRPr lang="sv-SE" sz="3600" dirty="0"/>
          </a:p>
        </p:txBody>
      </p:sp>
      <p:sp>
        <p:nvSpPr>
          <p:cNvPr id="7" name="Magnetskiva 6"/>
          <p:cNvSpPr/>
          <p:nvPr/>
        </p:nvSpPr>
        <p:spPr>
          <a:xfrm>
            <a:off x="5043584" y="3096893"/>
            <a:ext cx="1187558" cy="8081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SQL Server</a:t>
            </a:r>
            <a:endParaRPr lang="sv-SE" dirty="0"/>
          </a:p>
        </p:txBody>
      </p:sp>
      <p:sp>
        <p:nvSpPr>
          <p:cNvPr id="8" name="Flödesschema: Process 7"/>
          <p:cNvSpPr/>
          <p:nvPr/>
        </p:nvSpPr>
        <p:spPr>
          <a:xfrm>
            <a:off x="7145538" y="316476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Cobol</a:t>
            </a:r>
            <a:endParaRPr lang="sv-SE" dirty="0"/>
          </a:p>
        </p:txBody>
      </p:sp>
      <p:sp>
        <p:nvSpPr>
          <p:cNvPr id="10" name="Flödesschema: Data 9"/>
          <p:cNvSpPr/>
          <p:nvPr/>
        </p:nvSpPr>
        <p:spPr>
          <a:xfrm>
            <a:off x="7145538" y="1571582"/>
            <a:ext cx="91440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Flödesschema: Process 11"/>
          <p:cNvSpPr/>
          <p:nvPr/>
        </p:nvSpPr>
        <p:spPr>
          <a:xfrm>
            <a:off x="5181600" y="1571582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C++</a:t>
            </a:r>
            <a:endParaRPr lang="sv-SE" dirty="0"/>
          </a:p>
        </p:txBody>
      </p:sp>
      <p:sp>
        <p:nvSpPr>
          <p:cNvPr id="13" name="Flödesschema: Process 12"/>
          <p:cNvSpPr/>
          <p:nvPr/>
        </p:nvSpPr>
        <p:spPr>
          <a:xfrm>
            <a:off x="2409658" y="2612501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C++</a:t>
            </a:r>
            <a:endParaRPr lang="sv-SE" dirty="0"/>
          </a:p>
        </p:txBody>
      </p:sp>
      <p:sp>
        <p:nvSpPr>
          <p:cNvPr id="14" name="Flödesschema: Process 13"/>
          <p:cNvSpPr/>
          <p:nvPr/>
        </p:nvSpPr>
        <p:spPr>
          <a:xfrm>
            <a:off x="2403920" y="3881056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Cobol</a:t>
            </a:r>
            <a:endParaRPr lang="sv-SE" dirty="0"/>
          </a:p>
        </p:txBody>
      </p:sp>
      <p:sp>
        <p:nvSpPr>
          <p:cNvPr id="4" name="Flersidigt dokument 3"/>
          <p:cNvSpPr/>
          <p:nvPr/>
        </p:nvSpPr>
        <p:spPr>
          <a:xfrm>
            <a:off x="5181600" y="5719410"/>
            <a:ext cx="1086932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Rapport</a:t>
            </a:r>
            <a:endParaRPr lang="sv-SE" dirty="0"/>
          </a:p>
        </p:txBody>
      </p:sp>
      <p:sp>
        <p:nvSpPr>
          <p:cNvPr id="15" name="Flödesschema: Process 14"/>
          <p:cNvSpPr/>
          <p:nvPr/>
        </p:nvSpPr>
        <p:spPr>
          <a:xfrm>
            <a:off x="5181600" y="468215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Cobol</a:t>
            </a:r>
            <a:endParaRPr lang="sv-SE" dirty="0"/>
          </a:p>
        </p:txBody>
      </p:sp>
      <p:sp>
        <p:nvSpPr>
          <p:cNvPr id="17" name="Magnetskiva 16"/>
          <p:cNvSpPr/>
          <p:nvPr/>
        </p:nvSpPr>
        <p:spPr>
          <a:xfrm>
            <a:off x="8836317" y="3053755"/>
            <a:ext cx="1118565" cy="7966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IBM DB2</a:t>
            </a:r>
            <a:endParaRPr lang="sv-SE" dirty="0"/>
          </a:p>
        </p:txBody>
      </p:sp>
      <p:sp>
        <p:nvSpPr>
          <p:cNvPr id="6" name="Manuella indata 5"/>
          <p:cNvSpPr/>
          <p:nvPr/>
        </p:nvSpPr>
        <p:spPr>
          <a:xfrm>
            <a:off x="3318320" y="1656293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/>
          <p:cNvSpPr txBox="1"/>
          <p:nvPr/>
        </p:nvSpPr>
        <p:spPr>
          <a:xfrm>
            <a:off x="3183141" y="1199223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Beställningar</a:t>
            </a:r>
            <a:endParaRPr lang="sv-SE" dirty="0"/>
          </a:p>
        </p:txBody>
      </p:sp>
      <p:sp>
        <p:nvSpPr>
          <p:cNvPr id="11" name="textruta 10"/>
          <p:cNvSpPr txBox="1"/>
          <p:nvPr/>
        </p:nvSpPr>
        <p:spPr>
          <a:xfrm>
            <a:off x="4922798" y="1190453"/>
            <a:ext cx="151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Administratör</a:t>
            </a:r>
            <a:endParaRPr lang="sv-SE" dirty="0"/>
          </a:p>
        </p:txBody>
      </p:sp>
      <p:sp>
        <p:nvSpPr>
          <p:cNvPr id="20" name="textruta 19"/>
          <p:cNvSpPr txBox="1"/>
          <p:nvPr/>
        </p:nvSpPr>
        <p:spPr>
          <a:xfrm>
            <a:off x="7145538" y="1200141"/>
            <a:ext cx="13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Kvittenser</a:t>
            </a:r>
            <a:endParaRPr lang="sv-SE" dirty="0"/>
          </a:p>
        </p:txBody>
      </p:sp>
      <p:cxnSp>
        <p:nvCxnSpPr>
          <p:cNvPr id="21" name="Rak 20"/>
          <p:cNvCxnSpPr/>
          <p:nvPr/>
        </p:nvCxnSpPr>
        <p:spPr>
          <a:xfrm>
            <a:off x="4364966" y="1863321"/>
            <a:ext cx="724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>
            <a:off x="6268532" y="1860453"/>
            <a:ext cx="724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 flipV="1">
            <a:off x="5641675" y="2260137"/>
            <a:ext cx="0" cy="77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2294624" y="2260131"/>
            <a:ext cx="12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Utförare 1</a:t>
            </a:r>
            <a:endParaRPr lang="sv-SE" dirty="0"/>
          </a:p>
        </p:txBody>
      </p:sp>
      <p:sp>
        <p:nvSpPr>
          <p:cNvPr id="29" name="textruta 28"/>
          <p:cNvSpPr txBox="1"/>
          <p:nvPr/>
        </p:nvSpPr>
        <p:spPr>
          <a:xfrm>
            <a:off x="2317634" y="3508083"/>
            <a:ext cx="125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Utförare 2</a:t>
            </a:r>
            <a:endParaRPr lang="sv-SE" dirty="0"/>
          </a:p>
        </p:txBody>
      </p:sp>
      <p:cxnSp>
        <p:nvCxnSpPr>
          <p:cNvPr id="31" name="Rak 30"/>
          <p:cNvCxnSpPr/>
          <p:nvPr/>
        </p:nvCxnSpPr>
        <p:spPr>
          <a:xfrm>
            <a:off x="3554081" y="2950242"/>
            <a:ext cx="1368717" cy="46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32"/>
          <p:cNvCxnSpPr/>
          <p:nvPr/>
        </p:nvCxnSpPr>
        <p:spPr>
          <a:xfrm flipV="1">
            <a:off x="3470707" y="3602047"/>
            <a:ext cx="1452091" cy="54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ruta 34"/>
          <p:cNvSpPr txBox="1"/>
          <p:nvPr/>
        </p:nvSpPr>
        <p:spPr>
          <a:xfrm>
            <a:off x="7102407" y="2717325"/>
            <a:ext cx="97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Laddare</a:t>
            </a:r>
            <a:endParaRPr lang="sv-SE" dirty="0"/>
          </a:p>
        </p:txBody>
      </p:sp>
      <p:sp>
        <p:nvSpPr>
          <p:cNvPr id="36" name="textruta 35"/>
          <p:cNvSpPr txBox="1"/>
          <p:nvPr/>
        </p:nvSpPr>
        <p:spPr>
          <a:xfrm>
            <a:off x="4784771" y="4278713"/>
            <a:ext cx="192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Rapporthanterare</a:t>
            </a:r>
            <a:endParaRPr lang="sv-SE" dirty="0"/>
          </a:p>
        </p:txBody>
      </p:sp>
      <p:cxnSp>
        <p:nvCxnSpPr>
          <p:cNvPr id="22" name="Rak 21"/>
          <p:cNvCxnSpPr/>
          <p:nvPr/>
        </p:nvCxnSpPr>
        <p:spPr>
          <a:xfrm flipH="1">
            <a:off x="5637363" y="3994037"/>
            <a:ext cx="4312" cy="32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/>
          <p:cNvCxnSpPr/>
          <p:nvPr/>
        </p:nvCxnSpPr>
        <p:spPr>
          <a:xfrm>
            <a:off x="6438178" y="3472647"/>
            <a:ext cx="554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/>
          <p:cNvCxnSpPr/>
          <p:nvPr/>
        </p:nvCxnSpPr>
        <p:spPr>
          <a:xfrm flipV="1">
            <a:off x="8143336" y="3416069"/>
            <a:ext cx="5348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ak 39"/>
          <p:cNvCxnSpPr/>
          <p:nvPr/>
        </p:nvCxnSpPr>
        <p:spPr>
          <a:xfrm flipH="1">
            <a:off x="6231142" y="4011289"/>
            <a:ext cx="2999123" cy="86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ak 43"/>
          <p:cNvCxnSpPr/>
          <p:nvPr/>
        </p:nvCxnSpPr>
        <p:spPr>
          <a:xfrm>
            <a:off x="5641675" y="5382895"/>
            <a:ext cx="0" cy="20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ruta 2">
            <a:hlinkClick r:id="rId2"/>
          </p:cNvPr>
          <p:cNvSpPr txBox="1"/>
          <p:nvPr/>
        </p:nvSpPr>
        <p:spPr>
          <a:xfrm>
            <a:off x="3390175" y="5346558"/>
            <a:ext cx="1725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CobolRapphant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ruta 8">
            <a:hlinkClick r:id="rId3"/>
          </p:cNvPr>
          <p:cNvSpPr txBox="1"/>
          <p:nvPr/>
        </p:nvSpPr>
        <p:spPr>
          <a:xfrm>
            <a:off x="526211" y="3416047"/>
            <a:ext cx="1377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2Languages1Logic</a:t>
            </a:r>
            <a:endParaRPr lang="sv-S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Vänster klammerparentes 17"/>
          <p:cNvSpPr/>
          <p:nvPr/>
        </p:nvSpPr>
        <p:spPr>
          <a:xfrm>
            <a:off x="1903526" y="2717326"/>
            <a:ext cx="342251" cy="1682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Vänster klammerparentes 18"/>
          <p:cNvSpPr/>
          <p:nvPr/>
        </p:nvSpPr>
        <p:spPr>
          <a:xfrm>
            <a:off x="4698506" y="4798040"/>
            <a:ext cx="224292" cy="14216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9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28</Words>
  <Application>Microsoft Office PowerPoint</Application>
  <PresentationFormat>Bredbild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Konstruktion system ”Spad”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Konstruktion</dc:title>
  <dc:creator>Hans Mandorff</dc:creator>
  <cp:lastModifiedBy>Hans Mandorff</cp:lastModifiedBy>
  <cp:revision>38</cp:revision>
  <dcterms:created xsi:type="dcterms:W3CDTF">2017-04-16T09:38:08Z</dcterms:created>
  <dcterms:modified xsi:type="dcterms:W3CDTF">2017-04-17T13:59:57Z</dcterms:modified>
</cp:coreProperties>
</file>