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19" r:id="rId2"/>
  </p:sldMasterIdLst>
  <p:notesMasterIdLst>
    <p:notesMasterId r:id="rId11"/>
  </p:notesMasterIdLst>
  <p:handoutMasterIdLst>
    <p:handoutMasterId r:id="rId12"/>
  </p:handoutMasterIdLst>
  <p:sldIdLst>
    <p:sldId id="285" r:id="rId3"/>
    <p:sldId id="292" r:id="rId4"/>
    <p:sldId id="286" r:id="rId5"/>
    <p:sldId id="287" r:id="rId6"/>
    <p:sldId id="288" r:id="rId7"/>
    <p:sldId id="289" r:id="rId8"/>
    <p:sldId id="290" r:id="rId9"/>
    <p:sldId id="291" r:id="rId10"/>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393" userDrawn="1">
          <p15:clr>
            <a:srgbClr val="A4A3A4"/>
          </p15:clr>
        </p15:guide>
        <p15:guide id="7" pos="7348" userDrawn="1">
          <p15:clr>
            <a:srgbClr val="A4A3A4"/>
          </p15:clr>
        </p15:guide>
        <p15:guide id="13" pos="4747" userDrawn="1">
          <p15:clr>
            <a:srgbClr val="A4A3A4"/>
          </p15:clr>
        </p15:guide>
        <p15:guide id="14" orient="horz" pos="216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Stuttaford" initials="SS" lastIdx="6" clrIdx="0">
    <p:extLst>
      <p:ext uri="{19B8F6BF-5375-455C-9EA6-DF929625EA0E}">
        <p15:presenceInfo xmlns:p15="http://schemas.microsoft.com/office/powerpoint/2012/main" userId="019bbd4e92e077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1"/>
    <a:srgbClr val="174D7E"/>
    <a:srgbClr val="DB1A5D"/>
    <a:srgbClr val="8DD2C5"/>
    <a:srgbClr val="E46C0A"/>
    <a:srgbClr val="0AB69F"/>
    <a:srgbClr val="FFD34C"/>
    <a:srgbClr val="EC9853"/>
    <a:srgbClr val="FFC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90" autoAdjust="0"/>
    <p:restoredTop sz="85277" autoAdjust="0"/>
  </p:normalViewPr>
  <p:slideViewPr>
    <p:cSldViewPr>
      <p:cViewPr varScale="1">
        <p:scale>
          <a:sx n="93" d="100"/>
          <a:sy n="93" d="100"/>
        </p:scale>
        <p:origin x="1464" y="90"/>
      </p:cViewPr>
      <p:guideLst>
        <p:guide pos="3840"/>
        <p:guide pos="393"/>
        <p:guide pos="7348"/>
        <p:guide pos="4747"/>
        <p:guide orient="horz" pos="2160"/>
      </p:guideLst>
    </p:cSldViewPr>
  </p:slideViewPr>
  <p:notesTextViewPr>
    <p:cViewPr>
      <p:scale>
        <a:sx n="66" d="100"/>
        <a:sy n="66" d="100"/>
      </p:scale>
      <p:origin x="0" y="0"/>
    </p:cViewPr>
  </p:notesTextViewPr>
  <p:sorterViewPr>
    <p:cViewPr>
      <p:scale>
        <a:sx n="148" d="100"/>
        <a:sy n="148" d="100"/>
      </p:scale>
      <p:origin x="0" y="0"/>
    </p:cViewPr>
  </p:sorterViewPr>
  <p:notesViewPr>
    <p:cSldViewPr showGuides="1">
      <p:cViewPr varScale="1">
        <p:scale>
          <a:sx n="47" d="100"/>
          <a:sy n="47" d="100"/>
        </p:scale>
        <p:origin x="-2076" y="-4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55447BDF-0CD7-4699-BDDB-46AFFC5D2645}" type="datetimeFigureOut">
              <a:rPr lang="en-GB" smtClean="0"/>
              <a:t>10/05/2021</a:t>
            </a:fld>
            <a:endParaRPr lang="en-GB"/>
          </a:p>
        </p:txBody>
      </p:sp>
      <p:sp>
        <p:nvSpPr>
          <p:cNvPr id="4" name="Footer Placeholder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FD600068-7DA2-419B-8213-013587ACD6ED}" type="slidenum">
              <a:rPr lang="en-GB" smtClean="0"/>
              <a:t>‹#›</a:t>
            </a:fld>
            <a:endParaRPr lang="en-GB"/>
          </a:p>
        </p:txBody>
      </p:sp>
    </p:spTree>
    <p:extLst>
      <p:ext uri="{BB962C8B-B14F-4D97-AF65-F5344CB8AC3E}">
        <p14:creationId xmlns:p14="http://schemas.microsoft.com/office/powerpoint/2010/main" val="2238003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9812F59-1F1E-47AA-ADBB-167ADEA33589}" type="datetimeFigureOut">
              <a:rPr lang="en-GB" smtClean="0"/>
              <a:pPr/>
              <a:t>10/05/2021</a:t>
            </a:fld>
            <a:endParaRPr lang="en-GB"/>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5031A8D-183A-4884-8DD6-734E2166A9D7}" type="slidenum">
              <a:rPr lang="en-GB" smtClean="0"/>
              <a:pPr/>
              <a:t>‹#›</a:t>
            </a:fld>
            <a:endParaRPr lang="en-GB"/>
          </a:p>
        </p:txBody>
      </p:sp>
    </p:spTree>
    <p:extLst>
      <p:ext uri="{BB962C8B-B14F-4D97-AF65-F5344CB8AC3E}">
        <p14:creationId xmlns:p14="http://schemas.microsoft.com/office/powerpoint/2010/main" val="330377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31A8D-183A-4884-8DD6-734E2166A9D7}" type="slidenum">
              <a:rPr lang="en-GB" smtClean="0"/>
              <a:pPr/>
              <a:t>1</a:t>
            </a:fld>
            <a:endParaRPr lang="en-GB"/>
          </a:p>
        </p:txBody>
      </p:sp>
    </p:spTree>
    <p:extLst>
      <p:ext uri="{BB962C8B-B14F-4D97-AF65-F5344CB8AC3E}">
        <p14:creationId xmlns:p14="http://schemas.microsoft.com/office/powerpoint/2010/main" val="1194274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31A8D-183A-4884-8DD6-734E2166A9D7}" type="slidenum">
              <a:rPr lang="en-GB" smtClean="0"/>
              <a:pPr/>
              <a:t>2</a:t>
            </a:fld>
            <a:endParaRPr lang="en-GB"/>
          </a:p>
        </p:txBody>
      </p:sp>
    </p:spTree>
    <p:extLst>
      <p:ext uri="{BB962C8B-B14F-4D97-AF65-F5344CB8AC3E}">
        <p14:creationId xmlns:p14="http://schemas.microsoft.com/office/powerpoint/2010/main" val="330355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31A8D-183A-4884-8DD6-734E2166A9D7}" type="slidenum">
              <a:rPr lang="en-GB" smtClean="0"/>
              <a:pPr/>
              <a:t>3</a:t>
            </a:fld>
            <a:endParaRPr lang="en-GB"/>
          </a:p>
        </p:txBody>
      </p:sp>
    </p:spTree>
    <p:extLst>
      <p:ext uri="{BB962C8B-B14F-4D97-AF65-F5344CB8AC3E}">
        <p14:creationId xmlns:p14="http://schemas.microsoft.com/office/powerpoint/2010/main" val="1132944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31A8D-183A-4884-8DD6-734E2166A9D7}" type="slidenum">
              <a:rPr lang="en-GB" smtClean="0"/>
              <a:pPr/>
              <a:t>4</a:t>
            </a:fld>
            <a:endParaRPr lang="en-GB"/>
          </a:p>
        </p:txBody>
      </p:sp>
    </p:spTree>
    <p:extLst>
      <p:ext uri="{BB962C8B-B14F-4D97-AF65-F5344CB8AC3E}">
        <p14:creationId xmlns:p14="http://schemas.microsoft.com/office/powerpoint/2010/main" val="31784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https://www.physio-pedia.com/Box_and_Block_Test</a:t>
            </a:r>
          </a:p>
        </p:txBody>
      </p:sp>
      <p:sp>
        <p:nvSpPr>
          <p:cNvPr id="4" name="Slide Number Placeholder 3"/>
          <p:cNvSpPr>
            <a:spLocks noGrp="1"/>
          </p:cNvSpPr>
          <p:nvPr>
            <p:ph type="sldNum" sz="quarter" idx="5"/>
          </p:nvPr>
        </p:nvSpPr>
        <p:spPr/>
        <p:txBody>
          <a:bodyPr/>
          <a:lstStyle/>
          <a:p>
            <a:fld id="{B5031A8D-183A-4884-8DD6-734E2166A9D7}" type="slidenum">
              <a:rPr lang="en-GB" smtClean="0"/>
              <a:pPr/>
              <a:t>5</a:t>
            </a:fld>
            <a:endParaRPr lang="en-GB"/>
          </a:p>
        </p:txBody>
      </p:sp>
    </p:spTree>
    <p:extLst>
      <p:ext uri="{BB962C8B-B14F-4D97-AF65-F5344CB8AC3E}">
        <p14:creationId xmlns:p14="http://schemas.microsoft.com/office/powerpoint/2010/main" val="449759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31A8D-183A-4884-8DD6-734E2166A9D7}" type="slidenum">
              <a:rPr lang="en-GB" smtClean="0"/>
              <a:pPr/>
              <a:t>6</a:t>
            </a:fld>
            <a:endParaRPr lang="en-GB"/>
          </a:p>
        </p:txBody>
      </p:sp>
    </p:spTree>
    <p:extLst>
      <p:ext uri="{BB962C8B-B14F-4D97-AF65-F5344CB8AC3E}">
        <p14:creationId xmlns:p14="http://schemas.microsoft.com/office/powerpoint/2010/main" val="3062430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31A8D-183A-4884-8DD6-734E2166A9D7}" type="slidenum">
              <a:rPr lang="en-GB" smtClean="0"/>
              <a:pPr/>
              <a:t>7</a:t>
            </a:fld>
            <a:endParaRPr lang="en-GB"/>
          </a:p>
        </p:txBody>
      </p:sp>
    </p:spTree>
    <p:extLst>
      <p:ext uri="{BB962C8B-B14F-4D97-AF65-F5344CB8AC3E}">
        <p14:creationId xmlns:p14="http://schemas.microsoft.com/office/powerpoint/2010/main" val="2890867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31A8D-183A-4884-8DD6-734E2166A9D7}" type="slidenum">
              <a:rPr lang="en-GB" smtClean="0"/>
              <a:pPr/>
              <a:t>8</a:t>
            </a:fld>
            <a:endParaRPr lang="en-GB"/>
          </a:p>
        </p:txBody>
      </p:sp>
    </p:spTree>
    <p:extLst>
      <p:ext uri="{BB962C8B-B14F-4D97-AF65-F5344CB8AC3E}">
        <p14:creationId xmlns:p14="http://schemas.microsoft.com/office/powerpoint/2010/main" val="334464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780580" y="987400"/>
            <a:ext cx="10499141" cy="1686049"/>
          </a:xfrm>
          <a:prstGeom prst="rect">
            <a:avLst/>
          </a:prstGeom>
        </p:spPr>
        <p:txBody>
          <a:bodyPr>
            <a:normAutofit/>
          </a:bodyPr>
          <a:lstStyle>
            <a:lvl1pPr>
              <a:defRPr sz="3000"/>
            </a:lvl1pPr>
          </a:lstStyle>
          <a:p>
            <a:r>
              <a:rPr lang="en-US" dirty="0"/>
              <a:t>Click to type presentation title</a:t>
            </a:r>
            <a:endParaRPr lang="en-GB" dirty="0"/>
          </a:p>
        </p:txBody>
      </p:sp>
      <p:sp>
        <p:nvSpPr>
          <p:cNvPr id="5" name="Subtitle 2"/>
          <p:cNvSpPr>
            <a:spLocks noGrp="1"/>
          </p:cNvSpPr>
          <p:nvPr>
            <p:ph type="subTitle" idx="1" hasCustomPrompt="1"/>
          </p:nvPr>
        </p:nvSpPr>
        <p:spPr>
          <a:xfrm>
            <a:off x="780577" y="2681966"/>
            <a:ext cx="8534400" cy="1395106"/>
          </a:xfrm>
          <a:prstGeom prst="rect">
            <a:avLst/>
          </a:prstGeom>
        </p:spPr>
        <p:txBody>
          <a:bodyPr/>
          <a:lstStyle>
            <a:lvl1pPr marL="0" indent="0" algn="l">
              <a:buNone/>
              <a:defRPr sz="2100" b="1">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type author(s)</a:t>
            </a:r>
            <a:endParaRPr lang="en-GB" dirty="0"/>
          </a:p>
        </p:txBody>
      </p:sp>
    </p:spTree>
    <p:extLst>
      <p:ext uri="{BB962C8B-B14F-4D97-AF65-F5344CB8AC3E}">
        <p14:creationId xmlns:p14="http://schemas.microsoft.com/office/powerpoint/2010/main" val="7142580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7492" y="3351678"/>
            <a:ext cx="396863" cy="241945"/>
          </a:xfrm>
          <a:prstGeom prst="rect">
            <a:avLst/>
          </a:prstGeom>
        </p:spPr>
      </p:pic>
      <p:sp>
        <p:nvSpPr>
          <p:cNvPr id="3" name="Subtitle 2"/>
          <p:cNvSpPr>
            <a:spLocks noGrp="1"/>
          </p:cNvSpPr>
          <p:nvPr>
            <p:ph type="subTitle" idx="1" hasCustomPrompt="1"/>
          </p:nvPr>
        </p:nvSpPr>
        <p:spPr>
          <a:xfrm>
            <a:off x="1911058" y="2524795"/>
            <a:ext cx="9656537" cy="504056"/>
          </a:xfrm>
          <a:prstGeom prst="rect">
            <a:avLst/>
          </a:prstGeom>
        </p:spPr>
        <p:txBody>
          <a:bodyPr/>
          <a:lstStyle>
            <a:lvl1pPr marL="0" indent="0" algn="l">
              <a:buNone/>
              <a:defRPr sz="2400" b="1">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type e-mail</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97712" y="2714714"/>
            <a:ext cx="396863" cy="204475"/>
          </a:xfrm>
          <a:prstGeom prst="rect">
            <a:avLst/>
          </a:prstGeom>
        </p:spPr>
      </p:pic>
      <p:sp>
        <p:nvSpPr>
          <p:cNvPr id="9" name="Text Placeholder 8"/>
          <p:cNvSpPr>
            <a:spLocks noGrp="1"/>
          </p:cNvSpPr>
          <p:nvPr>
            <p:ph type="body" sz="quarter" idx="10" hasCustomPrompt="1"/>
          </p:nvPr>
        </p:nvSpPr>
        <p:spPr>
          <a:xfrm>
            <a:off x="1911587" y="3167591"/>
            <a:ext cx="9656007" cy="549275"/>
          </a:xfrm>
          <a:prstGeom prst="rect">
            <a:avLst/>
          </a:prstGeom>
        </p:spPr>
        <p:txBody>
          <a:bodyPr/>
          <a:lstStyle>
            <a:lvl1pPr marL="0" indent="0">
              <a:buNone/>
              <a:defRPr sz="2400" b="1">
                <a:solidFill>
                  <a:schemeClr val="tx1">
                    <a:lumMod val="75000"/>
                    <a:lumOff val="25000"/>
                  </a:schemeClr>
                </a:solidFill>
              </a:defRPr>
            </a:lvl1pPr>
          </a:lstStyle>
          <a:p>
            <a:r>
              <a:rPr lang="en-US" dirty="0"/>
              <a:t>Click to type twitter username</a:t>
            </a:r>
            <a:endParaRPr lang="en-GB" dirty="0"/>
          </a:p>
        </p:txBody>
      </p:sp>
      <p:sp>
        <p:nvSpPr>
          <p:cNvPr id="10" name="TextBox 9"/>
          <p:cNvSpPr txBox="1"/>
          <p:nvPr userDrawn="1"/>
        </p:nvSpPr>
        <p:spPr>
          <a:xfrm>
            <a:off x="1911047" y="3851450"/>
            <a:ext cx="7488832" cy="461665"/>
          </a:xfrm>
          <a:prstGeom prst="rect">
            <a:avLst/>
          </a:prstGeom>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rPr>
              <a:t>www.intellsensing.com</a:t>
            </a:r>
            <a:endParaRPr lang="en-GB" sz="2400" b="1" dirty="0">
              <a:solidFill>
                <a:schemeClr val="tx1">
                  <a:lumMod val="75000"/>
                  <a:lumOff val="25000"/>
                </a:schemeClr>
              </a:solidFil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83501" y="5565730"/>
            <a:ext cx="1722291" cy="517838"/>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487257" y="5517232"/>
            <a:ext cx="1240152" cy="566336"/>
          </a:xfrm>
          <a:prstGeom prst="rect">
            <a:avLst/>
          </a:prstGeom>
        </p:spPr>
      </p:pic>
      <p:pic>
        <p:nvPicPr>
          <p:cNvPr id="13" name="Picture 12"/>
          <p:cNvPicPr>
            <a:picLocks noChangeAspect="1"/>
          </p:cNvPicPr>
          <p:nvPr userDrawn="1"/>
        </p:nvPicPr>
        <p:blipFill rotWithShape="1">
          <a:blip r:embed="rId6" cstate="print">
            <a:extLst>
              <a:ext uri="{28A0092B-C50C-407E-A947-70E740481C1C}">
                <a14:useLocalDpi xmlns:a14="http://schemas.microsoft.com/office/drawing/2010/main" val="0"/>
              </a:ext>
            </a:extLst>
          </a:blip>
          <a:srcRect l="31101" t="18453" r="8262" b="30722"/>
          <a:stretch/>
        </p:blipFill>
        <p:spPr>
          <a:xfrm>
            <a:off x="3978636" y="5565731"/>
            <a:ext cx="1835776" cy="517838"/>
          </a:xfrm>
          <a:prstGeom prst="rect">
            <a:avLst/>
          </a:prstGeom>
        </p:spPr>
      </p:pic>
      <p:pic>
        <p:nvPicPr>
          <p:cNvPr id="14" name="Picture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400256" y="5521430"/>
            <a:ext cx="2364629" cy="562157"/>
          </a:xfrm>
          <a:prstGeom prst="rect">
            <a:avLst/>
          </a:prstGeom>
        </p:spPr>
      </p:pic>
      <p:pic>
        <p:nvPicPr>
          <p:cNvPr id="5" name="Picture 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59843" y="4030395"/>
            <a:ext cx="478204" cy="323015"/>
          </a:xfrm>
          <a:prstGeom prst="rect">
            <a:avLst/>
          </a:prstGeom>
        </p:spPr>
      </p:pic>
      <p:sp>
        <p:nvSpPr>
          <p:cNvPr id="4" name="TextBox 3"/>
          <p:cNvSpPr txBox="1"/>
          <p:nvPr userDrawn="1"/>
        </p:nvSpPr>
        <p:spPr>
          <a:xfrm>
            <a:off x="1336056" y="1260338"/>
            <a:ext cx="5568288" cy="715581"/>
          </a:xfrm>
          <a:prstGeom prst="rect">
            <a:avLst/>
          </a:prstGeom>
        </p:spPr>
        <p:txBody>
          <a:bodyPr wrap="square" rtlCol="0">
            <a:spAutoFit/>
          </a:bodyPr>
          <a:lstStyle/>
          <a:p>
            <a:r>
              <a:rPr lang="en-GB" sz="4050" b="1" dirty="0">
                <a:solidFill>
                  <a:srgbClr val="003B71"/>
                </a:solidFill>
              </a:rPr>
              <a:t>Thank You</a:t>
            </a:r>
          </a:p>
        </p:txBody>
      </p:sp>
    </p:spTree>
    <p:extLst>
      <p:ext uri="{BB962C8B-B14F-4D97-AF65-F5344CB8AC3E}">
        <p14:creationId xmlns:p14="http://schemas.microsoft.com/office/powerpoint/2010/main" val="402048692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2">
    <p:spTree>
      <p:nvGrpSpPr>
        <p:cNvPr id="1" name=""/>
        <p:cNvGrpSpPr/>
        <p:nvPr/>
      </p:nvGrpSpPr>
      <p:grpSpPr>
        <a:xfrm>
          <a:off x="0" y="0"/>
          <a:ext cx="0" cy="0"/>
          <a:chOff x="0" y="0"/>
          <a:chExt cx="0" cy="0"/>
        </a:xfrm>
      </p:grpSpPr>
      <p:sp>
        <p:nvSpPr>
          <p:cNvPr id="7" name="TextBox 6"/>
          <p:cNvSpPr txBox="1"/>
          <p:nvPr userDrawn="1"/>
        </p:nvSpPr>
        <p:spPr>
          <a:xfrm>
            <a:off x="1900563" y="3204439"/>
            <a:ext cx="7488832" cy="461665"/>
          </a:xfrm>
          <a:prstGeom prst="rect">
            <a:avLst/>
          </a:prstGeom>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rPr>
              <a:t>www.intellsensing.com</a:t>
            </a:r>
            <a:endParaRPr lang="en-GB" sz="2400" b="1" dirty="0">
              <a:solidFill>
                <a:schemeClr val="tx1">
                  <a:lumMod val="75000"/>
                  <a:lumOff val="25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98523" y="2714640"/>
            <a:ext cx="396863" cy="204475"/>
          </a:xfrm>
          <a:prstGeom prst="rect">
            <a:avLst/>
          </a:prstGeom>
        </p:spPr>
      </p:pic>
      <p:sp>
        <p:nvSpPr>
          <p:cNvPr id="13" name="Text Placeholder 12"/>
          <p:cNvSpPr>
            <a:spLocks noGrp="1"/>
          </p:cNvSpPr>
          <p:nvPr>
            <p:ph type="body" sz="quarter" idx="10" hasCustomPrompt="1"/>
          </p:nvPr>
        </p:nvSpPr>
        <p:spPr>
          <a:xfrm>
            <a:off x="1900564" y="2514181"/>
            <a:ext cx="9667021" cy="503907"/>
          </a:xfrm>
          <a:prstGeom prst="rect">
            <a:avLst/>
          </a:prstGeom>
        </p:spPr>
        <p:txBody>
          <a:bodyPr/>
          <a:lstStyle>
            <a:lvl1pPr marL="0" indent="0">
              <a:buFontTx/>
              <a:buNone/>
              <a:defRPr sz="2400" b="1" baseline="0">
                <a:solidFill>
                  <a:schemeClr val="tx1">
                    <a:lumMod val="75000"/>
                    <a:lumOff val="25000"/>
                  </a:schemeClr>
                </a:solidFill>
              </a:defRPr>
            </a:lvl1pPr>
          </a:lstStyle>
          <a:p>
            <a:pPr lvl="0"/>
            <a:r>
              <a:rPr lang="en-US" dirty="0"/>
              <a:t>Click to type newcastle.ac.uk e-mail</a:t>
            </a:r>
            <a:endParaRPr lang="en-GB" dirty="0"/>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7839" y="3362121"/>
            <a:ext cx="478204" cy="323015"/>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83501" y="5565730"/>
            <a:ext cx="1722291" cy="517838"/>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487257" y="5517232"/>
            <a:ext cx="1240152" cy="566336"/>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31101" t="18453" r="8262" b="30722"/>
          <a:stretch/>
        </p:blipFill>
        <p:spPr>
          <a:xfrm>
            <a:off x="3978636" y="5565731"/>
            <a:ext cx="1835776" cy="517838"/>
          </a:xfrm>
          <a:prstGeom prst="rect">
            <a:avLst/>
          </a:prstGeom>
        </p:spPr>
      </p:pic>
      <p:pic>
        <p:nvPicPr>
          <p:cNvPr id="18" name="Picture 1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400256" y="5521430"/>
            <a:ext cx="2364629" cy="562157"/>
          </a:xfrm>
          <a:prstGeom prst="rect">
            <a:avLst/>
          </a:prstGeom>
        </p:spPr>
      </p:pic>
      <p:sp>
        <p:nvSpPr>
          <p:cNvPr id="11" name="TextBox 10"/>
          <p:cNvSpPr txBox="1"/>
          <p:nvPr userDrawn="1"/>
        </p:nvSpPr>
        <p:spPr>
          <a:xfrm>
            <a:off x="1336056" y="1260338"/>
            <a:ext cx="5568288" cy="715581"/>
          </a:xfrm>
          <a:prstGeom prst="rect">
            <a:avLst/>
          </a:prstGeom>
        </p:spPr>
        <p:txBody>
          <a:bodyPr wrap="square" rtlCol="0">
            <a:spAutoFit/>
          </a:bodyPr>
          <a:lstStyle/>
          <a:p>
            <a:r>
              <a:rPr lang="en-GB" sz="4050" b="1" dirty="0">
                <a:solidFill>
                  <a:srgbClr val="003B71"/>
                </a:solidFill>
              </a:rPr>
              <a:t>Thank You</a:t>
            </a:r>
          </a:p>
        </p:txBody>
      </p:sp>
    </p:spTree>
    <p:extLst>
      <p:ext uri="{BB962C8B-B14F-4D97-AF65-F5344CB8AC3E}">
        <p14:creationId xmlns:p14="http://schemas.microsoft.com/office/powerpoint/2010/main" val="49439699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780580" y="987400"/>
            <a:ext cx="10499141" cy="1686049"/>
          </a:xfrm>
          <a:prstGeom prst="rect">
            <a:avLst/>
          </a:prstGeom>
        </p:spPr>
        <p:txBody>
          <a:bodyPr>
            <a:normAutofit/>
          </a:bodyPr>
          <a:lstStyle>
            <a:lvl1pPr>
              <a:defRPr sz="3000"/>
            </a:lvl1pPr>
          </a:lstStyle>
          <a:p>
            <a:r>
              <a:rPr lang="en-US" dirty="0"/>
              <a:t>Click to type presentation title</a:t>
            </a:r>
            <a:endParaRPr lang="en-GB" dirty="0"/>
          </a:p>
        </p:txBody>
      </p:sp>
      <p:sp>
        <p:nvSpPr>
          <p:cNvPr id="5" name="Subtitle 2"/>
          <p:cNvSpPr>
            <a:spLocks noGrp="1"/>
          </p:cNvSpPr>
          <p:nvPr>
            <p:ph type="subTitle" idx="1" hasCustomPrompt="1"/>
          </p:nvPr>
        </p:nvSpPr>
        <p:spPr>
          <a:xfrm>
            <a:off x="780577" y="2681966"/>
            <a:ext cx="8534400" cy="1395106"/>
          </a:xfrm>
          <a:prstGeom prst="rect">
            <a:avLst/>
          </a:prstGeom>
        </p:spPr>
        <p:txBody>
          <a:bodyPr/>
          <a:lstStyle>
            <a:lvl1pPr marL="0" indent="0" algn="l">
              <a:buNone/>
              <a:defRPr sz="2100" b="1">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type author(s)</a:t>
            </a:r>
            <a:endParaRPr lang="en-GB" dirty="0"/>
          </a:p>
        </p:txBody>
      </p:sp>
    </p:spTree>
    <p:extLst>
      <p:ext uri="{BB962C8B-B14F-4D97-AF65-F5344CB8AC3E}">
        <p14:creationId xmlns:p14="http://schemas.microsoft.com/office/powerpoint/2010/main" val="401919957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TEST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0589" y="987400"/>
            <a:ext cx="10787007" cy="1686049"/>
          </a:xfrm>
          <a:prstGeom prst="rect">
            <a:avLst/>
          </a:prstGeom>
        </p:spPr>
        <p:txBody>
          <a:bodyPr>
            <a:normAutofit/>
          </a:bodyPr>
          <a:lstStyle>
            <a:lvl1pPr>
              <a:defRPr sz="3000"/>
            </a:lvl1pPr>
          </a:lstStyle>
          <a:p>
            <a:r>
              <a:rPr lang="en-US" dirty="0"/>
              <a:t>Click to type presentation title</a:t>
            </a:r>
            <a:endParaRPr lang="en-GB" dirty="0"/>
          </a:p>
        </p:txBody>
      </p:sp>
      <p:sp>
        <p:nvSpPr>
          <p:cNvPr id="3" name="Subtitle 2"/>
          <p:cNvSpPr>
            <a:spLocks noGrp="1"/>
          </p:cNvSpPr>
          <p:nvPr>
            <p:ph type="subTitle" idx="1" hasCustomPrompt="1"/>
          </p:nvPr>
        </p:nvSpPr>
        <p:spPr>
          <a:xfrm>
            <a:off x="780590" y="2673452"/>
            <a:ext cx="5987497" cy="2627759"/>
          </a:xfrm>
          <a:prstGeom prst="rect">
            <a:avLst/>
          </a:prstGeom>
        </p:spPr>
        <p:txBody>
          <a:bodyPr/>
          <a:lstStyle>
            <a:lvl1pPr marL="0" indent="0" algn="l">
              <a:buNone/>
              <a:defRPr sz="2100" b="1">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type author(s)</a:t>
            </a:r>
            <a:endParaRPr lang="en-GB" dirty="0"/>
          </a:p>
        </p:txBody>
      </p:sp>
      <p:sp>
        <p:nvSpPr>
          <p:cNvPr id="8" name="Picture Placeholder 7"/>
          <p:cNvSpPr>
            <a:spLocks noGrp="1"/>
          </p:cNvSpPr>
          <p:nvPr>
            <p:ph type="pic" sz="quarter" idx="10"/>
          </p:nvPr>
        </p:nvSpPr>
        <p:spPr>
          <a:xfrm>
            <a:off x="6881295" y="2673449"/>
            <a:ext cx="4686292" cy="2627758"/>
          </a:xfrm>
          <a:prstGeom prst="rect">
            <a:avLst/>
          </a:prstGeom>
        </p:spPr>
        <p:txBody>
          <a:bodyPr/>
          <a:lstStyle/>
          <a:p>
            <a:endParaRPr lang="en-GB"/>
          </a:p>
        </p:txBody>
      </p:sp>
    </p:spTree>
    <p:extLst>
      <p:ext uri="{BB962C8B-B14F-4D97-AF65-F5344CB8AC3E}">
        <p14:creationId xmlns:p14="http://schemas.microsoft.com/office/powerpoint/2010/main" val="296905246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8672" y="1744216"/>
            <a:ext cx="11136213" cy="4277072"/>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10"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
        <p:nvSpPr>
          <p:cNvPr id="6"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Tree>
    <p:extLst>
      <p:ext uri="{BB962C8B-B14F-4D97-AF65-F5344CB8AC3E}">
        <p14:creationId xmlns:p14="http://schemas.microsoft.com/office/powerpoint/2010/main" val="3570806569"/>
      </p:ext>
    </p:extLst>
  </p:cSld>
  <p:clrMapOvr>
    <a:masterClrMapping/>
  </p:clrMapOvr>
  <p:extLst>
    <p:ext uri="{DCECCB84-F9BA-43D5-87BE-67443E8EF086}">
      <p15:sldGuideLst xmlns:p15="http://schemas.microsoft.com/office/powerpoint/2012/main">
        <p15:guide id="2" orient="horz" pos="4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only slid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3273" y="1556799"/>
            <a:ext cx="4019091" cy="4464497"/>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0" hasCustomPrompt="1"/>
          </p:nvPr>
        </p:nvSpPr>
        <p:spPr>
          <a:xfrm>
            <a:off x="4713752" y="1556799"/>
            <a:ext cx="6816757" cy="4464497"/>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0" name="Text Placeholder 4"/>
          <p:cNvSpPr>
            <a:spLocks noGrp="1"/>
          </p:cNvSpPr>
          <p:nvPr>
            <p:ph type="body" sz="quarter" idx="11"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402728540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slide 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48128" y="1556799"/>
            <a:ext cx="4320480" cy="4464497"/>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0" hasCustomPrompt="1"/>
          </p:nvPr>
        </p:nvSpPr>
        <p:spPr>
          <a:xfrm>
            <a:off x="393273" y="1556799"/>
            <a:ext cx="6484339" cy="4464497"/>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0" name="Text Placeholder 4"/>
          <p:cNvSpPr>
            <a:spLocks noGrp="1"/>
          </p:cNvSpPr>
          <p:nvPr>
            <p:ph type="body" sz="quarter" idx="11"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291517614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Picture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1243" y="1556792"/>
            <a:ext cx="4895684" cy="4464496"/>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p:cNvSpPr>
            <a:spLocks noGrp="1"/>
          </p:cNvSpPr>
          <p:nvPr>
            <p:ph type="pic" sz="quarter" idx="11" hasCustomPrompt="1"/>
          </p:nvPr>
        </p:nvSpPr>
        <p:spPr>
          <a:xfrm>
            <a:off x="6096000" y="1556792"/>
            <a:ext cx="5471584" cy="3021504"/>
          </a:xfrm>
          <a:prstGeom prst="rect">
            <a:avLst/>
          </a:prstGeom>
        </p:spPr>
        <p:txBody>
          <a:bodyPr/>
          <a:lstStyle>
            <a:lvl1pPr>
              <a:defRPr/>
            </a:lvl1pPr>
          </a:lstStyle>
          <a:p>
            <a:r>
              <a:rPr lang="en-US" dirty="0"/>
              <a:t>Click to </a:t>
            </a:r>
            <a:r>
              <a:rPr lang="en-GB" dirty="0"/>
              <a:t>insert picture</a:t>
            </a:r>
          </a:p>
        </p:txBody>
      </p:sp>
      <p:sp>
        <p:nvSpPr>
          <p:cNvPr id="9"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0" name="Text Placeholder 4"/>
          <p:cNvSpPr>
            <a:spLocks noGrp="1"/>
          </p:cNvSpPr>
          <p:nvPr>
            <p:ph type="body" sz="quarter" idx="12"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375107206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Only Slide ">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405984" y="1556799"/>
            <a:ext cx="10354777" cy="4464497"/>
          </a:xfrm>
          <a:prstGeom prst="rect">
            <a:avLst/>
          </a:prstGeom>
        </p:spPr>
        <p:txBody>
          <a:bodyPr/>
          <a:lstStyle>
            <a:lvl1pPr>
              <a:defRPr/>
            </a:lvl1pPr>
          </a:lstStyle>
          <a:p>
            <a:r>
              <a:rPr lang="en-GB" dirty="0"/>
              <a:t>Click to insert picture</a:t>
            </a:r>
          </a:p>
        </p:txBody>
      </p:sp>
      <p:sp>
        <p:nvSpPr>
          <p:cNvPr id="8"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0" name="Text Placeholder 4"/>
          <p:cNvSpPr>
            <a:spLocks noGrp="1"/>
          </p:cNvSpPr>
          <p:nvPr>
            <p:ph type="body" sz="quarter" idx="11"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313865717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Only slide 2">
    <p:spTree>
      <p:nvGrpSpPr>
        <p:cNvPr id="1" name=""/>
        <p:cNvGrpSpPr/>
        <p:nvPr/>
      </p:nvGrpSpPr>
      <p:grpSpPr>
        <a:xfrm>
          <a:off x="0" y="0"/>
          <a:ext cx="0" cy="0"/>
          <a:chOff x="0" y="0"/>
          <a:chExt cx="0" cy="0"/>
        </a:xfrm>
      </p:grpSpPr>
      <p:sp>
        <p:nvSpPr>
          <p:cNvPr id="10" name="Picture Placeholder 5"/>
          <p:cNvSpPr>
            <a:spLocks noGrp="1"/>
          </p:cNvSpPr>
          <p:nvPr>
            <p:ph type="pic" sz="quarter" idx="12" hasCustomPrompt="1"/>
          </p:nvPr>
        </p:nvSpPr>
        <p:spPr>
          <a:xfrm>
            <a:off x="4274759" y="1710113"/>
            <a:ext cx="3545471" cy="2511057"/>
          </a:xfrm>
          <a:prstGeom prst="rect">
            <a:avLst/>
          </a:prstGeom>
        </p:spPr>
        <p:txBody>
          <a:bodyPr/>
          <a:lstStyle>
            <a:lvl1pPr>
              <a:defRPr/>
            </a:lvl1pPr>
          </a:lstStyle>
          <a:p>
            <a:r>
              <a:rPr lang="en-GB" dirty="0"/>
              <a:t>Click to insert Picture</a:t>
            </a:r>
          </a:p>
        </p:txBody>
      </p:sp>
      <p:sp>
        <p:nvSpPr>
          <p:cNvPr id="12" name="Picture Placeholder 5"/>
          <p:cNvSpPr>
            <a:spLocks noGrp="1"/>
          </p:cNvSpPr>
          <p:nvPr>
            <p:ph type="pic" sz="quarter" idx="13" hasCustomPrompt="1"/>
          </p:nvPr>
        </p:nvSpPr>
        <p:spPr>
          <a:xfrm>
            <a:off x="8022126" y="1710113"/>
            <a:ext cx="3545471" cy="2511057"/>
          </a:xfrm>
          <a:prstGeom prst="rect">
            <a:avLst/>
          </a:prstGeom>
        </p:spPr>
        <p:txBody>
          <a:bodyPr/>
          <a:lstStyle>
            <a:lvl1pPr>
              <a:defRPr/>
            </a:lvl1pPr>
          </a:lstStyle>
          <a:p>
            <a:r>
              <a:rPr lang="en-GB" dirty="0"/>
              <a:t>Click to insert Picture</a:t>
            </a:r>
          </a:p>
        </p:txBody>
      </p:sp>
      <p:sp>
        <p:nvSpPr>
          <p:cNvPr id="13" name="Picture Placeholder 5"/>
          <p:cNvSpPr>
            <a:spLocks noGrp="1"/>
          </p:cNvSpPr>
          <p:nvPr>
            <p:ph type="pic" sz="quarter" idx="14" hasCustomPrompt="1"/>
          </p:nvPr>
        </p:nvSpPr>
        <p:spPr>
          <a:xfrm>
            <a:off x="527394" y="1710113"/>
            <a:ext cx="3545471" cy="2511057"/>
          </a:xfrm>
          <a:prstGeom prst="rect">
            <a:avLst/>
          </a:prstGeom>
        </p:spPr>
        <p:txBody>
          <a:bodyPr/>
          <a:lstStyle>
            <a:lvl1pPr>
              <a:defRPr/>
            </a:lvl1pPr>
          </a:lstStyle>
          <a:p>
            <a:r>
              <a:rPr lang="en-GB" dirty="0"/>
              <a:t>Click to insert Picture</a:t>
            </a:r>
          </a:p>
        </p:txBody>
      </p:sp>
      <p:sp>
        <p:nvSpPr>
          <p:cNvPr id="3" name="Text Placeholder 2"/>
          <p:cNvSpPr>
            <a:spLocks noGrp="1"/>
          </p:cNvSpPr>
          <p:nvPr>
            <p:ph type="body" sz="quarter" idx="15" hasCustomPrompt="1"/>
          </p:nvPr>
        </p:nvSpPr>
        <p:spPr>
          <a:xfrm>
            <a:off x="527393" y="4374409"/>
            <a:ext cx="3545471" cy="503237"/>
          </a:xfrm>
          <a:prstGeom prst="rect">
            <a:avLst/>
          </a:prstGeom>
        </p:spPr>
        <p:txBody>
          <a:bodyPr/>
          <a:lstStyle>
            <a:lvl1pPr marL="0" indent="0" algn="ctr">
              <a:buNone/>
              <a:defRPr sz="1500" b="1">
                <a:solidFill>
                  <a:schemeClr val="tx1">
                    <a:lumMod val="75000"/>
                    <a:lumOff val="25000"/>
                  </a:schemeClr>
                </a:solidFill>
              </a:defRPr>
            </a:lvl1pPr>
          </a:lstStyle>
          <a:p>
            <a:pPr lvl="0"/>
            <a:r>
              <a:rPr lang="en-US" dirty="0"/>
              <a:t>Click to type caption</a:t>
            </a:r>
            <a:endParaRPr lang="en-GB" dirty="0"/>
          </a:p>
        </p:txBody>
      </p:sp>
      <p:sp>
        <p:nvSpPr>
          <p:cNvPr id="14" name="Text Placeholder 2"/>
          <p:cNvSpPr>
            <a:spLocks noGrp="1"/>
          </p:cNvSpPr>
          <p:nvPr>
            <p:ph type="body" sz="quarter" idx="16" hasCustomPrompt="1"/>
          </p:nvPr>
        </p:nvSpPr>
        <p:spPr>
          <a:xfrm>
            <a:off x="4274759" y="4374408"/>
            <a:ext cx="3545471" cy="503237"/>
          </a:xfrm>
          <a:prstGeom prst="rect">
            <a:avLst/>
          </a:prstGeom>
        </p:spPr>
        <p:txBody>
          <a:bodyPr/>
          <a:lstStyle>
            <a:lvl1pPr marL="0" indent="0" algn="ctr">
              <a:buNone/>
              <a:defRPr sz="1500" b="1">
                <a:solidFill>
                  <a:schemeClr val="tx1">
                    <a:lumMod val="75000"/>
                    <a:lumOff val="25000"/>
                  </a:schemeClr>
                </a:solidFill>
              </a:defRPr>
            </a:lvl1pPr>
          </a:lstStyle>
          <a:p>
            <a:pPr lvl="0"/>
            <a:r>
              <a:rPr lang="en-US" dirty="0"/>
              <a:t>Click to type caption</a:t>
            </a:r>
            <a:endParaRPr lang="en-GB" dirty="0"/>
          </a:p>
        </p:txBody>
      </p:sp>
      <p:sp>
        <p:nvSpPr>
          <p:cNvPr id="15" name="Text Placeholder 2"/>
          <p:cNvSpPr>
            <a:spLocks noGrp="1"/>
          </p:cNvSpPr>
          <p:nvPr>
            <p:ph type="body" sz="quarter" idx="17" hasCustomPrompt="1"/>
          </p:nvPr>
        </p:nvSpPr>
        <p:spPr>
          <a:xfrm>
            <a:off x="8022125" y="4374408"/>
            <a:ext cx="3545471" cy="503237"/>
          </a:xfrm>
          <a:prstGeom prst="rect">
            <a:avLst/>
          </a:prstGeom>
        </p:spPr>
        <p:txBody>
          <a:bodyPr/>
          <a:lstStyle>
            <a:lvl1pPr marL="0" indent="0" algn="ctr">
              <a:buNone/>
              <a:defRPr sz="1500" b="1">
                <a:solidFill>
                  <a:schemeClr val="tx1">
                    <a:lumMod val="75000"/>
                    <a:lumOff val="25000"/>
                  </a:schemeClr>
                </a:solidFill>
              </a:defRPr>
            </a:lvl1pPr>
          </a:lstStyle>
          <a:p>
            <a:pPr lvl="0"/>
            <a:r>
              <a:rPr lang="en-US" dirty="0"/>
              <a:t>Click to type caption</a:t>
            </a:r>
            <a:endParaRPr lang="en-GB" dirty="0"/>
          </a:p>
        </p:txBody>
      </p:sp>
      <p:sp>
        <p:nvSpPr>
          <p:cNvPr id="18"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9" name="Text Placeholder 4"/>
          <p:cNvSpPr>
            <a:spLocks noGrp="1"/>
          </p:cNvSpPr>
          <p:nvPr>
            <p:ph type="body" sz="quarter" idx="10"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37797558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TEST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0589" y="987400"/>
            <a:ext cx="10787007" cy="1686049"/>
          </a:xfrm>
          <a:prstGeom prst="rect">
            <a:avLst/>
          </a:prstGeom>
        </p:spPr>
        <p:txBody>
          <a:bodyPr>
            <a:normAutofit/>
          </a:bodyPr>
          <a:lstStyle>
            <a:lvl1pPr>
              <a:defRPr sz="3000"/>
            </a:lvl1pPr>
          </a:lstStyle>
          <a:p>
            <a:r>
              <a:rPr lang="en-US" dirty="0"/>
              <a:t>Click to type presentation title</a:t>
            </a:r>
            <a:endParaRPr lang="en-GB" dirty="0"/>
          </a:p>
        </p:txBody>
      </p:sp>
      <p:sp>
        <p:nvSpPr>
          <p:cNvPr id="3" name="Subtitle 2"/>
          <p:cNvSpPr>
            <a:spLocks noGrp="1"/>
          </p:cNvSpPr>
          <p:nvPr>
            <p:ph type="subTitle" idx="1" hasCustomPrompt="1"/>
          </p:nvPr>
        </p:nvSpPr>
        <p:spPr>
          <a:xfrm>
            <a:off x="780590" y="2673452"/>
            <a:ext cx="5987497" cy="2627759"/>
          </a:xfrm>
          <a:prstGeom prst="rect">
            <a:avLst/>
          </a:prstGeom>
        </p:spPr>
        <p:txBody>
          <a:bodyPr/>
          <a:lstStyle>
            <a:lvl1pPr marL="0" indent="0" algn="l">
              <a:buNone/>
              <a:defRPr sz="2100" b="1">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type author(s)</a:t>
            </a:r>
            <a:endParaRPr lang="en-GB" dirty="0"/>
          </a:p>
        </p:txBody>
      </p:sp>
      <p:sp>
        <p:nvSpPr>
          <p:cNvPr id="8" name="Picture Placeholder 7"/>
          <p:cNvSpPr>
            <a:spLocks noGrp="1"/>
          </p:cNvSpPr>
          <p:nvPr>
            <p:ph type="pic" sz="quarter" idx="10"/>
          </p:nvPr>
        </p:nvSpPr>
        <p:spPr>
          <a:xfrm>
            <a:off x="6881295" y="2673449"/>
            <a:ext cx="4686292" cy="2627758"/>
          </a:xfrm>
          <a:prstGeom prst="rect">
            <a:avLst/>
          </a:prstGeom>
        </p:spPr>
        <p:txBody>
          <a:bodyPr/>
          <a:lstStyle/>
          <a:p>
            <a:endParaRPr lang="en-GB"/>
          </a:p>
        </p:txBody>
      </p:sp>
    </p:spTree>
    <p:extLst>
      <p:ext uri="{BB962C8B-B14F-4D97-AF65-F5344CB8AC3E}">
        <p14:creationId xmlns:p14="http://schemas.microsoft.com/office/powerpoint/2010/main" val="136740212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7" name="Text Placeholder 4"/>
          <p:cNvSpPr>
            <a:spLocks noGrp="1"/>
          </p:cNvSpPr>
          <p:nvPr>
            <p:ph type="body" sz="quarter" idx="10"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3120751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7492" y="3351678"/>
            <a:ext cx="396863" cy="241945"/>
          </a:xfrm>
          <a:prstGeom prst="rect">
            <a:avLst/>
          </a:prstGeom>
        </p:spPr>
      </p:pic>
      <p:sp>
        <p:nvSpPr>
          <p:cNvPr id="3" name="Subtitle 2"/>
          <p:cNvSpPr>
            <a:spLocks noGrp="1"/>
          </p:cNvSpPr>
          <p:nvPr>
            <p:ph type="subTitle" idx="1" hasCustomPrompt="1"/>
          </p:nvPr>
        </p:nvSpPr>
        <p:spPr>
          <a:xfrm>
            <a:off x="1911058" y="2524795"/>
            <a:ext cx="9656537" cy="504056"/>
          </a:xfrm>
          <a:prstGeom prst="rect">
            <a:avLst/>
          </a:prstGeom>
        </p:spPr>
        <p:txBody>
          <a:bodyPr/>
          <a:lstStyle>
            <a:lvl1pPr marL="0" indent="0" algn="l">
              <a:buNone/>
              <a:defRPr sz="2400" b="1">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type e-mail</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97712" y="2714714"/>
            <a:ext cx="396863" cy="204475"/>
          </a:xfrm>
          <a:prstGeom prst="rect">
            <a:avLst/>
          </a:prstGeom>
        </p:spPr>
      </p:pic>
      <p:sp>
        <p:nvSpPr>
          <p:cNvPr id="9" name="Text Placeholder 8"/>
          <p:cNvSpPr>
            <a:spLocks noGrp="1"/>
          </p:cNvSpPr>
          <p:nvPr>
            <p:ph type="body" sz="quarter" idx="10" hasCustomPrompt="1"/>
          </p:nvPr>
        </p:nvSpPr>
        <p:spPr>
          <a:xfrm>
            <a:off x="1911587" y="3167591"/>
            <a:ext cx="9656007" cy="549275"/>
          </a:xfrm>
          <a:prstGeom prst="rect">
            <a:avLst/>
          </a:prstGeom>
        </p:spPr>
        <p:txBody>
          <a:bodyPr/>
          <a:lstStyle>
            <a:lvl1pPr marL="0" indent="0">
              <a:buNone/>
              <a:defRPr sz="2400" b="1">
                <a:solidFill>
                  <a:schemeClr val="tx1">
                    <a:lumMod val="75000"/>
                    <a:lumOff val="25000"/>
                  </a:schemeClr>
                </a:solidFill>
              </a:defRPr>
            </a:lvl1pPr>
          </a:lstStyle>
          <a:p>
            <a:r>
              <a:rPr lang="en-US" dirty="0"/>
              <a:t>Click to type twitter username</a:t>
            </a:r>
            <a:endParaRPr lang="en-GB" dirty="0"/>
          </a:p>
        </p:txBody>
      </p:sp>
      <p:sp>
        <p:nvSpPr>
          <p:cNvPr id="10" name="TextBox 9"/>
          <p:cNvSpPr txBox="1"/>
          <p:nvPr userDrawn="1"/>
        </p:nvSpPr>
        <p:spPr>
          <a:xfrm>
            <a:off x="1911047" y="3851450"/>
            <a:ext cx="7488832" cy="461665"/>
          </a:xfrm>
          <a:prstGeom prst="rect">
            <a:avLst/>
          </a:prstGeom>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rPr>
              <a:t>www.intellsensing.com</a:t>
            </a:r>
            <a:endParaRPr lang="en-GB" sz="2400" b="1" dirty="0">
              <a:solidFill>
                <a:schemeClr val="tx1">
                  <a:lumMod val="75000"/>
                  <a:lumOff val="25000"/>
                </a:schemeClr>
              </a:solidFil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83501" y="5565730"/>
            <a:ext cx="1722291" cy="517838"/>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487257" y="5517232"/>
            <a:ext cx="1240152" cy="566336"/>
          </a:xfrm>
          <a:prstGeom prst="rect">
            <a:avLst/>
          </a:prstGeom>
        </p:spPr>
      </p:pic>
      <p:pic>
        <p:nvPicPr>
          <p:cNvPr id="13" name="Picture 12"/>
          <p:cNvPicPr>
            <a:picLocks noChangeAspect="1"/>
          </p:cNvPicPr>
          <p:nvPr userDrawn="1"/>
        </p:nvPicPr>
        <p:blipFill rotWithShape="1">
          <a:blip r:embed="rId6" cstate="print">
            <a:extLst>
              <a:ext uri="{28A0092B-C50C-407E-A947-70E740481C1C}">
                <a14:useLocalDpi xmlns:a14="http://schemas.microsoft.com/office/drawing/2010/main" val="0"/>
              </a:ext>
            </a:extLst>
          </a:blip>
          <a:srcRect l="31101" t="18453" r="8262" b="30722"/>
          <a:stretch/>
        </p:blipFill>
        <p:spPr>
          <a:xfrm>
            <a:off x="3978636" y="5565731"/>
            <a:ext cx="1835776" cy="517838"/>
          </a:xfrm>
          <a:prstGeom prst="rect">
            <a:avLst/>
          </a:prstGeom>
        </p:spPr>
      </p:pic>
      <p:pic>
        <p:nvPicPr>
          <p:cNvPr id="14" name="Picture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400256" y="5521430"/>
            <a:ext cx="2364629" cy="562157"/>
          </a:xfrm>
          <a:prstGeom prst="rect">
            <a:avLst/>
          </a:prstGeom>
        </p:spPr>
      </p:pic>
      <p:pic>
        <p:nvPicPr>
          <p:cNvPr id="5" name="Picture 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59843" y="4030395"/>
            <a:ext cx="478204" cy="323015"/>
          </a:xfrm>
          <a:prstGeom prst="rect">
            <a:avLst/>
          </a:prstGeom>
        </p:spPr>
      </p:pic>
      <p:sp>
        <p:nvSpPr>
          <p:cNvPr id="4" name="TextBox 3"/>
          <p:cNvSpPr txBox="1"/>
          <p:nvPr userDrawn="1"/>
        </p:nvSpPr>
        <p:spPr>
          <a:xfrm>
            <a:off x="1336056" y="1260338"/>
            <a:ext cx="5568288" cy="715581"/>
          </a:xfrm>
          <a:prstGeom prst="rect">
            <a:avLst/>
          </a:prstGeom>
        </p:spPr>
        <p:txBody>
          <a:bodyPr wrap="square" rtlCol="0">
            <a:spAutoFit/>
          </a:bodyPr>
          <a:lstStyle/>
          <a:p>
            <a:r>
              <a:rPr lang="en-GB" sz="4050" b="1" dirty="0">
                <a:solidFill>
                  <a:srgbClr val="003B71"/>
                </a:solidFill>
              </a:rPr>
              <a:t>Thank You</a:t>
            </a:r>
          </a:p>
        </p:txBody>
      </p:sp>
    </p:spTree>
    <p:extLst>
      <p:ext uri="{BB962C8B-B14F-4D97-AF65-F5344CB8AC3E}">
        <p14:creationId xmlns:p14="http://schemas.microsoft.com/office/powerpoint/2010/main" val="239405415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Slide 2">
    <p:spTree>
      <p:nvGrpSpPr>
        <p:cNvPr id="1" name=""/>
        <p:cNvGrpSpPr/>
        <p:nvPr/>
      </p:nvGrpSpPr>
      <p:grpSpPr>
        <a:xfrm>
          <a:off x="0" y="0"/>
          <a:ext cx="0" cy="0"/>
          <a:chOff x="0" y="0"/>
          <a:chExt cx="0" cy="0"/>
        </a:xfrm>
      </p:grpSpPr>
      <p:sp>
        <p:nvSpPr>
          <p:cNvPr id="7" name="TextBox 6"/>
          <p:cNvSpPr txBox="1"/>
          <p:nvPr userDrawn="1"/>
        </p:nvSpPr>
        <p:spPr>
          <a:xfrm>
            <a:off x="1900563" y="3204439"/>
            <a:ext cx="7488832" cy="461665"/>
          </a:xfrm>
          <a:prstGeom prst="rect">
            <a:avLst/>
          </a:prstGeom>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rPr>
              <a:t>www.intellsensing.com</a:t>
            </a:r>
            <a:endParaRPr lang="en-GB" sz="2400" b="1" dirty="0">
              <a:solidFill>
                <a:schemeClr val="tx1">
                  <a:lumMod val="75000"/>
                  <a:lumOff val="25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98523" y="2714640"/>
            <a:ext cx="396863" cy="204475"/>
          </a:xfrm>
          <a:prstGeom prst="rect">
            <a:avLst/>
          </a:prstGeom>
        </p:spPr>
      </p:pic>
      <p:sp>
        <p:nvSpPr>
          <p:cNvPr id="13" name="Text Placeholder 12"/>
          <p:cNvSpPr>
            <a:spLocks noGrp="1"/>
          </p:cNvSpPr>
          <p:nvPr>
            <p:ph type="body" sz="quarter" idx="10" hasCustomPrompt="1"/>
          </p:nvPr>
        </p:nvSpPr>
        <p:spPr>
          <a:xfrm>
            <a:off x="1900564" y="2514181"/>
            <a:ext cx="9667021" cy="503907"/>
          </a:xfrm>
          <a:prstGeom prst="rect">
            <a:avLst/>
          </a:prstGeom>
        </p:spPr>
        <p:txBody>
          <a:bodyPr/>
          <a:lstStyle>
            <a:lvl1pPr marL="0" indent="0">
              <a:buFontTx/>
              <a:buNone/>
              <a:defRPr sz="2400" b="1" baseline="0">
                <a:solidFill>
                  <a:schemeClr val="tx1">
                    <a:lumMod val="75000"/>
                    <a:lumOff val="25000"/>
                  </a:schemeClr>
                </a:solidFill>
              </a:defRPr>
            </a:lvl1pPr>
          </a:lstStyle>
          <a:p>
            <a:pPr lvl="0"/>
            <a:r>
              <a:rPr lang="en-US" dirty="0"/>
              <a:t>Click to type newcastle.ac.uk e-mail</a:t>
            </a:r>
            <a:endParaRPr lang="en-GB" dirty="0"/>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7839" y="3362121"/>
            <a:ext cx="478204" cy="323015"/>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83501" y="5565730"/>
            <a:ext cx="1722291" cy="517838"/>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487257" y="5517232"/>
            <a:ext cx="1240152" cy="566336"/>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31101" t="18453" r="8262" b="30722"/>
          <a:stretch/>
        </p:blipFill>
        <p:spPr>
          <a:xfrm>
            <a:off x="3978636" y="5565731"/>
            <a:ext cx="1835776" cy="517838"/>
          </a:xfrm>
          <a:prstGeom prst="rect">
            <a:avLst/>
          </a:prstGeom>
        </p:spPr>
      </p:pic>
      <p:pic>
        <p:nvPicPr>
          <p:cNvPr id="18" name="Picture 1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400256" y="5521430"/>
            <a:ext cx="2364629" cy="562157"/>
          </a:xfrm>
          <a:prstGeom prst="rect">
            <a:avLst/>
          </a:prstGeom>
        </p:spPr>
      </p:pic>
      <p:sp>
        <p:nvSpPr>
          <p:cNvPr id="11" name="TextBox 10"/>
          <p:cNvSpPr txBox="1"/>
          <p:nvPr userDrawn="1"/>
        </p:nvSpPr>
        <p:spPr>
          <a:xfrm>
            <a:off x="1336056" y="1260338"/>
            <a:ext cx="5568288" cy="715581"/>
          </a:xfrm>
          <a:prstGeom prst="rect">
            <a:avLst/>
          </a:prstGeom>
        </p:spPr>
        <p:txBody>
          <a:bodyPr wrap="square" rtlCol="0">
            <a:spAutoFit/>
          </a:bodyPr>
          <a:lstStyle/>
          <a:p>
            <a:r>
              <a:rPr lang="en-GB" sz="4050" b="1" dirty="0">
                <a:solidFill>
                  <a:srgbClr val="003B71"/>
                </a:solidFill>
              </a:rPr>
              <a:t>Thank You</a:t>
            </a:r>
          </a:p>
        </p:txBody>
      </p:sp>
    </p:spTree>
    <p:extLst>
      <p:ext uri="{BB962C8B-B14F-4D97-AF65-F5344CB8AC3E}">
        <p14:creationId xmlns:p14="http://schemas.microsoft.com/office/powerpoint/2010/main" val="125999280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8672" y="1744216"/>
            <a:ext cx="11136213" cy="4277072"/>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10"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
        <p:nvSpPr>
          <p:cNvPr id="6"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Tree>
    <p:extLst>
      <p:ext uri="{BB962C8B-B14F-4D97-AF65-F5344CB8AC3E}">
        <p14:creationId xmlns:p14="http://schemas.microsoft.com/office/powerpoint/2010/main" val="905154709"/>
      </p:ext>
    </p:extLst>
  </p:cSld>
  <p:clrMapOvr>
    <a:masterClrMapping/>
  </p:clrMapOvr>
  <p:extLst>
    <p:ext uri="{DCECCB84-F9BA-43D5-87BE-67443E8EF086}">
      <p15:sldGuideLst xmlns:p15="http://schemas.microsoft.com/office/powerpoint/2012/main">
        <p15:guide id="2" orient="horz" pos="40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slid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3273" y="1556799"/>
            <a:ext cx="4019091" cy="4464497"/>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0" hasCustomPrompt="1"/>
          </p:nvPr>
        </p:nvSpPr>
        <p:spPr>
          <a:xfrm>
            <a:off x="4713752" y="1556799"/>
            <a:ext cx="6816757" cy="4464497"/>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0" name="Text Placeholder 4"/>
          <p:cNvSpPr>
            <a:spLocks noGrp="1"/>
          </p:cNvSpPr>
          <p:nvPr>
            <p:ph type="body" sz="quarter" idx="11"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25409269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slide 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48128" y="1556799"/>
            <a:ext cx="4320480" cy="4464497"/>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0" hasCustomPrompt="1"/>
          </p:nvPr>
        </p:nvSpPr>
        <p:spPr>
          <a:xfrm>
            <a:off x="393273" y="1556799"/>
            <a:ext cx="6484339" cy="4464497"/>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0" name="Text Placeholder 4"/>
          <p:cNvSpPr>
            <a:spLocks noGrp="1"/>
          </p:cNvSpPr>
          <p:nvPr>
            <p:ph type="body" sz="quarter" idx="11"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18565021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1243" y="1556792"/>
            <a:ext cx="4895684" cy="4464496"/>
          </a:xfrm>
          <a:prstGeom prst="rect">
            <a:avLst/>
          </a:prstGeom>
        </p:spPr>
        <p:txBody>
          <a:bodyPr/>
          <a:lstStyle>
            <a:lvl1pPr>
              <a:buClr>
                <a:srgbClr val="003B71"/>
              </a:buClr>
              <a:defRPr sz="2100">
                <a:solidFill>
                  <a:schemeClr val="tx1">
                    <a:lumMod val="75000"/>
                    <a:lumOff val="25000"/>
                  </a:schemeClr>
                </a:solidFill>
              </a:defRPr>
            </a:lvl1pPr>
            <a:lvl2pPr>
              <a:buClr>
                <a:srgbClr val="003B71"/>
              </a:buClr>
              <a:defRPr sz="1800">
                <a:solidFill>
                  <a:schemeClr val="tx1">
                    <a:lumMod val="75000"/>
                    <a:lumOff val="25000"/>
                  </a:schemeClr>
                </a:solidFill>
              </a:defRPr>
            </a:lvl2pPr>
            <a:lvl3pPr>
              <a:buClr>
                <a:srgbClr val="003B71"/>
              </a:buClr>
              <a:defRPr sz="1500">
                <a:solidFill>
                  <a:schemeClr val="tx1">
                    <a:lumMod val="75000"/>
                    <a:lumOff val="25000"/>
                  </a:schemeClr>
                </a:solidFill>
              </a:defRPr>
            </a:lvl3pPr>
            <a:lvl4pPr>
              <a:buClr>
                <a:srgbClr val="003B71"/>
              </a:buClr>
              <a:defRPr sz="1350">
                <a:solidFill>
                  <a:schemeClr val="tx1">
                    <a:lumMod val="75000"/>
                    <a:lumOff val="25000"/>
                  </a:schemeClr>
                </a:solidFill>
              </a:defRPr>
            </a:lvl4pPr>
            <a:lvl5pPr>
              <a:buClr>
                <a:srgbClr val="003B71"/>
              </a:buClr>
              <a:defRPr sz="1350">
                <a:solidFill>
                  <a:schemeClr val="tx1">
                    <a:lumMod val="75000"/>
                    <a:lumOff val="25000"/>
                  </a:schemeClr>
                </a:solidFill>
              </a:defRPr>
            </a:lvl5pPr>
          </a:lstStyle>
          <a:p>
            <a:pPr lvl="0"/>
            <a:r>
              <a:rPr lang="en-US" dirty="0"/>
              <a:t>Click to type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p:cNvSpPr>
            <a:spLocks noGrp="1"/>
          </p:cNvSpPr>
          <p:nvPr>
            <p:ph type="pic" sz="quarter" idx="11" hasCustomPrompt="1"/>
          </p:nvPr>
        </p:nvSpPr>
        <p:spPr>
          <a:xfrm>
            <a:off x="6096000" y="1556792"/>
            <a:ext cx="5471584" cy="3021504"/>
          </a:xfrm>
          <a:prstGeom prst="rect">
            <a:avLst/>
          </a:prstGeom>
        </p:spPr>
        <p:txBody>
          <a:bodyPr/>
          <a:lstStyle>
            <a:lvl1pPr>
              <a:defRPr/>
            </a:lvl1pPr>
          </a:lstStyle>
          <a:p>
            <a:r>
              <a:rPr lang="en-US" dirty="0"/>
              <a:t>Click to </a:t>
            </a:r>
            <a:r>
              <a:rPr lang="en-GB" dirty="0"/>
              <a:t>insert picture</a:t>
            </a:r>
          </a:p>
        </p:txBody>
      </p:sp>
      <p:sp>
        <p:nvSpPr>
          <p:cNvPr id="9"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0" name="Text Placeholder 4"/>
          <p:cNvSpPr>
            <a:spLocks noGrp="1"/>
          </p:cNvSpPr>
          <p:nvPr>
            <p:ph type="body" sz="quarter" idx="12"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58306380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Only Slide ">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405984" y="1556799"/>
            <a:ext cx="10354777" cy="4464497"/>
          </a:xfrm>
          <a:prstGeom prst="rect">
            <a:avLst/>
          </a:prstGeom>
        </p:spPr>
        <p:txBody>
          <a:bodyPr/>
          <a:lstStyle>
            <a:lvl1pPr>
              <a:defRPr/>
            </a:lvl1pPr>
          </a:lstStyle>
          <a:p>
            <a:r>
              <a:rPr lang="en-GB" dirty="0"/>
              <a:t>Click to insert picture</a:t>
            </a:r>
          </a:p>
        </p:txBody>
      </p:sp>
      <p:sp>
        <p:nvSpPr>
          <p:cNvPr id="8"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0" name="Text Placeholder 4"/>
          <p:cNvSpPr>
            <a:spLocks noGrp="1"/>
          </p:cNvSpPr>
          <p:nvPr>
            <p:ph type="body" sz="quarter" idx="11"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185011086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Only slide 2">
    <p:spTree>
      <p:nvGrpSpPr>
        <p:cNvPr id="1" name=""/>
        <p:cNvGrpSpPr/>
        <p:nvPr/>
      </p:nvGrpSpPr>
      <p:grpSpPr>
        <a:xfrm>
          <a:off x="0" y="0"/>
          <a:ext cx="0" cy="0"/>
          <a:chOff x="0" y="0"/>
          <a:chExt cx="0" cy="0"/>
        </a:xfrm>
      </p:grpSpPr>
      <p:sp>
        <p:nvSpPr>
          <p:cNvPr id="10" name="Picture Placeholder 5"/>
          <p:cNvSpPr>
            <a:spLocks noGrp="1"/>
          </p:cNvSpPr>
          <p:nvPr>
            <p:ph type="pic" sz="quarter" idx="12" hasCustomPrompt="1"/>
          </p:nvPr>
        </p:nvSpPr>
        <p:spPr>
          <a:xfrm>
            <a:off x="4274759" y="1710113"/>
            <a:ext cx="3545471" cy="2511057"/>
          </a:xfrm>
          <a:prstGeom prst="rect">
            <a:avLst/>
          </a:prstGeom>
        </p:spPr>
        <p:txBody>
          <a:bodyPr/>
          <a:lstStyle>
            <a:lvl1pPr>
              <a:defRPr/>
            </a:lvl1pPr>
          </a:lstStyle>
          <a:p>
            <a:r>
              <a:rPr lang="en-GB" dirty="0"/>
              <a:t>Click to insert Picture</a:t>
            </a:r>
          </a:p>
        </p:txBody>
      </p:sp>
      <p:sp>
        <p:nvSpPr>
          <p:cNvPr id="12" name="Picture Placeholder 5"/>
          <p:cNvSpPr>
            <a:spLocks noGrp="1"/>
          </p:cNvSpPr>
          <p:nvPr>
            <p:ph type="pic" sz="quarter" idx="13" hasCustomPrompt="1"/>
          </p:nvPr>
        </p:nvSpPr>
        <p:spPr>
          <a:xfrm>
            <a:off x="8022126" y="1710113"/>
            <a:ext cx="3545471" cy="2511057"/>
          </a:xfrm>
          <a:prstGeom prst="rect">
            <a:avLst/>
          </a:prstGeom>
        </p:spPr>
        <p:txBody>
          <a:bodyPr/>
          <a:lstStyle>
            <a:lvl1pPr>
              <a:defRPr/>
            </a:lvl1pPr>
          </a:lstStyle>
          <a:p>
            <a:r>
              <a:rPr lang="en-GB" dirty="0"/>
              <a:t>Click to insert Picture</a:t>
            </a:r>
          </a:p>
        </p:txBody>
      </p:sp>
      <p:sp>
        <p:nvSpPr>
          <p:cNvPr id="13" name="Picture Placeholder 5"/>
          <p:cNvSpPr>
            <a:spLocks noGrp="1"/>
          </p:cNvSpPr>
          <p:nvPr>
            <p:ph type="pic" sz="quarter" idx="14" hasCustomPrompt="1"/>
          </p:nvPr>
        </p:nvSpPr>
        <p:spPr>
          <a:xfrm>
            <a:off x="527394" y="1710113"/>
            <a:ext cx="3545471" cy="2511057"/>
          </a:xfrm>
          <a:prstGeom prst="rect">
            <a:avLst/>
          </a:prstGeom>
        </p:spPr>
        <p:txBody>
          <a:bodyPr/>
          <a:lstStyle>
            <a:lvl1pPr>
              <a:defRPr/>
            </a:lvl1pPr>
          </a:lstStyle>
          <a:p>
            <a:r>
              <a:rPr lang="en-GB" dirty="0"/>
              <a:t>Click to insert Picture</a:t>
            </a:r>
          </a:p>
        </p:txBody>
      </p:sp>
      <p:sp>
        <p:nvSpPr>
          <p:cNvPr id="3" name="Text Placeholder 2"/>
          <p:cNvSpPr>
            <a:spLocks noGrp="1"/>
          </p:cNvSpPr>
          <p:nvPr>
            <p:ph type="body" sz="quarter" idx="15" hasCustomPrompt="1"/>
          </p:nvPr>
        </p:nvSpPr>
        <p:spPr>
          <a:xfrm>
            <a:off x="527393" y="4374409"/>
            <a:ext cx="3545471" cy="503237"/>
          </a:xfrm>
          <a:prstGeom prst="rect">
            <a:avLst/>
          </a:prstGeom>
        </p:spPr>
        <p:txBody>
          <a:bodyPr/>
          <a:lstStyle>
            <a:lvl1pPr marL="0" indent="0" algn="ctr">
              <a:buNone/>
              <a:defRPr sz="1500" b="1">
                <a:solidFill>
                  <a:schemeClr val="tx1">
                    <a:lumMod val="75000"/>
                    <a:lumOff val="25000"/>
                  </a:schemeClr>
                </a:solidFill>
              </a:defRPr>
            </a:lvl1pPr>
          </a:lstStyle>
          <a:p>
            <a:pPr lvl="0"/>
            <a:r>
              <a:rPr lang="en-US" dirty="0"/>
              <a:t>Click to type caption</a:t>
            </a:r>
            <a:endParaRPr lang="en-GB" dirty="0"/>
          </a:p>
        </p:txBody>
      </p:sp>
      <p:sp>
        <p:nvSpPr>
          <p:cNvPr id="14" name="Text Placeholder 2"/>
          <p:cNvSpPr>
            <a:spLocks noGrp="1"/>
          </p:cNvSpPr>
          <p:nvPr>
            <p:ph type="body" sz="quarter" idx="16" hasCustomPrompt="1"/>
          </p:nvPr>
        </p:nvSpPr>
        <p:spPr>
          <a:xfrm>
            <a:off x="4274759" y="4374408"/>
            <a:ext cx="3545471" cy="503237"/>
          </a:xfrm>
          <a:prstGeom prst="rect">
            <a:avLst/>
          </a:prstGeom>
        </p:spPr>
        <p:txBody>
          <a:bodyPr/>
          <a:lstStyle>
            <a:lvl1pPr marL="0" indent="0" algn="ctr">
              <a:buNone/>
              <a:defRPr sz="1500" b="1">
                <a:solidFill>
                  <a:schemeClr val="tx1">
                    <a:lumMod val="75000"/>
                    <a:lumOff val="25000"/>
                  </a:schemeClr>
                </a:solidFill>
              </a:defRPr>
            </a:lvl1pPr>
          </a:lstStyle>
          <a:p>
            <a:pPr lvl="0"/>
            <a:r>
              <a:rPr lang="en-US" dirty="0"/>
              <a:t>Click to type caption</a:t>
            </a:r>
            <a:endParaRPr lang="en-GB" dirty="0"/>
          </a:p>
        </p:txBody>
      </p:sp>
      <p:sp>
        <p:nvSpPr>
          <p:cNvPr id="15" name="Text Placeholder 2"/>
          <p:cNvSpPr>
            <a:spLocks noGrp="1"/>
          </p:cNvSpPr>
          <p:nvPr>
            <p:ph type="body" sz="quarter" idx="17" hasCustomPrompt="1"/>
          </p:nvPr>
        </p:nvSpPr>
        <p:spPr>
          <a:xfrm>
            <a:off x="8022125" y="4374408"/>
            <a:ext cx="3545471" cy="503237"/>
          </a:xfrm>
          <a:prstGeom prst="rect">
            <a:avLst/>
          </a:prstGeom>
        </p:spPr>
        <p:txBody>
          <a:bodyPr/>
          <a:lstStyle>
            <a:lvl1pPr marL="0" indent="0" algn="ctr">
              <a:buNone/>
              <a:defRPr sz="1500" b="1">
                <a:solidFill>
                  <a:schemeClr val="tx1">
                    <a:lumMod val="75000"/>
                    <a:lumOff val="25000"/>
                  </a:schemeClr>
                </a:solidFill>
              </a:defRPr>
            </a:lvl1pPr>
          </a:lstStyle>
          <a:p>
            <a:pPr lvl="0"/>
            <a:r>
              <a:rPr lang="en-US" dirty="0"/>
              <a:t>Click to type caption</a:t>
            </a:r>
            <a:endParaRPr lang="en-GB" dirty="0"/>
          </a:p>
        </p:txBody>
      </p:sp>
      <p:sp>
        <p:nvSpPr>
          <p:cNvPr id="18"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19" name="Text Placeholder 4"/>
          <p:cNvSpPr>
            <a:spLocks noGrp="1"/>
          </p:cNvSpPr>
          <p:nvPr>
            <p:ph type="body" sz="quarter" idx="10"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26304737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94296" y="808131"/>
            <a:ext cx="9638141" cy="663273"/>
          </a:xfrm>
          <a:prstGeom prst="rect">
            <a:avLst/>
          </a:prstGeom>
        </p:spPr>
        <p:txBody>
          <a:bodyPr>
            <a:normAutofit/>
          </a:bodyPr>
          <a:lstStyle>
            <a:lvl1pPr>
              <a:defRPr sz="2100"/>
            </a:lvl1pPr>
          </a:lstStyle>
          <a:p>
            <a:r>
              <a:rPr lang="en-US" dirty="0"/>
              <a:t>Click to type slide title</a:t>
            </a:r>
            <a:endParaRPr lang="en-GB" dirty="0"/>
          </a:p>
        </p:txBody>
      </p:sp>
      <p:sp>
        <p:nvSpPr>
          <p:cNvPr id="7" name="Text Placeholder 4"/>
          <p:cNvSpPr>
            <a:spLocks noGrp="1"/>
          </p:cNvSpPr>
          <p:nvPr>
            <p:ph type="body" sz="quarter" idx="10" hasCustomPrompt="1"/>
          </p:nvPr>
        </p:nvSpPr>
        <p:spPr>
          <a:xfrm>
            <a:off x="7056109" y="6294119"/>
            <a:ext cx="4512267" cy="533400"/>
          </a:xfrm>
          <a:prstGeom prst="rect">
            <a:avLst/>
          </a:prstGeom>
        </p:spPr>
        <p:txBody>
          <a:bodyPr/>
          <a:lstStyle>
            <a:lvl1pPr marL="0" indent="0" algn="r">
              <a:buNone/>
              <a:defRPr sz="1200" i="1">
                <a:solidFill>
                  <a:srgbClr val="003B71"/>
                </a:solidFill>
              </a:defRPr>
            </a:lvl1pPr>
          </a:lstStyle>
          <a:p>
            <a:pPr lvl="0"/>
            <a:r>
              <a:rPr lang="en-GB" dirty="0"/>
              <a:t>Reference</a:t>
            </a:r>
          </a:p>
        </p:txBody>
      </p:sp>
    </p:spTree>
    <p:extLst>
      <p:ext uri="{BB962C8B-B14F-4D97-AF65-F5344CB8AC3E}">
        <p14:creationId xmlns:p14="http://schemas.microsoft.com/office/powerpoint/2010/main" val="255413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0.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542677" y="6237312"/>
            <a:ext cx="11039391"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itle Placeholder 13"/>
          <p:cNvSpPr>
            <a:spLocks noGrp="1"/>
          </p:cNvSpPr>
          <p:nvPr>
            <p:ph type="title"/>
          </p:nvPr>
        </p:nvSpPr>
        <p:spPr>
          <a:xfrm>
            <a:off x="939700" y="1772835"/>
            <a:ext cx="10286949"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pic>
        <p:nvPicPr>
          <p:cNvPr id="5" name="Picture 1">
            <a:extLst>
              <a:ext uri="{FF2B5EF4-FFF2-40B4-BE49-F238E27FC236}">
                <a16:creationId xmlns:a16="http://schemas.microsoft.com/office/drawing/2014/main" id="{642B08E9-2DAC-4CD3-81F9-D6F99CDB9F6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724999" y="6381328"/>
            <a:ext cx="955818" cy="360039"/>
          </a:xfrm>
          <a:prstGeom prst="rect">
            <a:avLst/>
          </a:prstGeom>
        </p:spPr>
      </p:pic>
      <p:pic>
        <p:nvPicPr>
          <p:cNvPr id="8" name="图片 7" descr="文本&#10;&#10;描述已自动生成">
            <a:extLst>
              <a:ext uri="{FF2B5EF4-FFF2-40B4-BE49-F238E27FC236}">
                <a16:creationId xmlns:a16="http://schemas.microsoft.com/office/drawing/2014/main" id="{1D774F20-3995-49D4-96CB-324972F7DBF8}"/>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43428" y="241234"/>
            <a:ext cx="2085055" cy="496800"/>
          </a:xfrm>
          <a:prstGeom prst="rect">
            <a:avLst/>
          </a:prstGeom>
        </p:spPr>
      </p:pic>
    </p:spTree>
    <p:extLst>
      <p:ext uri="{BB962C8B-B14F-4D97-AF65-F5344CB8AC3E}">
        <p14:creationId xmlns:p14="http://schemas.microsoft.com/office/powerpoint/2010/main" val="164121421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defTabSz="685800" rtl="0" eaLnBrk="1" latinLnBrk="0" hangingPunct="1">
        <a:spcBef>
          <a:spcPct val="0"/>
        </a:spcBef>
        <a:buNone/>
        <a:defRPr sz="1800" b="1" kern="1200">
          <a:solidFill>
            <a:srgbClr val="003B71"/>
          </a:solidFill>
          <a:latin typeface="+mn-lt"/>
          <a:ea typeface="+mj-ea"/>
          <a:cs typeface="+mj-cs"/>
        </a:defRPr>
      </a:lvl1pPr>
    </p:titleStyle>
    <p:bodyStyle>
      <a:lvl1pPr marL="257175" indent="-257175"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542677" y="6237312"/>
            <a:ext cx="11039391"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308444" y="6309330"/>
            <a:ext cx="1274424" cy="360039"/>
          </a:xfrm>
          <a:prstGeom prst="rect">
            <a:avLst/>
          </a:prstGeom>
        </p:spPr>
      </p:pic>
      <p:sp>
        <p:nvSpPr>
          <p:cNvPr id="14" name="Title Placeholder 13"/>
          <p:cNvSpPr>
            <a:spLocks noGrp="1"/>
          </p:cNvSpPr>
          <p:nvPr>
            <p:ph type="title"/>
          </p:nvPr>
        </p:nvSpPr>
        <p:spPr>
          <a:xfrm>
            <a:off x="939700" y="1772835"/>
            <a:ext cx="10286949"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pic>
        <p:nvPicPr>
          <p:cNvPr id="6" name="图片 5" descr="文本&#10;&#10;描述已自动生成">
            <a:extLst>
              <a:ext uri="{FF2B5EF4-FFF2-40B4-BE49-F238E27FC236}">
                <a16:creationId xmlns:a16="http://schemas.microsoft.com/office/drawing/2014/main" id="{00EC6C60-A341-40BE-91D2-06412F42657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57924" y="169228"/>
            <a:ext cx="2780073" cy="496800"/>
          </a:xfrm>
          <a:prstGeom prst="rect">
            <a:avLst/>
          </a:prstGeom>
        </p:spPr>
      </p:pic>
      <p:pic>
        <p:nvPicPr>
          <p:cNvPr id="4" name="Picture 7">
            <a:extLst>
              <a:ext uri="{FF2B5EF4-FFF2-40B4-BE49-F238E27FC236}">
                <a16:creationId xmlns:a16="http://schemas.microsoft.com/office/drawing/2014/main" id="{38DE4AF3-0B3A-4199-8F4E-D2CD2D51A1F3}"/>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p:blipFill>
        <p:spPr bwMode="auto">
          <a:xfrm>
            <a:off x="9860200" y="188642"/>
            <a:ext cx="1721861" cy="49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4585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685800" rtl="0" eaLnBrk="1" latinLnBrk="0" hangingPunct="1">
        <a:spcBef>
          <a:spcPct val="0"/>
        </a:spcBef>
        <a:buNone/>
        <a:defRPr sz="1800" b="1" kern="1200">
          <a:solidFill>
            <a:srgbClr val="003B71"/>
          </a:solidFill>
          <a:latin typeface="+mn-lt"/>
          <a:ea typeface="+mj-ea"/>
          <a:cs typeface="+mj-cs"/>
        </a:defRPr>
      </a:lvl1pPr>
    </p:titleStyle>
    <p:bodyStyle>
      <a:lvl1pPr marL="257175" indent="-257175"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892354-3C82-43E4-B295-58FE6898A475}"/>
              </a:ext>
            </a:extLst>
          </p:cNvPr>
          <p:cNvSpPr>
            <a:spLocks noGrp="1"/>
          </p:cNvSpPr>
          <p:nvPr>
            <p:ph type="title"/>
          </p:nvPr>
        </p:nvSpPr>
        <p:spPr/>
        <p:txBody>
          <a:bodyPr>
            <a:normAutofit/>
          </a:bodyPr>
          <a:lstStyle/>
          <a:p>
            <a:r>
              <a:rPr lang="en-GB" sz="3200" dirty="0"/>
              <a:t>Computer training</a:t>
            </a:r>
          </a:p>
        </p:txBody>
      </p:sp>
      <p:sp>
        <p:nvSpPr>
          <p:cNvPr id="7" name="Text Placeholder 4">
            <a:extLst>
              <a:ext uri="{FF2B5EF4-FFF2-40B4-BE49-F238E27FC236}">
                <a16:creationId xmlns:a16="http://schemas.microsoft.com/office/drawing/2014/main" id="{762A54E1-3A16-49A2-9AEF-C7EC56366E08}"/>
              </a:ext>
            </a:extLst>
          </p:cNvPr>
          <p:cNvSpPr>
            <a:spLocks noGrp="1"/>
          </p:cNvSpPr>
          <p:nvPr>
            <p:ph type="body" sz="quarter" idx="11"/>
          </p:nvPr>
        </p:nvSpPr>
        <p:spPr>
          <a:xfrm>
            <a:off x="695400" y="6309320"/>
            <a:ext cx="8856984" cy="332169"/>
          </a:xfrm>
        </p:spPr>
        <p:txBody>
          <a:bodyPr/>
          <a:lstStyle/>
          <a:p>
            <a:pPr algn="l"/>
            <a:endParaRPr lang="en-GB" sz="900" dirty="0"/>
          </a:p>
        </p:txBody>
      </p:sp>
      <p:pic>
        <p:nvPicPr>
          <p:cNvPr id="13" name="图片 12" descr="图表&#10;&#10;低可信度描述已自动生成">
            <a:extLst>
              <a:ext uri="{FF2B5EF4-FFF2-40B4-BE49-F238E27FC236}">
                <a16:creationId xmlns:a16="http://schemas.microsoft.com/office/drawing/2014/main" id="{30347EE8-6137-44DE-9FC2-EFDAC0F726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84" y="1628800"/>
            <a:ext cx="6288348" cy="4040627"/>
          </a:xfrm>
          <a:prstGeom prst="rect">
            <a:avLst/>
          </a:prstGeom>
        </p:spPr>
      </p:pic>
      <p:sp>
        <p:nvSpPr>
          <p:cNvPr id="14" name="文本框 13">
            <a:extLst>
              <a:ext uri="{FF2B5EF4-FFF2-40B4-BE49-F238E27FC236}">
                <a16:creationId xmlns:a16="http://schemas.microsoft.com/office/drawing/2014/main" id="{98AD361C-8908-4261-8919-7C059BC8B4A9}"/>
              </a:ext>
            </a:extLst>
          </p:cNvPr>
          <p:cNvSpPr txBox="1"/>
          <p:nvPr/>
        </p:nvSpPr>
        <p:spPr>
          <a:xfrm>
            <a:off x="7176120" y="1519247"/>
            <a:ext cx="4385618" cy="3693319"/>
          </a:xfrm>
          <a:prstGeom prst="rect">
            <a:avLst/>
          </a:prstGeom>
        </p:spPr>
        <p:txBody>
          <a:bodyPr wrap="square" rtlCol="0">
            <a:spAutoFit/>
          </a:bodyPr>
          <a:lstStyle/>
          <a:p>
            <a:pPr marL="285750" indent="-285750">
              <a:buFontTx/>
              <a:buChar char="-"/>
            </a:pPr>
            <a:r>
              <a:rPr lang="en-GB" b="1" dirty="0">
                <a:solidFill>
                  <a:srgbClr val="003B71"/>
                </a:solidFill>
              </a:rPr>
              <a:t>Task 1: Training with visible feedback</a:t>
            </a:r>
            <a:br>
              <a:rPr lang="en-GB" b="1" dirty="0">
                <a:solidFill>
                  <a:srgbClr val="003B71"/>
                </a:solidFill>
              </a:rPr>
            </a:br>
            <a:r>
              <a:rPr lang="en-GB" b="1" dirty="0">
                <a:solidFill>
                  <a:srgbClr val="003B71"/>
                </a:solidFill>
              </a:rPr>
              <a:t>1. 2-minute free training</a:t>
            </a:r>
            <a:br>
              <a:rPr lang="en-GB" b="1" dirty="0">
                <a:solidFill>
                  <a:srgbClr val="003B71"/>
                </a:solidFill>
              </a:rPr>
            </a:br>
            <a:r>
              <a:rPr lang="en-GB" b="1" dirty="0">
                <a:solidFill>
                  <a:srgbClr val="003B71"/>
                </a:solidFill>
              </a:rPr>
              <a:t>2. Tests</a:t>
            </a:r>
          </a:p>
          <a:p>
            <a:pPr marL="285750" indent="-285750">
              <a:buFontTx/>
              <a:buChar char="-"/>
            </a:pPr>
            <a:r>
              <a:rPr lang="en-GB" b="1" dirty="0">
                <a:solidFill>
                  <a:srgbClr val="003B71"/>
                </a:solidFill>
              </a:rPr>
              <a:t>Task 2: Training without visible feedback</a:t>
            </a:r>
            <a:br>
              <a:rPr lang="en-GB" b="1" dirty="0">
                <a:solidFill>
                  <a:srgbClr val="003B71"/>
                </a:solidFill>
              </a:rPr>
            </a:br>
            <a:r>
              <a:rPr lang="en-GB" b="1" dirty="0">
                <a:solidFill>
                  <a:srgbClr val="003B71"/>
                </a:solidFill>
              </a:rPr>
              <a:t>1. 2-minute free training</a:t>
            </a:r>
            <a:br>
              <a:rPr lang="en-GB" b="1" dirty="0">
                <a:solidFill>
                  <a:srgbClr val="003B71"/>
                </a:solidFill>
              </a:rPr>
            </a:br>
            <a:r>
              <a:rPr lang="en-GB" b="1" dirty="0">
                <a:solidFill>
                  <a:srgbClr val="003B71"/>
                </a:solidFill>
              </a:rPr>
              <a:t>2. Tests</a:t>
            </a:r>
          </a:p>
          <a:p>
            <a:pPr marL="285750" indent="-285750">
              <a:buFontTx/>
              <a:buChar char="-"/>
            </a:pPr>
            <a:r>
              <a:rPr lang="en-GB" b="1" dirty="0">
                <a:solidFill>
                  <a:srgbClr val="003B71"/>
                </a:solidFill>
              </a:rPr>
              <a:t>During the test, you will need to hit the highlighted target as fast as you can. You will finish the training task if you pass two test blocks successively. Otherwise, you need to take another 2-minute free training and then test again.</a:t>
            </a:r>
            <a:br>
              <a:rPr lang="en-GB" b="1" dirty="0">
                <a:solidFill>
                  <a:srgbClr val="003B71"/>
                </a:solidFill>
              </a:rPr>
            </a:br>
            <a:endParaRPr lang="en-GB" b="1" dirty="0">
              <a:solidFill>
                <a:srgbClr val="003B71"/>
              </a:solidFill>
            </a:endParaRPr>
          </a:p>
        </p:txBody>
      </p:sp>
    </p:spTree>
    <p:extLst>
      <p:ext uri="{BB962C8B-B14F-4D97-AF65-F5344CB8AC3E}">
        <p14:creationId xmlns:p14="http://schemas.microsoft.com/office/powerpoint/2010/main" val="163008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892354-3C82-43E4-B295-58FE6898A475}"/>
              </a:ext>
            </a:extLst>
          </p:cNvPr>
          <p:cNvSpPr>
            <a:spLocks noGrp="1"/>
          </p:cNvSpPr>
          <p:nvPr>
            <p:ph type="title"/>
          </p:nvPr>
        </p:nvSpPr>
        <p:spPr/>
        <p:txBody>
          <a:bodyPr>
            <a:normAutofit/>
          </a:bodyPr>
          <a:lstStyle/>
          <a:p>
            <a:r>
              <a:rPr lang="en-GB" sz="3200" dirty="0"/>
              <a:t>Control mapping (abstract control)</a:t>
            </a:r>
          </a:p>
        </p:txBody>
      </p:sp>
      <p:sp>
        <p:nvSpPr>
          <p:cNvPr id="7" name="Text Placeholder 4">
            <a:extLst>
              <a:ext uri="{FF2B5EF4-FFF2-40B4-BE49-F238E27FC236}">
                <a16:creationId xmlns:a16="http://schemas.microsoft.com/office/drawing/2014/main" id="{762A54E1-3A16-49A2-9AEF-C7EC56366E08}"/>
              </a:ext>
            </a:extLst>
          </p:cNvPr>
          <p:cNvSpPr>
            <a:spLocks noGrp="1"/>
          </p:cNvSpPr>
          <p:nvPr>
            <p:ph type="body" sz="quarter" idx="11"/>
          </p:nvPr>
        </p:nvSpPr>
        <p:spPr>
          <a:xfrm>
            <a:off x="695400" y="6309320"/>
            <a:ext cx="8856984" cy="332169"/>
          </a:xfrm>
        </p:spPr>
        <p:txBody>
          <a:bodyPr/>
          <a:lstStyle/>
          <a:p>
            <a:pPr algn="l"/>
            <a:endParaRPr lang="en-GB" sz="900" dirty="0"/>
          </a:p>
        </p:txBody>
      </p:sp>
      <p:pic>
        <p:nvPicPr>
          <p:cNvPr id="6" name="图片 5" descr="图片包含 图表&#10;&#10;描述已自动生成">
            <a:extLst>
              <a:ext uri="{FF2B5EF4-FFF2-40B4-BE49-F238E27FC236}">
                <a16:creationId xmlns:a16="http://schemas.microsoft.com/office/drawing/2014/main" id="{5B5D77FD-E530-4872-A4BE-33DA80D3B6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20" y="1700808"/>
            <a:ext cx="6163554" cy="3960440"/>
          </a:xfrm>
          <a:prstGeom prst="rect">
            <a:avLst/>
          </a:prstGeom>
        </p:spPr>
      </p:pic>
      <p:sp>
        <p:nvSpPr>
          <p:cNvPr id="2" name="文本框 1">
            <a:extLst>
              <a:ext uri="{FF2B5EF4-FFF2-40B4-BE49-F238E27FC236}">
                <a16:creationId xmlns:a16="http://schemas.microsoft.com/office/drawing/2014/main" id="{D417B13F-1608-49DE-BB52-FFEF88E627D6}"/>
              </a:ext>
            </a:extLst>
          </p:cNvPr>
          <p:cNvSpPr txBox="1"/>
          <p:nvPr/>
        </p:nvSpPr>
        <p:spPr>
          <a:xfrm>
            <a:off x="1847528" y="2650416"/>
            <a:ext cx="999056" cy="830997"/>
          </a:xfrm>
          <a:prstGeom prst="rect">
            <a:avLst/>
          </a:prstGeom>
        </p:spPr>
        <p:txBody>
          <a:bodyPr wrap="none" rtlCol="0">
            <a:spAutoFit/>
          </a:bodyPr>
          <a:lstStyle/>
          <a:p>
            <a:pPr algn="ctr"/>
            <a:r>
              <a:rPr lang="en-GB" sz="2400" b="1" dirty="0">
                <a:solidFill>
                  <a:srgbClr val="FF0000"/>
                </a:solidFill>
              </a:rPr>
              <a:t>Power</a:t>
            </a:r>
            <a:br>
              <a:rPr lang="en-GB" sz="2400" b="1" dirty="0">
                <a:solidFill>
                  <a:srgbClr val="FF0000"/>
                </a:solidFill>
              </a:rPr>
            </a:br>
            <a:r>
              <a:rPr lang="en-GB" sz="2400" b="1" dirty="0">
                <a:solidFill>
                  <a:srgbClr val="FF0000"/>
                </a:solidFill>
              </a:rPr>
              <a:t>Grip</a:t>
            </a:r>
          </a:p>
        </p:txBody>
      </p:sp>
      <p:sp>
        <p:nvSpPr>
          <p:cNvPr id="8" name="文本框 7">
            <a:extLst>
              <a:ext uri="{FF2B5EF4-FFF2-40B4-BE49-F238E27FC236}">
                <a16:creationId xmlns:a16="http://schemas.microsoft.com/office/drawing/2014/main" id="{1B054CB3-705C-4A36-B202-DE938FF589EF}"/>
              </a:ext>
            </a:extLst>
          </p:cNvPr>
          <p:cNvSpPr txBox="1"/>
          <p:nvPr/>
        </p:nvSpPr>
        <p:spPr>
          <a:xfrm>
            <a:off x="2925668" y="2278893"/>
            <a:ext cx="1000850" cy="830997"/>
          </a:xfrm>
          <a:prstGeom prst="rect">
            <a:avLst/>
          </a:prstGeom>
        </p:spPr>
        <p:txBody>
          <a:bodyPr wrap="none" rtlCol="0">
            <a:spAutoFit/>
          </a:bodyPr>
          <a:lstStyle/>
          <a:p>
            <a:pPr algn="ctr"/>
            <a:r>
              <a:rPr lang="en-GB" sz="2400" b="1" dirty="0">
                <a:solidFill>
                  <a:srgbClr val="FF0000"/>
                </a:solidFill>
              </a:rPr>
              <a:t>Tripod</a:t>
            </a:r>
            <a:br>
              <a:rPr lang="en-GB" sz="2400" b="1" dirty="0">
                <a:solidFill>
                  <a:srgbClr val="FF0000"/>
                </a:solidFill>
              </a:rPr>
            </a:br>
            <a:r>
              <a:rPr lang="en-GB" sz="2400" b="1" dirty="0">
                <a:solidFill>
                  <a:srgbClr val="FF0000"/>
                </a:solidFill>
              </a:rPr>
              <a:t>Grip</a:t>
            </a:r>
          </a:p>
        </p:txBody>
      </p:sp>
      <p:sp>
        <p:nvSpPr>
          <p:cNvPr id="9" name="文本框 8">
            <a:extLst>
              <a:ext uri="{FF2B5EF4-FFF2-40B4-BE49-F238E27FC236}">
                <a16:creationId xmlns:a16="http://schemas.microsoft.com/office/drawing/2014/main" id="{507008DD-BA43-40E9-A280-B39B5B49C5EB}"/>
              </a:ext>
            </a:extLst>
          </p:cNvPr>
          <p:cNvSpPr txBox="1"/>
          <p:nvPr/>
        </p:nvSpPr>
        <p:spPr>
          <a:xfrm>
            <a:off x="3987632" y="2278893"/>
            <a:ext cx="853311" cy="830997"/>
          </a:xfrm>
          <a:prstGeom prst="rect">
            <a:avLst/>
          </a:prstGeom>
        </p:spPr>
        <p:txBody>
          <a:bodyPr wrap="none" rtlCol="0">
            <a:spAutoFit/>
          </a:bodyPr>
          <a:lstStyle/>
          <a:p>
            <a:pPr algn="ctr"/>
            <a:r>
              <a:rPr lang="en-GB" sz="2400" b="1" dirty="0">
                <a:solidFill>
                  <a:srgbClr val="FF0000"/>
                </a:solidFill>
              </a:rPr>
              <a:t>Point</a:t>
            </a:r>
            <a:br>
              <a:rPr lang="en-GB" sz="2400" b="1" dirty="0">
                <a:solidFill>
                  <a:srgbClr val="FF0000"/>
                </a:solidFill>
              </a:rPr>
            </a:br>
            <a:r>
              <a:rPr lang="en-GB" sz="2400" b="1" dirty="0">
                <a:solidFill>
                  <a:srgbClr val="FF0000"/>
                </a:solidFill>
              </a:rPr>
              <a:t>Grip</a:t>
            </a:r>
          </a:p>
        </p:txBody>
      </p:sp>
      <p:sp>
        <p:nvSpPr>
          <p:cNvPr id="10" name="文本框 9">
            <a:extLst>
              <a:ext uri="{FF2B5EF4-FFF2-40B4-BE49-F238E27FC236}">
                <a16:creationId xmlns:a16="http://schemas.microsoft.com/office/drawing/2014/main" id="{514643E0-A405-430B-AAD8-3817A5663FE2}"/>
              </a:ext>
            </a:extLst>
          </p:cNvPr>
          <p:cNvSpPr txBox="1"/>
          <p:nvPr/>
        </p:nvSpPr>
        <p:spPr>
          <a:xfrm>
            <a:off x="5157089" y="2598003"/>
            <a:ext cx="878767" cy="830997"/>
          </a:xfrm>
          <a:prstGeom prst="rect">
            <a:avLst/>
          </a:prstGeom>
        </p:spPr>
        <p:txBody>
          <a:bodyPr wrap="none" rtlCol="0">
            <a:spAutoFit/>
          </a:bodyPr>
          <a:lstStyle/>
          <a:p>
            <a:pPr algn="ctr"/>
            <a:r>
              <a:rPr lang="en-GB" sz="2400" b="1" dirty="0">
                <a:solidFill>
                  <a:srgbClr val="FF0000"/>
                </a:solidFill>
              </a:rPr>
              <a:t>Hand</a:t>
            </a:r>
            <a:br>
              <a:rPr lang="en-GB" sz="2400" b="1" dirty="0">
                <a:solidFill>
                  <a:srgbClr val="FF0000"/>
                </a:solidFill>
              </a:rPr>
            </a:br>
            <a:r>
              <a:rPr lang="en-GB" sz="2400" b="1" dirty="0">
                <a:solidFill>
                  <a:srgbClr val="FF0000"/>
                </a:solidFill>
              </a:rPr>
              <a:t>Open</a:t>
            </a:r>
          </a:p>
        </p:txBody>
      </p:sp>
      <p:sp>
        <p:nvSpPr>
          <p:cNvPr id="11" name="文本框 10">
            <a:extLst>
              <a:ext uri="{FF2B5EF4-FFF2-40B4-BE49-F238E27FC236}">
                <a16:creationId xmlns:a16="http://schemas.microsoft.com/office/drawing/2014/main" id="{D3F68B98-9223-47DF-B024-BB8F0C2A23DB}"/>
              </a:ext>
            </a:extLst>
          </p:cNvPr>
          <p:cNvSpPr txBox="1"/>
          <p:nvPr/>
        </p:nvSpPr>
        <p:spPr>
          <a:xfrm>
            <a:off x="7065261" y="392318"/>
            <a:ext cx="4385618" cy="5909310"/>
          </a:xfrm>
          <a:prstGeom prst="rect">
            <a:avLst/>
          </a:prstGeom>
        </p:spPr>
        <p:txBody>
          <a:bodyPr wrap="square" rtlCol="0">
            <a:spAutoFit/>
          </a:bodyPr>
          <a:lstStyle/>
          <a:p>
            <a:pPr marL="285750" indent="-285750">
              <a:buFontTx/>
              <a:buChar char="-"/>
            </a:pPr>
            <a:r>
              <a:rPr lang="en-GB" b="1" dirty="0">
                <a:solidFill>
                  <a:srgbClr val="003B71"/>
                </a:solidFill>
              </a:rPr>
              <a:t>Move the Cursor from “Rest” to a target to make a grasp with the corresponding grip.</a:t>
            </a:r>
          </a:p>
          <a:p>
            <a:pPr marL="285750" indent="-285750">
              <a:buFontTx/>
              <a:buChar char="-"/>
            </a:pPr>
            <a:r>
              <a:rPr lang="en-GB" b="1" dirty="0">
                <a:solidFill>
                  <a:srgbClr val="003B71"/>
                </a:solidFill>
              </a:rPr>
              <a:t>If the prosthetic hand is not open when receiving a new grasp command, it will open the hand first before making the new grasp.</a:t>
            </a:r>
          </a:p>
          <a:p>
            <a:pPr marL="285750" indent="-285750">
              <a:buFontTx/>
              <a:buChar char="-"/>
            </a:pPr>
            <a:r>
              <a:rPr lang="en-GB" b="1" dirty="0">
                <a:solidFill>
                  <a:srgbClr val="003B71"/>
                </a:solidFill>
              </a:rPr>
              <a:t>The dwell time of this system is 240ms, participants need to hold the cursor within a target for 240ms to make a grasp.</a:t>
            </a:r>
          </a:p>
          <a:p>
            <a:pPr marL="285750" indent="-285750">
              <a:buFontTx/>
              <a:buChar char="-"/>
            </a:pPr>
            <a:r>
              <a:rPr lang="en-GB" b="1" dirty="0">
                <a:solidFill>
                  <a:srgbClr val="003B71"/>
                </a:solidFill>
              </a:rPr>
              <a:t>The time of response should below 500ms. If the hand does not response after participants contract their muscles for a while, it is possible that the hand does not receive the command (e.g. the cursor does not return to “Rest” for 240ms before moving to a new target). Participants are suggested to relax both muscles for a while and then try to grasp again.</a:t>
            </a:r>
          </a:p>
        </p:txBody>
      </p:sp>
      <p:sp>
        <p:nvSpPr>
          <p:cNvPr id="12" name="文本框 11">
            <a:extLst>
              <a:ext uri="{FF2B5EF4-FFF2-40B4-BE49-F238E27FC236}">
                <a16:creationId xmlns:a16="http://schemas.microsoft.com/office/drawing/2014/main" id="{5DF016CE-AA4D-4B94-961F-92E380D545D2}"/>
              </a:ext>
            </a:extLst>
          </p:cNvPr>
          <p:cNvSpPr txBox="1"/>
          <p:nvPr/>
        </p:nvSpPr>
        <p:spPr>
          <a:xfrm>
            <a:off x="3589115" y="4603240"/>
            <a:ext cx="736164" cy="461665"/>
          </a:xfrm>
          <a:prstGeom prst="rect">
            <a:avLst/>
          </a:prstGeom>
        </p:spPr>
        <p:txBody>
          <a:bodyPr wrap="none" rtlCol="0">
            <a:spAutoFit/>
          </a:bodyPr>
          <a:lstStyle/>
          <a:p>
            <a:pPr algn="ctr"/>
            <a:r>
              <a:rPr lang="en-GB" sz="2400" b="1" dirty="0">
                <a:solidFill>
                  <a:srgbClr val="FF0000"/>
                </a:solidFill>
              </a:rPr>
              <a:t>Rest</a:t>
            </a:r>
          </a:p>
        </p:txBody>
      </p:sp>
    </p:spTree>
    <p:extLst>
      <p:ext uri="{BB962C8B-B14F-4D97-AF65-F5344CB8AC3E}">
        <p14:creationId xmlns:p14="http://schemas.microsoft.com/office/powerpoint/2010/main" val="386488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892354-3C82-43E4-B295-58FE6898A475}"/>
              </a:ext>
            </a:extLst>
          </p:cNvPr>
          <p:cNvSpPr>
            <a:spLocks noGrp="1"/>
          </p:cNvSpPr>
          <p:nvPr>
            <p:ph type="title"/>
          </p:nvPr>
        </p:nvSpPr>
        <p:spPr/>
        <p:txBody>
          <a:bodyPr>
            <a:normAutofit/>
          </a:bodyPr>
          <a:lstStyle/>
          <a:p>
            <a:r>
              <a:rPr lang="en-GB" sz="3200" dirty="0"/>
              <a:t>Control mapping (direct control)</a:t>
            </a:r>
          </a:p>
        </p:txBody>
      </p:sp>
      <p:sp>
        <p:nvSpPr>
          <p:cNvPr id="7" name="Text Placeholder 4">
            <a:extLst>
              <a:ext uri="{FF2B5EF4-FFF2-40B4-BE49-F238E27FC236}">
                <a16:creationId xmlns:a16="http://schemas.microsoft.com/office/drawing/2014/main" id="{762A54E1-3A16-49A2-9AEF-C7EC56366E08}"/>
              </a:ext>
            </a:extLst>
          </p:cNvPr>
          <p:cNvSpPr>
            <a:spLocks noGrp="1"/>
          </p:cNvSpPr>
          <p:nvPr>
            <p:ph type="body" sz="quarter" idx="11"/>
          </p:nvPr>
        </p:nvSpPr>
        <p:spPr>
          <a:xfrm>
            <a:off x="695400" y="6309320"/>
            <a:ext cx="8856984" cy="332169"/>
          </a:xfrm>
        </p:spPr>
        <p:txBody>
          <a:bodyPr/>
          <a:lstStyle/>
          <a:p>
            <a:pPr algn="l"/>
            <a:endParaRPr lang="en-GB" sz="900" dirty="0"/>
          </a:p>
        </p:txBody>
      </p:sp>
      <p:pic>
        <p:nvPicPr>
          <p:cNvPr id="5" name="图片 4" descr="图片包含 图表&#10;&#10;描述已自动生成">
            <a:extLst>
              <a:ext uri="{FF2B5EF4-FFF2-40B4-BE49-F238E27FC236}">
                <a16:creationId xmlns:a16="http://schemas.microsoft.com/office/drawing/2014/main" id="{23B90C4C-D356-44C1-8647-E872D6ED24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20" y="1700808"/>
            <a:ext cx="6163554" cy="3960440"/>
          </a:xfrm>
          <a:prstGeom prst="rect">
            <a:avLst/>
          </a:prstGeom>
        </p:spPr>
      </p:pic>
      <p:sp>
        <p:nvSpPr>
          <p:cNvPr id="6" name="文本框 5">
            <a:extLst>
              <a:ext uri="{FF2B5EF4-FFF2-40B4-BE49-F238E27FC236}">
                <a16:creationId xmlns:a16="http://schemas.microsoft.com/office/drawing/2014/main" id="{5FB43272-0711-49D9-9A34-B2D10C6A2636}"/>
              </a:ext>
            </a:extLst>
          </p:cNvPr>
          <p:cNvSpPr txBox="1"/>
          <p:nvPr/>
        </p:nvSpPr>
        <p:spPr>
          <a:xfrm>
            <a:off x="1916490" y="2650416"/>
            <a:ext cx="861133" cy="830997"/>
          </a:xfrm>
          <a:prstGeom prst="rect">
            <a:avLst/>
          </a:prstGeom>
        </p:spPr>
        <p:txBody>
          <a:bodyPr wrap="none" rtlCol="0">
            <a:spAutoFit/>
          </a:bodyPr>
          <a:lstStyle/>
          <a:p>
            <a:pPr algn="ctr"/>
            <a:r>
              <a:rPr lang="en-GB" sz="2400" b="1" dirty="0">
                <a:solidFill>
                  <a:srgbClr val="FF0000"/>
                </a:solidFill>
              </a:rPr>
              <a:t>Hand</a:t>
            </a:r>
            <a:br>
              <a:rPr lang="en-GB" sz="2400" b="1" dirty="0">
                <a:solidFill>
                  <a:srgbClr val="FF0000"/>
                </a:solidFill>
              </a:rPr>
            </a:br>
            <a:r>
              <a:rPr lang="en-GB" sz="2400" b="1" dirty="0">
                <a:solidFill>
                  <a:srgbClr val="FF0000"/>
                </a:solidFill>
              </a:rPr>
              <a:t>Close</a:t>
            </a:r>
          </a:p>
        </p:txBody>
      </p:sp>
      <p:sp>
        <p:nvSpPr>
          <p:cNvPr id="9" name="文本框 8">
            <a:extLst>
              <a:ext uri="{FF2B5EF4-FFF2-40B4-BE49-F238E27FC236}">
                <a16:creationId xmlns:a16="http://schemas.microsoft.com/office/drawing/2014/main" id="{D0105B07-6484-49B8-AB30-96BAEEBDD1FC}"/>
              </a:ext>
            </a:extLst>
          </p:cNvPr>
          <p:cNvSpPr txBox="1"/>
          <p:nvPr/>
        </p:nvSpPr>
        <p:spPr>
          <a:xfrm>
            <a:off x="3364894" y="2595434"/>
            <a:ext cx="1028936" cy="830997"/>
          </a:xfrm>
          <a:prstGeom prst="rect">
            <a:avLst/>
          </a:prstGeom>
        </p:spPr>
        <p:txBody>
          <a:bodyPr wrap="none" rtlCol="0">
            <a:spAutoFit/>
          </a:bodyPr>
          <a:lstStyle/>
          <a:p>
            <a:pPr algn="ctr"/>
            <a:r>
              <a:rPr lang="en-GB" sz="2400" b="1" dirty="0">
                <a:solidFill>
                  <a:srgbClr val="FF0000"/>
                </a:solidFill>
              </a:rPr>
              <a:t>Switch</a:t>
            </a:r>
            <a:br>
              <a:rPr lang="en-GB" sz="2400" b="1" dirty="0">
                <a:solidFill>
                  <a:srgbClr val="FF0000"/>
                </a:solidFill>
              </a:rPr>
            </a:br>
            <a:r>
              <a:rPr lang="en-GB" sz="2400" b="1" dirty="0">
                <a:solidFill>
                  <a:srgbClr val="FF0000"/>
                </a:solidFill>
              </a:rPr>
              <a:t>Grip</a:t>
            </a:r>
          </a:p>
        </p:txBody>
      </p:sp>
      <p:sp>
        <p:nvSpPr>
          <p:cNvPr id="10" name="文本框 9">
            <a:extLst>
              <a:ext uri="{FF2B5EF4-FFF2-40B4-BE49-F238E27FC236}">
                <a16:creationId xmlns:a16="http://schemas.microsoft.com/office/drawing/2014/main" id="{E4127A77-2667-454D-9E10-DF4EB6F3554E}"/>
              </a:ext>
            </a:extLst>
          </p:cNvPr>
          <p:cNvSpPr txBox="1"/>
          <p:nvPr/>
        </p:nvSpPr>
        <p:spPr>
          <a:xfrm>
            <a:off x="5157089" y="2598003"/>
            <a:ext cx="878767" cy="830997"/>
          </a:xfrm>
          <a:prstGeom prst="rect">
            <a:avLst/>
          </a:prstGeom>
        </p:spPr>
        <p:txBody>
          <a:bodyPr wrap="none" rtlCol="0">
            <a:spAutoFit/>
          </a:bodyPr>
          <a:lstStyle/>
          <a:p>
            <a:pPr algn="ctr"/>
            <a:r>
              <a:rPr lang="en-GB" sz="2400" b="1" dirty="0">
                <a:solidFill>
                  <a:srgbClr val="FF0000"/>
                </a:solidFill>
              </a:rPr>
              <a:t>Hand</a:t>
            </a:r>
            <a:br>
              <a:rPr lang="en-GB" sz="2400" b="1" dirty="0">
                <a:solidFill>
                  <a:srgbClr val="FF0000"/>
                </a:solidFill>
              </a:rPr>
            </a:br>
            <a:r>
              <a:rPr lang="en-GB" sz="2400" b="1" dirty="0">
                <a:solidFill>
                  <a:srgbClr val="FF0000"/>
                </a:solidFill>
              </a:rPr>
              <a:t>Open</a:t>
            </a:r>
          </a:p>
        </p:txBody>
      </p:sp>
      <p:sp>
        <p:nvSpPr>
          <p:cNvPr id="11" name="文本框 10">
            <a:extLst>
              <a:ext uri="{FF2B5EF4-FFF2-40B4-BE49-F238E27FC236}">
                <a16:creationId xmlns:a16="http://schemas.microsoft.com/office/drawing/2014/main" id="{414CF422-F559-49B1-98AC-980119684642}"/>
              </a:ext>
            </a:extLst>
          </p:cNvPr>
          <p:cNvSpPr txBox="1"/>
          <p:nvPr/>
        </p:nvSpPr>
        <p:spPr>
          <a:xfrm>
            <a:off x="3589115" y="4603240"/>
            <a:ext cx="736164" cy="461665"/>
          </a:xfrm>
          <a:prstGeom prst="rect">
            <a:avLst/>
          </a:prstGeom>
        </p:spPr>
        <p:txBody>
          <a:bodyPr wrap="none" rtlCol="0">
            <a:spAutoFit/>
          </a:bodyPr>
          <a:lstStyle/>
          <a:p>
            <a:pPr algn="ctr"/>
            <a:r>
              <a:rPr lang="en-GB" sz="2400" b="1" dirty="0">
                <a:solidFill>
                  <a:srgbClr val="FF0000"/>
                </a:solidFill>
              </a:rPr>
              <a:t>Rest</a:t>
            </a:r>
          </a:p>
        </p:txBody>
      </p:sp>
      <p:sp>
        <p:nvSpPr>
          <p:cNvPr id="2" name="矩形 1">
            <a:extLst>
              <a:ext uri="{FF2B5EF4-FFF2-40B4-BE49-F238E27FC236}">
                <a16:creationId xmlns:a16="http://schemas.microsoft.com/office/drawing/2014/main" id="{8589380D-21DA-4837-9EEB-8A0D3366F8ED}"/>
              </a:ext>
            </a:extLst>
          </p:cNvPr>
          <p:cNvSpPr/>
          <p:nvPr/>
        </p:nvSpPr>
        <p:spPr>
          <a:xfrm>
            <a:off x="3143672" y="2492896"/>
            <a:ext cx="1584176" cy="98851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文本框 11">
            <a:extLst>
              <a:ext uri="{FF2B5EF4-FFF2-40B4-BE49-F238E27FC236}">
                <a16:creationId xmlns:a16="http://schemas.microsoft.com/office/drawing/2014/main" id="{4C1E89D1-1FBD-4C3D-961D-46D576700EE3}"/>
              </a:ext>
            </a:extLst>
          </p:cNvPr>
          <p:cNvSpPr txBox="1"/>
          <p:nvPr/>
        </p:nvSpPr>
        <p:spPr>
          <a:xfrm>
            <a:off x="7235110" y="1684143"/>
            <a:ext cx="4385618" cy="3693319"/>
          </a:xfrm>
          <a:prstGeom prst="rect">
            <a:avLst/>
          </a:prstGeom>
        </p:spPr>
        <p:txBody>
          <a:bodyPr wrap="square" rtlCol="0">
            <a:spAutoFit/>
          </a:bodyPr>
          <a:lstStyle/>
          <a:p>
            <a:pPr marL="285750" indent="-285750">
              <a:buFontTx/>
              <a:buChar char="-"/>
            </a:pPr>
            <a:r>
              <a:rPr lang="en-GB" b="1" dirty="0">
                <a:solidFill>
                  <a:srgbClr val="003B71"/>
                </a:solidFill>
              </a:rPr>
              <a:t>Move the Cursor from “Rest” to “Hand Close” to make a grasp with the selected grip and to “Hand Open” to open the hand.</a:t>
            </a:r>
          </a:p>
          <a:p>
            <a:pPr marL="285750" indent="-285750">
              <a:buFontTx/>
              <a:buChar char="-"/>
            </a:pPr>
            <a:r>
              <a:rPr lang="en-GB" b="1" dirty="0">
                <a:solidFill>
                  <a:srgbClr val="003B71"/>
                </a:solidFill>
              </a:rPr>
              <a:t>Move the Cursor from “Rest” to “Switch Grip” (middle two targets) to switch the selected grip.</a:t>
            </a:r>
          </a:p>
          <a:p>
            <a:pPr marL="285750" indent="-285750">
              <a:buFontTx/>
              <a:buChar char="-"/>
            </a:pPr>
            <a:r>
              <a:rPr lang="en-GB" b="1" dirty="0">
                <a:solidFill>
                  <a:srgbClr val="003B71"/>
                </a:solidFill>
              </a:rPr>
              <a:t>Grip order: Power Grip -&gt; Tripod Grip -&gt; Point grip-&gt;(back to power grip).</a:t>
            </a:r>
          </a:p>
          <a:p>
            <a:pPr marL="285750" indent="-285750">
              <a:buFontTx/>
              <a:buChar char="-"/>
            </a:pPr>
            <a:r>
              <a:rPr lang="en-GB" b="1" dirty="0">
                <a:solidFill>
                  <a:srgbClr val="003B71"/>
                </a:solidFill>
              </a:rPr>
              <a:t>When “Hand Close” command is received if the hand is already close, the prosthetic hand will open and then make a grasp again.</a:t>
            </a:r>
          </a:p>
        </p:txBody>
      </p:sp>
    </p:spTree>
    <p:extLst>
      <p:ext uri="{BB962C8B-B14F-4D97-AF65-F5344CB8AC3E}">
        <p14:creationId xmlns:p14="http://schemas.microsoft.com/office/powerpoint/2010/main" val="358534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892354-3C82-43E4-B295-58FE6898A475}"/>
              </a:ext>
            </a:extLst>
          </p:cNvPr>
          <p:cNvSpPr>
            <a:spLocks noGrp="1"/>
          </p:cNvSpPr>
          <p:nvPr>
            <p:ph type="title"/>
          </p:nvPr>
        </p:nvSpPr>
        <p:spPr/>
        <p:txBody>
          <a:bodyPr>
            <a:normAutofit/>
          </a:bodyPr>
          <a:lstStyle/>
          <a:p>
            <a:r>
              <a:rPr lang="en-GB" sz="3200" dirty="0"/>
              <a:t>Control mapping (direct control)</a:t>
            </a:r>
          </a:p>
        </p:txBody>
      </p:sp>
      <p:sp>
        <p:nvSpPr>
          <p:cNvPr id="7" name="Text Placeholder 4">
            <a:extLst>
              <a:ext uri="{FF2B5EF4-FFF2-40B4-BE49-F238E27FC236}">
                <a16:creationId xmlns:a16="http://schemas.microsoft.com/office/drawing/2014/main" id="{762A54E1-3A16-49A2-9AEF-C7EC56366E08}"/>
              </a:ext>
            </a:extLst>
          </p:cNvPr>
          <p:cNvSpPr>
            <a:spLocks noGrp="1"/>
          </p:cNvSpPr>
          <p:nvPr>
            <p:ph type="body" sz="quarter" idx="11"/>
          </p:nvPr>
        </p:nvSpPr>
        <p:spPr>
          <a:xfrm>
            <a:off x="695400" y="6309320"/>
            <a:ext cx="8856984" cy="332169"/>
          </a:xfrm>
        </p:spPr>
        <p:txBody>
          <a:bodyPr/>
          <a:lstStyle/>
          <a:p>
            <a:pPr algn="l"/>
            <a:endParaRPr lang="en-GB" sz="900" dirty="0"/>
          </a:p>
        </p:txBody>
      </p:sp>
      <p:pic>
        <p:nvPicPr>
          <p:cNvPr id="5" name="图片 4" descr="图片包含 图表&#10;&#10;描述已自动生成">
            <a:extLst>
              <a:ext uri="{FF2B5EF4-FFF2-40B4-BE49-F238E27FC236}">
                <a16:creationId xmlns:a16="http://schemas.microsoft.com/office/drawing/2014/main" id="{23B90C4C-D356-44C1-8647-E872D6ED24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20" y="1700808"/>
            <a:ext cx="6163554" cy="3960440"/>
          </a:xfrm>
          <a:prstGeom prst="rect">
            <a:avLst/>
          </a:prstGeom>
        </p:spPr>
      </p:pic>
      <p:sp>
        <p:nvSpPr>
          <p:cNvPr id="6" name="文本框 5">
            <a:extLst>
              <a:ext uri="{FF2B5EF4-FFF2-40B4-BE49-F238E27FC236}">
                <a16:creationId xmlns:a16="http://schemas.microsoft.com/office/drawing/2014/main" id="{5FB43272-0711-49D9-9A34-B2D10C6A2636}"/>
              </a:ext>
            </a:extLst>
          </p:cNvPr>
          <p:cNvSpPr txBox="1"/>
          <p:nvPr/>
        </p:nvSpPr>
        <p:spPr>
          <a:xfrm>
            <a:off x="1916490" y="2650416"/>
            <a:ext cx="861133" cy="830997"/>
          </a:xfrm>
          <a:prstGeom prst="rect">
            <a:avLst/>
          </a:prstGeom>
        </p:spPr>
        <p:txBody>
          <a:bodyPr wrap="none" rtlCol="0">
            <a:spAutoFit/>
          </a:bodyPr>
          <a:lstStyle/>
          <a:p>
            <a:pPr algn="ctr"/>
            <a:r>
              <a:rPr lang="en-GB" sz="2400" b="1" dirty="0">
                <a:solidFill>
                  <a:srgbClr val="FF0000"/>
                </a:solidFill>
              </a:rPr>
              <a:t>Hand</a:t>
            </a:r>
            <a:br>
              <a:rPr lang="en-GB" sz="2400" b="1" dirty="0">
                <a:solidFill>
                  <a:srgbClr val="FF0000"/>
                </a:solidFill>
              </a:rPr>
            </a:br>
            <a:r>
              <a:rPr lang="en-GB" sz="2400" b="1" dirty="0">
                <a:solidFill>
                  <a:srgbClr val="FF0000"/>
                </a:solidFill>
              </a:rPr>
              <a:t>Close</a:t>
            </a:r>
          </a:p>
        </p:txBody>
      </p:sp>
      <p:sp>
        <p:nvSpPr>
          <p:cNvPr id="9" name="文本框 8">
            <a:extLst>
              <a:ext uri="{FF2B5EF4-FFF2-40B4-BE49-F238E27FC236}">
                <a16:creationId xmlns:a16="http://schemas.microsoft.com/office/drawing/2014/main" id="{D0105B07-6484-49B8-AB30-96BAEEBDD1FC}"/>
              </a:ext>
            </a:extLst>
          </p:cNvPr>
          <p:cNvSpPr txBox="1"/>
          <p:nvPr/>
        </p:nvSpPr>
        <p:spPr>
          <a:xfrm>
            <a:off x="3364894" y="2595434"/>
            <a:ext cx="1028936" cy="830997"/>
          </a:xfrm>
          <a:prstGeom prst="rect">
            <a:avLst/>
          </a:prstGeom>
        </p:spPr>
        <p:txBody>
          <a:bodyPr wrap="none" rtlCol="0">
            <a:spAutoFit/>
          </a:bodyPr>
          <a:lstStyle/>
          <a:p>
            <a:pPr algn="ctr"/>
            <a:r>
              <a:rPr lang="en-GB" sz="2400" b="1" dirty="0">
                <a:solidFill>
                  <a:srgbClr val="FF0000"/>
                </a:solidFill>
              </a:rPr>
              <a:t>Switch</a:t>
            </a:r>
            <a:br>
              <a:rPr lang="en-GB" sz="2400" b="1" dirty="0">
                <a:solidFill>
                  <a:srgbClr val="FF0000"/>
                </a:solidFill>
              </a:rPr>
            </a:br>
            <a:r>
              <a:rPr lang="en-GB" sz="2400" b="1" dirty="0">
                <a:solidFill>
                  <a:srgbClr val="FF0000"/>
                </a:solidFill>
              </a:rPr>
              <a:t>Grip</a:t>
            </a:r>
          </a:p>
        </p:txBody>
      </p:sp>
      <p:sp>
        <p:nvSpPr>
          <p:cNvPr id="10" name="文本框 9">
            <a:extLst>
              <a:ext uri="{FF2B5EF4-FFF2-40B4-BE49-F238E27FC236}">
                <a16:creationId xmlns:a16="http://schemas.microsoft.com/office/drawing/2014/main" id="{E4127A77-2667-454D-9E10-DF4EB6F3554E}"/>
              </a:ext>
            </a:extLst>
          </p:cNvPr>
          <p:cNvSpPr txBox="1"/>
          <p:nvPr/>
        </p:nvSpPr>
        <p:spPr>
          <a:xfrm>
            <a:off x="5157089" y="2598003"/>
            <a:ext cx="878767" cy="830997"/>
          </a:xfrm>
          <a:prstGeom prst="rect">
            <a:avLst/>
          </a:prstGeom>
        </p:spPr>
        <p:txBody>
          <a:bodyPr wrap="none" rtlCol="0">
            <a:spAutoFit/>
          </a:bodyPr>
          <a:lstStyle/>
          <a:p>
            <a:pPr algn="ctr"/>
            <a:r>
              <a:rPr lang="en-GB" sz="2400" b="1" dirty="0">
                <a:solidFill>
                  <a:srgbClr val="FF0000"/>
                </a:solidFill>
              </a:rPr>
              <a:t>Hand</a:t>
            </a:r>
            <a:br>
              <a:rPr lang="en-GB" sz="2400" b="1" dirty="0">
                <a:solidFill>
                  <a:srgbClr val="FF0000"/>
                </a:solidFill>
              </a:rPr>
            </a:br>
            <a:r>
              <a:rPr lang="en-GB" sz="2400" b="1" dirty="0">
                <a:solidFill>
                  <a:srgbClr val="FF0000"/>
                </a:solidFill>
              </a:rPr>
              <a:t>Open</a:t>
            </a:r>
          </a:p>
        </p:txBody>
      </p:sp>
      <p:sp>
        <p:nvSpPr>
          <p:cNvPr id="11" name="文本框 10">
            <a:extLst>
              <a:ext uri="{FF2B5EF4-FFF2-40B4-BE49-F238E27FC236}">
                <a16:creationId xmlns:a16="http://schemas.microsoft.com/office/drawing/2014/main" id="{414CF422-F559-49B1-98AC-980119684642}"/>
              </a:ext>
            </a:extLst>
          </p:cNvPr>
          <p:cNvSpPr txBox="1"/>
          <p:nvPr/>
        </p:nvSpPr>
        <p:spPr>
          <a:xfrm>
            <a:off x="3589115" y="4603240"/>
            <a:ext cx="736164" cy="461665"/>
          </a:xfrm>
          <a:prstGeom prst="rect">
            <a:avLst/>
          </a:prstGeom>
        </p:spPr>
        <p:txBody>
          <a:bodyPr wrap="none" rtlCol="0">
            <a:spAutoFit/>
          </a:bodyPr>
          <a:lstStyle/>
          <a:p>
            <a:pPr algn="ctr"/>
            <a:r>
              <a:rPr lang="en-GB" sz="2400" b="1" dirty="0">
                <a:solidFill>
                  <a:srgbClr val="FF0000"/>
                </a:solidFill>
              </a:rPr>
              <a:t>Rest</a:t>
            </a:r>
          </a:p>
        </p:txBody>
      </p:sp>
      <p:sp>
        <p:nvSpPr>
          <p:cNvPr id="2" name="矩形 1">
            <a:extLst>
              <a:ext uri="{FF2B5EF4-FFF2-40B4-BE49-F238E27FC236}">
                <a16:creationId xmlns:a16="http://schemas.microsoft.com/office/drawing/2014/main" id="{8589380D-21DA-4837-9EEB-8A0D3366F8ED}"/>
              </a:ext>
            </a:extLst>
          </p:cNvPr>
          <p:cNvSpPr/>
          <p:nvPr/>
        </p:nvSpPr>
        <p:spPr>
          <a:xfrm>
            <a:off x="3143672" y="2492896"/>
            <a:ext cx="1584176" cy="98851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文本框 11">
            <a:extLst>
              <a:ext uri="{FF2B5EF4-FFF2-40B4-BE49-F238E27FC236}">
                <a16:creationId xmlns:a16="http://schemas.microsoft.com/office/drawing/2014/main" id="{4C1E89D1-1FBD-4C3D-961D-46D576700EE3}"/>
              </a:ext>
            </a:extLst>
          </p:cNvPr>
          <p:cNvSpPr txBox="1"/>
          <p:nvPr/>
        </p:nvSpPr>
        <p:spPr>
          <a:xfrm>
            <a:off x="7235110" y="1684143"/>
            <a:ext cx="4385618" cy="4524315"/>
          </a:xfrm>
          <a:prstGeom prst="rect">
            <a:avLst/>
          </a:prstGeom>
        </p:spPr>
        <p:txBody>
          <a:bodyPr wrap="square" rtlCol="0">
            <a:spAutoFit/>
          </a:bodyPr>
          <a:lstStyle/>
          <a:p>
            <a:pPr marL="285750" indent="-285750">
              <a:buFontTx/>
              <a:buChar char="-"/>
            </a:pPr>
            <a:r>
              <a:rPr lang="en-GB" b="1" dirty="0">
                <a:solidFill>
                  <a:srgbClr val="003B71"/>
                </a:solidFill>
              </a:rPr>
              <a:t>The dwell time of this system is 240ms, participants need to hold the cursor within a target for 240ms to make a grasp (the two middle targets are considered as the same target in direct control).</a:t>
            </a:r>
          </a:p>
          <a:p>
            <a:pPr marL="285750" indent="-285750">
              <a:buFontTx/>
              <a:buChar char="-"/>
            </a:pPr>
            <a:r>
              <a:rPr lang="en-GB" b="1" dirty="0">
                <a:solidFill>
                  <a:srgbClr val="003B71"/>
                </a:solidFill>
              </a:rPr>
              <a:t>The time of response should below 500ms. If the hand does not response after participants contract their muscles for a while, it is possible that the hand does not receive the command (e.g. the cursor does not return to “Rest” for 240ms before moving to a new target). Participants are suggested to relax both muscles for a while and then try to grasp again.</a:t>
            </a:r>
          </a:p>
        </p:txBody>
      </p:sp>
    </p:spTree>
    <p:extLst>
      <p:ext uri="{BB962C8B-B14F-4D97-AF65-F5344CB8AC3E}">
        <p14:creationId xmlns:p14="http://schemas.microsoft.com/office/powerpoint/2010/main" val="257612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892354-3C82-43E4-B295-58FE6898A475}"/>
              </a:ext>
            </a:extLst>
          </p:cNvPr>
          <p:cNvSpPr>
            <a:spLocks noGrp="1"/>
          </p:cNvSpPr>
          <p:nvPr>
            <p:ph type="title"/>
          </p:nvPr>
        </p:nvSpPr>
        <p:spPr/>
        <p:txBody>
          <a:bodyPr>
            <a:normAutofit/>
          </a:bodyPr>
          <a:lstStyle/>
          <a:p>
            <a:r>
              <a:rPr lang="en-GB" sz="3200" dirty="0"/>
              <a:t>Box and blocks test instruction</a:t>
            </a:r>
          </a:p>
        </p:txBody>
      </p:sp>
      <p:sp>
        <p:nvSpPr>
          <p:cNvPr id="7" name="Text Placeholder 4">
            <a:extLst>
              <a:ext uri="{FF2B5EF4-FFF2-40B4-BE49-F238E27FC236}">
                <a16:creationId xmlns:a16="http://schemas.microsoft.com/office/drawing/2014/main" id="{762A54E1-3A16-49A2-9AEF-C7EC56366E08}"/>
              </a:ext>
            </a:extLst>
          </p:cNvPr>
          <p:cNvSpPr>
            <a:spLocks noGrp="1"/>
          </p:cNvSpPr>
          <p:nvPr>
            <p:ph type="body" sz="quarter" idx="11"/>
          </p:nvPr>
        </p:nvSpPr>
        <p:spPr>
          <a:xfrm>
            <a:off x="695400" y="6309320"/>
            <a:ext cx="8856984" cy="332169"/>
          </a:xfrm>
        </p:spPr>
        <p:txBody>
          <a:bodyPr/>
          <a:lstStyle/>
          <a:p>
            <a:pPr algn="l"/>
            <a:endParaRPr lang="en-GB" sz="900" dirty="0"/>
          </a:p>
        </p:txBody>
      </p:sp>
      <p:sp>
        <p:nvSpPr>
          <p:cNvPr id="13" name="文本框 12">
            <a:extLst>
              <a:ext uri="{FF2B5EF4-FFF2-40B4-BE49-F238E27FC236}">
                <a16:creationId xmlns:a16="http://schemas.microsoft.com/office/drawing/2014/main" id="{44398EE2-8601-4CE5-9162-8A19E560ABE8}"/>
              </a:ext>
            </a:extLst>
          </p:cNvPr>
          <p:cNvSpPr txBox="1"/>
          <p:nvPr/>
        </p:nvSpPr>
        <p:spPr>
          <a:xfrm>
            <a:off x="394296" y="1684143"/>
            <a:ext cx="11226432" cy="3693319"/>
          </a:xfrm>
          <a:prstGeom prst="rect">
            <a:avLst/>
          </a:prstGeom>
        </p:spPr>
        <p:txBody>
          <a:bodyPr wrap="square" rtlCol="0">
            <a:spAutoFit/>
          </a:bodyPr>
          <a:lstStyle/>
          <a:p>
            <a:pPr marL="285750" indent="-285750">
              <a:buFontTx/>
              <a:buChar char="-"/>
            </a:pPr>
            <a:r>
              <a:rPr lang="en-GB" b="1" dirty="0">
                <a:solidFill>
                  <a:srgbClr val="003B71"/>
                </a:solidFill>
              </a:rPr>
              <a:t>Aim: To pick up the blocks with your prosthetic hand using POWER grip and carry it to the other side of the box as fast as possible within 60 seconds.</a:t>
            </a:r>
          </a:p>
          <a:p>
            <a:pPr marL="285750" indent="-285750">
              <a:buFontTx/>
              <a:buChar char="-"/>
            </a:pPr>
            <a:r>
              <a:rPr lang="en-GB" b="1" dirty="0">
                <a:solidFill>
                  <a:srgbClr val="003B71"/>
                </a:solidFill>
              </a:rPr>
              <a:t>Place your hands on the sides of the box. When it is time to start, I will say ready and then go.</a:t>
            </a:r>
          </a:p>
          <a:p>
            <a:pPr marL="285750" indent="-285750">
              <a:buFontTx/>
              <a:buChar char="-"/>
            </a:pPr>
            <a:r>
              <a:rPr lang="en-GB" b="1" dirty="0">
                <a:solidFill>
                  <a:srgbClr val="003B71"/>
                </a:solidFill>
              </a:rPr>
              <a:t>If you pick up two blocks at a time, they will count as one, so do not waste time picking it up.</a:t>
            </a:r>
          </a:p>
          <a:p>
            <a:pPr marL="285750" indent="-285750">
              <a:buFontTx/>
              <a:buChar char="-"/>
            </a:pPr>
            <a:r>
              <a:rPr lang="en-GB" b="1" dirty="0">
                <a:solidFill>
                  <a:srgbClr val="003B71"/>
                </a:solidFill>
              </a:rPr>
              <a:t>If you pick up the block using TRIPOD grip, it will not be counted, so you need to drop it down and pick it up with POWER grip again.</a:t>
            </a:r>
          </a:p>
          <a:p>
            <a:pPr marL="285750" indent="-285750">
              <a:buFontTx/>
              <a:buChar char="-"/>
            </a:pPr>
            <a:r>
              <a:rPr lang="en-GB" b="1" dirty="0">
                <a:solidFill>
                  <a:srgbClr val="003B71"/>
                </a:solidFill>
              </a:rPr>
              <a:t>Before the test, there will be a 60-second trial, where we will show the MCI to you as visual feedback. During the test, the MCI is unavailable. There will be 10 trials in the test (5 PC power + </a:t>
            </a:r>
            <a:r>
              <a:rPr lang="en-GB" b="1">
                <a:solidFill>
                  <a:srgbClr val="003B71"/>
                </a:solidFill>
              </a:rPr>
              <a:t>5 battery power).</a:t>
            </a:r>
            <a:endParaRPr lang="en-GB" b="1" dirty="0">
              <a:solidFill>
                <a:srgbClr val="003B71"/>
              </a:solidFill>
            </a:endParaRPr>
          </a:p>
          <a:p>
            <a:pPr marL="285750" indent="-285750">
              <a:buFontTx/>
              <a:buChar char="-"/>
            </a:pPr>
            <a:r>
              <a:rPr lang="en-GB" b="1" dirty="0">
                <a:solidFill>
                  <a:srgbClr val="003B71"/>
                </a:solidFill>
              </a:rPr>
              <a:t>If you find that the prosthetic hand does not respond after contracting the muscle, it is likely that the cursor doesn’t go back to the rest state before it moves to a new target. Remember that we have a 240ms dwell time in this system, so please do not make a grasp faster than that. Please relax your muscles for a while before making a new grasp. If this situation continues, it may be due to muscle fatigue and please relax your muscles for a longer period before making a new grasp and ask for a break after this trial.</a:t>
            </a:r>
          </a:p>
        </p:txBody>
      </p:sp>
    </p:spTree>
    <p:extLst>
      <p:ext uri="{BB962C8B-B14F-4D97-AF65-F5344CB8AC3E}">
        <p14:creationId xmlns:p14="http://schemas.microsoft.com/office/powerpoint/2010/main" val="178479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892354-3C82-43E4-B295-58FE6898A475}"/>
              </a:ext>
            </a:extLst>
          </p:cNvPr>
          <p:cNvSpPr>
            <a:spLocks noGrp="1"/>
          </p:cNvSpPr>
          <p:nvPr>
            <p:ph type="title"/>
          </p:nvPr>
        </p:nvSpPr>
        <p:spPr/>
        <p:txBody>
          <a:bodyPr>
            <a:normAutofit/>
          </a:bodyPr>
          <a:lstStyle/>
          <a:p>
            <a:r>
              <a:rPr lang="en-GB" sz="3200" dirty="0"/>
              <a:t>Pick and place test instruction</a:t>
            </a:r>
          </a:p>
        </p:txBody>
      </p:sp>
      <p:sp>
        <p:nvSpPr>
          <p:cNvPr id="7" name="Text Placeholder 4">
            <a:extLst>
              <a:ext uri="{FF2B5EF4-FFF2-40B4-BE49-F238E27FC236}">
                <a16:creationId xmlns:a16="http://schemas.microsoft.com/office/drawing/2014/main" id="{762A54E1-3A16-49A2-9AEF-C7EC56366E08}"/>
              </a:ext>
            </a:extLst>
          </p:cNvPr>
          <p:cNvSpPr>
            <a:spLocks noGrp="1"/>
          </p:cNvSpPr>
          <p:nvPr>
            <p:ph type="body" sz="quarter" idx="11"/>
          </p:nvPr>
        </p:nvSpPr>
        <p:spPr>
          <a:xfrm>
            <a:off x="695400" y="6309320"/>
            <a:ext cx="8856984" cy="332169"/>
          </a:xfrm>
        </p:spPr>
        <p:txBody>
          <a:bodyPr/>
          <a:lstStyle/>
          <a:p>
            <a:pPr algn="l"/>
            <a:endParaRPr lang="en-GB" sz="900" dirty="0"/>
          </a:p>
        </p:txBody>
      </p:sp>
      <p:sp>
        <p:nvSpPr>
          <p:cNvPr id="13" name="文本框 12">
            <a:extLst>
              <a:ext uri="{FF2B5EF4-FFF2-40B4-BE49-F238E27FC236}">
                <a16:creationId xmlns:a16="http://schemas.microsoft.com/office/drawing/2014/main" id="{44398EE2-8601-4CE5-9162-8A19E560ABE8}"/>
              </a:ext>
            </a:extLst>
          </p:cNvPr>
          <p:cNvSpPr txBox="1"/>
          <p:nvPr/>
        </p:nvSpPr>
        <p:spPr>
          <a:xfrm>
            <a:off x="4727848" y="1684143"/>
            <a:ext cx="6892880" cy="2308324"/>
          </a:xfrm>
          <a:prstGeom prst="rect">
            <a:avLst/>
          </a:prstGeom>
        </p:spPr>
        <p:txBody>
          <a:bodyPr wrap="square" rtlCol="0">
            <a:spAutoFit/>
          </a:bodyPr>
          <a:lstStyle/>
          <a:p>
            <a:pPr marL="285750" indent="-285750">
              <a:buFontTx/>
              <a:buChar char="-"/>
            </a:pPr>
            <a:r>
              <a:rPr lang="en-GB" b="1" dirty="0">
                <a:solidFill>
                  <a:srgbClr val="003B71"/>
                </a:solidFill>
              </a:rPr>
              <a:t>Aim: Start a trial by clicking the ENTER on the keyboard, move the objects from right </a:t>
            </a:r>
            <a:r>
              <a:rPr lang="en-US" altLang="zh-CN" b="1" dirty="0">
                <a:solidFill>
                  <a:srgbClr val="003B71"/>
                </a:solidFill>
              </a:rPr>
              <a:t>to left, and end the trial by clicking SPACE on the keyboard.</a:t>
            </a:r>
          </a:p>
          <a:p>
            <a:pPr marL="285750" indent="-285750">
              <a:buFontTx/>
              <a:buChar char="-"/>
            </a:pPr>
            <a:r>
              <a:rPr lang="en-US" b="1" dirty="0">
                <a:solidFill>
                  <a:srgbClr val="003B71"/>
                </a:solidFill>
              </a:rPr>
              <a:t>Requirement:</a:t>
            </a:r>
            <a:br>
              <a:rPr lang="en-US" b="1" dirty="0">
                <a:solidFill>
                  <a:srgbClr val="003B71"/>
                </a:solidFill>
              </a:rPr>
            </a:br>
            <a:r>
              <a:rPr lang="en-US" b="1" dirty="0">
                <a:solidFill>
                  <a:srgbClr val="003B71"/>
                </a:solidFill>
              </a:rPr>
              <a:t>Finish the activities with selected grip:</a:t>
            </a:r>
          </a:p>
          <a:p>
            <a:pPr marL="742950" lvl="1" indent="-285750">
              <a:buFont typeface="Arial" panose="020B0604020202020204" pitchFamily="34" charset="0"/>
              <a:buChar char="•"/>
            </a:pPr>
            <a:r>
              <a:rPr lang="en-GB" b="1" dirty="0">
                <a:solidFill>
                  <a:srgbClr val="003B71"/>
                </a:solidFill>
              </a:rPr>
              <a:t>Pick up the can: power grip</a:t>
            </a:r>
          </a:p>
          <a:p>
            <a:pPr marL="742950" lvl="1" indent="-285750">
              <a:buFont typeface="Arial" panose="020B0604020202020204" pitchFamily="34" charset="0"/>
              <a:buChar char="•"/>
            </a:pPr>
            <a:r>
              <a:rPr lang="en-GB" b="1" dirty="0">
                <a:solidFill>
                  <a:srgbClr val="003B71"/>
                </a:solidFill>
              </a:rPr>
              <a:t>Pick up the CD: tripod grip</a:t>
            </a:r>
          </a:p>
          <a:p>
            <a:pPr marL="742950" lvl="1" indent="-285750">
              <a:buFont typeface="Arial" panose="020B0604020202020204" pitchFamily="34" charset="0"/>
              <a:buChar char="•"/>
            </a:pPr>
            <a:r>
              <a:rPr lang="en-GB" b="1" dirty="0">
                <a:solidFill>
                  <a:srgbClr val="003B71"/>
                </a:solidFill>
              </a:rPr>
              <a:t>Press keyboard: point grip</a:t>
            </a:r>
          </a:p>
        </p:txBody>
      </p:sp>
      <p:pic>
        <p:nvPicPr>
          <p:cNvPr id="5" name="图片 4" descr="桌子上的电脑和鼠标&#10;&#10;低可信度描述已自动生成">
            <a:extLst>
              <a:ext uri="{FF2B5EF4-FFF2-40B4-BE49-F238E27FC236}">
                <a16:creationId xmlns:a16="http://schemas.microsoft.com/office/drawing/2014/main" id="{0A4DECE7-0E3E-4907-8F2B-CB47E7762D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1464" y="1825144"/>
            <a:ext cx="3027178" cy="4036237"/>
          </a:xfrm>
          <a:prstGeom prst="rect">
            <a:avLst/>
          </a:prstGeom>
        </p:spPr>
      </p:pic>
    </p:spTree>
    <p:extLst>
      <p:ext uri="{BB962C8B-B14F-4D97-AF65-F5344CB8AC3E}">
        <p14:creationId xmlns:p14="http://schemas.microsoft.com/office/powerpoint/2010/main" val="42007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892354-3C82-43E4-B295-58FE6898A475}"/>
              </a:ext>
            </a:extLst>
          </p:cNvPr>
          <p:cNvSpPr>
            <a:spLocks noGrp="1"/>
          </p:cNvSpPr>
          <p:nvPr>
            <p:ph type="title"/>
          </p:nvPr>
        </p:nvSpPr>
        <p:spPr/>
        <p:txBody>
          <a:bodyPr>
            <a:normAutofit/>
          </a:bodyPr>
          <a:lstStyle/>
          <a:p>
            <a:r>
              <a:rPr lang="en-GB" sz="3200" dirty="0"/>
              <a:t>Pick and place test instruction</a:t>
            </a:r>
          </a:p>
        </p:txBody>
      </p:sp>
      <p:sp>
        <p:nvSpPr>
          <p:cNvPr id="7" name="Text Placeholder 4">
            <a:extLst>
              <a:ext uri="{FF2B5EF4-FFF2-40B4-BE49-F238E27FC236}">
                <a16:creationId xmlns:a16="http://schemas.microsoft.com/office/drawing/2014/main" id="{762A54E1-3A16-49A2-9AEF-C7EC56366E08}"/>
              </a:ext>
            </a:extLst>
          </p:cNvPr>
          <p:cNvSpPr>
            <a:spLocks noGrp="1"/>
          </p:cNvSpPr>
          <p:nvPr>
            <p:ph type="body" sz="quarter" idx="11"/>
          </p:nvPr>
        </p:nvSpPr>
        <p:spPr>
          <a:xfrm>
            <a:off x="695400" y="6309320"/>
            <a:ext cx="8856984" cy="332169"/>
          </a:xfrm>
        </p:spPr>
        <p:txBody>
          <a:bodyPr/>
          <a:lstStyle/>
          <a:p>
            <a:pPr algn="l"/>
            <a:endParaRPr lang="en-GB" sz="900" dirty="0"/>
          </a:p>
        </p:txBody>
      </p:sp>
      <p:sp>
        <p:nvSpPr>
          <p:cNvPr id="13" name="文本框 12">
            <a:extLst>
              <a:ext uri="{FF2B5EF4-FFF2-40B4-BE49-F238E27FC236}">
                <a16:creationId xmlns:a16="http://schemas.microsoft.com/office/drawing/2014/main" id="{44398EE2-8601-4CE5-9162-8A19E560ABE8}"/>
              </a:ext>
            </a:extLst>
          </p:cNvPr>
          <p:cNvSpPr txBox="1"/>
          <p:nvPr/>
        </p:nvSpPr>
        <p:spPr>
          <a:xfrm>
            <a:off x="4727848" y="1684143"/>
            <a:ext cx="6892880" cy="3970318"/>
          </a:xfrm>
          <a:prstGeom prst="rect">
            <a:avLst/>
          </a:prstGeom>
        </p:spPr>
        <p:txBody>
          <a:bodyPr wrap="square" rtlCol="0">
            <a:spAutoFit/>
          </a:bodyPr>
          <a:lstStyle/>
          <a:p>
            <a:pPr marL="285750" indent="-285750">
              <a:buFontTx/>
              <a:buChar char="-"/>
            </a:pPr>
            <a:r>
              <a:rPr lang="en-GB" b="1" dirty="0">
                <a:solidFill>
                  <a:srgbClr val="003B71"/>
                </a:solidFill>
              </a:rPr>
              <a:t>Task 1: </a:t>
            </a:r>
            <a:br>
              <a:rPr lang="en-GB" b="1" dirty="0">
                <a:solidFill>
                  <a:srgbClr val="003B71"/>
                </a:solidFill>
              </a:rPr>
            </a:br>
            <a:r>
              <a:rPr lang="en-GB" b="1" dirty="0">
                <a:solidFill>
                  <a:srgbClr val="003B71"/>
                </a:solidFill>
              </a:rPr>
              <a:t>1. </a:t>
            </a:r>
            <a:r>
              <a:rPr lang="en-GB" sz="1800" b="0" i="0" dirty="0">
                <a:solidFill>
                  <a:srgbClr val="000000"/>
                </a:solidFill>
                <a:effectLst/>
                <a:latin typeface="Times New Roman" panose="02020603050405020304" pitchFamily="18" charset="0"/>
              </a:rPr>
              <a:t>Click ENTER with point grip</a:t>
            </a:r>
            <a:br>
              <a:rPr lang="en-GB" sz="1800" b="1" i="0" dirty="0">
                <a:solidFill>
                  <a:srgbClr val="003B71"/>
                </a:solidFill>
                <a:effectLst/>
                <a:latin typeface="Times New Roman" panose="02020603050405020304" pitchFamily="18" charset="0"/>
              </a:rPr>
            </a:br>
            <a:r>
              <a:rPr lang="en-GB" sz="1800" b="1" i="0" dirty="0">
                <a:solidFill>
                  <a:srgbClr val="003B71"/>
                </a:solidFill>
                <a:effectLst/>
                <a:latin typeface="Times New Roman" panose="02020603050405020304" pitchFamily="18" charset="0"/>
              </a:rPr>
              <a:t>2. </a:t>
            </a:r>
            <a:r>
              <a:rPr lang="en-GB" sz="1800" b="0" i="0" dirty="0">
                <a:solidFill>
                  <a:srgbClr val="000000"/>
                </a:solidFill>
                <a:effectLst/>
                <a:latin typeface="Times New Roman" panose="02020603050405020304" pitchFamily="18" charset="0"/>
              </a:rPr>
              <a:t>Relocate the can from right to left with power grip</a:t>
            </a:r>
            <a:br>
              <a:rPr lang="en-GB" sz="1800" b="0" i="0" dirty="0">
                <a:solidFill>
                  <a:srgbClr val="000000"/>
                </a:solidFill>
                <a:effectLst/>
                <a:latin typeface="Times New Roman" panose="02020603050405020304" pitchFamily="18" charset="0"/>
              </a:rPr>
            </a:br>
            <a:r>
              <a:rPr lang="en-GB" b="1" dirty="0">
                <a:solidFill>
                  <a:srgbClr val="003B71"/>
                </a:solidFill>
                <a:latin typeface="Times New Roman" panose="02020603050405020304" pitchFamily="18" charset="0"/>
              </a:rPr>
              <a:t>3</a:t>
            </a:r>
            <a:r>
              <a:rPr lang="en-GB" sz="1800" b="1" i="0" dirty="0">
                <a:solidFill>
                  <a:srgbClr val="003B71"/>
                </a:solidFill>
                <a:effectLst/>
                <a:latin typeface="Times New Roman" panose="02020603050405020304" pitchFamily="18" charset="0"/>
              </a:rPr>
              <a:t>. </a:t>
            </a:r>
            <a:r>
              <a:rPr lang="en-GB" sz="1800" b="0" i="0" dirty="0">
                <a:solidFill>
                  <a:srgbClr val="000000"/>
                </a:solidFill>
                <a:effectLst/>
                <a:latin typeface="Times New Roman" panose="02020603050405020304" pitchFamily="18" charset="0"/>
              </a:rPr>
              <a:t>Relocate the CD from right to left with tripod grip </a:t>
            </a:r>
            <a:br>
              <a:rPr lang="en-GB" dirty="0">
                <a:solidFill>
                  <a:srgbClr val="000000"/>
                </a:solidFill>
                <a:latin typeface="Times New Roman" panose="02020603050405020304" pitchFamily="18" charset="0"/>
              </a:rPr>
            </a:br>
            <a:r>
              <a:rPr lang="en-GB" b="1" dirty="0">
                <a:solidFill>
                  <a:srgbClr val="003B71"/>
                </a:solidFill>
                <a:latin typeface="Times New Roman" panose="02020603050405020304" pitchFamily="18" charset="0"/>
              </a:rPr>
              <a:t>4</a:t>
            </a:r>
            <a:r>
              <a:rPr lang="en-GB" sz="1800" b="1" i="0" dirty="0">
                <a:solidFill>
                  <a:srgbClr val="003B71"/>
                </a:solidFill>
                <a:effectLst/>
                <a:latin typeface="Times New Roman" panose="02020603050405020304" pitchFamily="18" charset="0"/>
              </a:rPr>
              <a:t>. </a:t>
            </a:r>
            <a:r>
              <a:rPr lang="en-GB" sz="1800" b="0" i="0" dirty="0">
                <a:solidFill>
                  <a:srgbClr val="000000"/>
                </a:solidFill>
                <a:effectLst/>
                <a:latin typeface="Times New Roman" panose="02020603050405020304" pitchFamily="18" charset="0"/>
              </a:rPr>
              <a:t>Click SPACE with point grip</a:t>
            </a:r>
          </a:p>
          <a:p>
            <a:pPr marL="285750" indent="-285750">
              <a:buFontTx/>
              <a:buChar char="-"/>
            </a:pPr>
            <a:r>
              <a:rPr lang="en-GB" b="1" dirty="0">
                <a:solidFill>
                  <a:srgbClr val="003B71"/>
                </a:solidFill>
              </a:rPr>
              <a:t>Task 2: </a:t>
            </a:r>
            <a:br>
              <a:rPr lang="en-GB" b="1" dirty="0">
                <a:solidFill>
                  <a:srgbClr val="003B71"/>
                </a:solidFill>
              </a:rPr>
            </a:br>
            <a:r>
              <a:rPr lang="en-GB" b="1" dirty="0">
                <a:solidFill>
                  <a:srgbClr val="003B71"/>
                </a:solidFill>
              </a:rPr>
              <a:t>1. </a:t>
            </a:r>
            <a:r>
              <a:rPr lang="en-GB" sz="1800" b="0" i="0" dirty="0">
                <a:solidFill>
                  <a:srgbClr val="000000"/>
                </a:solidFill>
                <a:effectLst/>
                <a:latin typeface="Times New Roman" panose="02020603050405020304" pitchFamily="18" charset="0"/>
              </a:rPr>
              <a:t>Click ENTER with point grip</a:t>
            </a:r>
            <a:br>
              <a:rPr lang="en-GB" sz="1800" b="1" i="0" dirty="0">
                <a:solidFill>
                  <a:srgbClr val="003B71"/>
                </a:solidFill>
                <a:effectLst/>
                <a:latin typeface="Times New Roman" panose="02020603050405020304" pitchFamily="18" charset="0"/>
              </a:rPr>
            </a:br>
            <a:r>
              <a:rPr lang="en-GB" sz="1800" b="1" i="0" dirty="0">
                <a:solidFill>
                  <a:srgbClr val="003B71"/>
                </a:solidFill>
                <a:effectLst/>
                <a:latin typeface="Times New Roman" panose="02020603050405020304" pitchFamily="18" charset="0"/>
              </a:rPr>
              <a:t>2. </a:t>
            </a:r>
            <a:r>
              <a:rPr lang="en-GB" sz="1800" b="0" i="0" dirty="0">
                <a:solidFill>
                  <a:srgbClr val="000000"/>
                </a:solidFill>
                <a:effectLst/>
                <a:latin typeface="Times New Roman" panose="02020603050405020304" pitchFamily="18" charset="0"/>
              </a:rPr>
              <a:t>Relocate the CD from right to left with tripod grip</a:t>
            </a:r>
            <a:br>
              <a:rPr lang="en-GB" sz="1800" b="0" i="0" dirty="0">
                <a:solidFill>
                  <a:srgbClr val="000000"/>
                </a:solidFill>
                <a:effectLst/>
                <a:latin typeface="Times New Roman" panose="02020603050405020304" pitchFamily="18" charset="0"/>
              </a:rPr>
            </a:br>
            <a:r>
              <a:rPr lang="en-GB" b="1" dirty="0">
                <a:solidFill>
                  <a:srgbClr val="003B71"/>
                </a:solidFill>
                <a:latin typeface="Times New Roman" panose="02020603050405020304" pitchFamily="18" charset="0"/>
              </a:rPr>
              <a:t>3</a:t>
            </a:r>
            <a:r>
              <a:rPr lang="en-GB" sz="1800" b="1" i="0" dirty="0">
                <a:solidFill>
                  <a:srgbClr val="003B71"/>
                </a:solidFill>
                <a:effectLst/>
                <a:latin typeface="Times New Roman" panose="02020603050405020304" pitchFamily="18" charset="0"/>
              </a:rPr>
              <a:t>. </a:t>
            </a:r>
            <a:r>
              <a:rPr lang="en-GB" sz="1800" b="0" i="0" dirty="0">
                <a:solidFill>
                  <a:srgbClr val="000000"/>
                </a:solidFill>
                <a:effectLst/>
                <a:latin typeface="Times New Roman" panose="02020603050405020304" pitchFamily="18" charset="0"/>
              </a:rPr>
              <a:t>Relocate the can from right to left with power grip </a:t>
            </a:r>
            <a:br>
              <a:rPr lang="en-GB" dirty="0">
                <a:solidFill>
                  <a:srgbClr val="000000"/>
                </a:solidFill>
                <a:latin typeface="Times New Roman" panose="02020603050405020304" pitchFamily="18" charset="0"/>
              </a:rPr>
            </a:br>
            <a:r>
              <a:rPr lang="en-GB" b="1" dirty="0">
                <a:solidFill>
                  <a:srgbClr val="003B71"/>
                </a:solidFill>
                <a:latin typeface="Times New Roman" panose="02020603050405020304" pitchFamily="18" charset="0"/>
              </a:rPr>
              <a:t>4</a:t>
            </a:r>
            <a:r>
              <a:rPr lang="en-GB" sz="1800" b="1" i="0" dirty="0">
                <a:solidFill>
                  <a:srgbClr val="003B71"/>
                </a:solidFill>
                <a:effectLst/>
                <a:latin typeface="Times New Roman" panose="02020603050405020304" pitchFamily="18" charset="0"/>
              </a:rPr>
              <a:t>. </a:t>
            </a:r>
            <a:r>
              <a:rPr lang="en-GB" sz="1800" b="0" i="0" dirty="0">
                <a:solidFill>
                  <a:srgbClr val="000000"/>
                </a:solidFill>
                <a:effectLst/>
                <a:latin typeface="Times New Roman" panose="02020603050405020304" pitchFamily="18" charset="0"/>
              </a:rPr>
              <a:t>Click SPACE with point grip</a:t>
            </a:r>
          </a:p>
          <a:p>
            <a:pPr marL="285750" indent="-285750">
              <a:buFontTx/>
              <a:buChar char="-"/>
            </a:pPr>
            <a:r>
              <a:rPr lang="en-GB" b="1" dirty="0">
                <a:solidFill>
                  <a:srgbClr val="003B71"/>
                </a:solidFill>
                <a:latin typeface="Times New Roman" panose="02020603050405020304" pitchFamily="18" charset="0"/>
              </a:rPr>
              <a:t>You will hear a beep when clicking the ENTER or SPACE keys on the keyboard.</a:t>
            </a:r>
          </a:p>
          <a:p>
            <a:pPr marL="285750" indent="-285750">
              <a:buFontTx/>
              <a:buChar char="-"/>
            </a:pPr>
            <a:r>
              <a:rPr lang="en-GB" sz="1800" b="1" i="0" dirty="0">
                <a:solidFill>
                  <a:srgbClr val="003B71"/>
                </a:solidFill>
                <a:effectLst/>
                <a:latin typeface="Times New Roman" panose="02020603050405020304" pitchFamily="18" charset="0"/>
              </a:rPr>
              <a:t>Please </a:t>
            </a:r>
            <a:r>
              <a:rPr lang="en-GB" b="1" dirty="0">
                <a:solidFill>
                  <a:srgbClr val="003B71"/>
                </a:solidFill>
                <a:latin typeface="Times New Roman" panose="02020603050405020304" pitchFamily="18" charset="0"/>
              </a:rPr>
              <a:t>try NOT to touch the WIN key as it may stop </a:t>
            </a:r>
            <a:r>
              <a:rPr lang="en-GB" b="1" dirty="0" err="1">
                <a:solidFill>
                  <a:srgbClr val="003B71"/>
                </a:solidFill>
                <a:latin typeface="Times New Roman" panose="02020603050405020304" pitchFamily="18" charset="0"/>
              </a:rPr>
              <a:t>axopy</a:t>
            </a:r>
            <a:r>
              <a:rPr lang="en-GB" b="1" dirty="0">
                <a:solidFill>
                  <a:srgbClr val="003B71"/>
                </a:solidFill>
                <a:latin typeface="Times New Roman" panose="02020603050405020304" pitchFamily="18" charset="0"/>
              </a:rPr>
              <a:t> from receiving keyboard activities.</a:t>
            </a:r>
            <a:endParaRPr lang="en-GB" sz="1800" b="0" i="0" dirty="0">
              <a:solidFill>
                <a:srgbClr val="000000"/>
              </a:solidFill>
              <a:effectLst/>
              <a:latin typeface="Times New Roman" panose="02020603050405020304" pitchFamily="18" charset="0"/>
            </a:endParaRPr>
          </a:p>
        </p:txBody>
      </p:sp>
      <p:pic>
        <p:nvPicPr>
          <p:cNvPr id="5" name="图片 4" descr="桌子上的电脑和鼠标&#10;&#10;低可信度描述已自动生成">
            <a:extLst>
              <a:ext uri="{FF2B5EF4-FFF2-40B4-BE49-F238E27FC236}">
                <a16:creationId xmlns:a16="http://schemas.microsoft.com/office/drawing/2014/main" id="{0A4DECE7-0E3E-4907-8F2B-CB47E7762D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1464" y="1825144"/>
            <a:ext cx="3027178" cy="4036237"/>
          </a:xfrm>
          <a:prstGeom prst="rect">
            <a:avLst/>
          </a:prstGeom>
        </p:spPr>
      </p:pic>
    </p:spTree>
    <p:extLst>
      <p:ext uri="{BB962C8B-B14F-4D97-AF65-F5344CB8AC3E}">
        <p14:creationId xmlns:p14="http://schemas.microsoft.com/office/powerpoint/2010/main" val="419276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892354-3C82-43E4-B295-58FE6898A475}"/>
              </a:ext>
            </a:extLst>
          </p:cNvPr>
          <p:cNvSpPr>
            <a:spLocks noGrp="1"/>
          </p:cNvSpPr>
          <p:nvPr>
            <p:ph type="title"/>
          </p:nvPr>
        </p:nvSpPr>
        <p:spPr/>
        <p:txBody>
          <a:bodyPr>
            <a:normAutofit/>
          </a:bodyPr>
          <a:lstStyle/>
          <a:p>
            <a:r>
              <a:rPr lang="en-GB" sz="3200" dirty="0"/>
              <a:t>Pick and place test instruction</a:t>
            </a:r>
          </a:p>
        </p:txBody>
      </p:sp>
      <p:sp>
        <p:nvSpPr>
          <p:cNvPr id="7" name="Text Placeholder 4">
            <a:extLst>
              <a:ext uri="{FF2B5EF4-FFF2-40B4-BE49-F238E27FC236}">
                <a16:creationId xmlns:a16="http://schemas.microsoft.com/office/drawing/2014/main" id="{762A54E1-3A16-49A2-9AEF-C7EC56366E08}"/>
              </a:ext>
            </a:extLst>
          </p:cNvPr>
          <p:cNvSpPr>
            <a:spLocks noGrp="1"/>
          </p:cNvSpPr>
          <p:nvPr>
            <p:ph type="body" sz="quarter" idx="11"/>
          </p:nvPr>
        </p:nvSpPr>
        <p:spPr>
          <a:xfrm>
            <a:off x="695400" y="6309320"/>
            <a:ext cx="8856984" cy="332169"/>
          </a:xfrm>
        </p:spPr>
        <p:txBody>
          <a:bodyPr/>
          <a:lstStyle/>
          <a:p>
            <a:pPr algn="l"/>
            <a:endParaRPr lang="en-GB" sz="900" dirty="0"/>
          </a:p>
        </p:txBody>
      </p:sp>
      <p:sp>
        <p:nvSpPr>
          <p:cNvPr id="13" name="文本框 12">
            <a:extLst>
              <a:ext uri="{FF2B5EF4-FFF2-40B4-BE49-F238E27FC236}">
                <a16:creationId xmlns:a16="http://schemas.microsoft.com/office/drawing/2014/main" id="{44398EE2-8601-4CE5-9162-8A19E560ABE8}"/>
              </a:ext>
            </a:extLst>
          </p:cNvPr>
          <p:cNvSpPr txBox="1"/>
          <p:nvPr/>
        </p:nvSpPr>
        <p:spPr>
          <a:xfrm>
            <a:off x="4727848" y="1684143"/>
            <a:ext cx="6892880" cy="2862322"/>
          </a:xfrm>
          <a:prstGeom prst="rect">
            <a:avLst/>
          </a:prstGeom>
        </p:spPr>
        <p:txBody>
          <a:bodyPr wrap="square" rtlCol="0">
            <a:spAutoFit/>
          </a:bodyPr>
          <a:lstStyle/>
          <a:p>
            <a:pPr marL="285750" indent="-285750">
              <a:buFontTx/>
              <a:buChar char="-"/>
            </a:pPr>
            <a:r>
              <a:rPr lang="en-GB" b="1" dirty="0">
                <a:solidFill>
                  <a:srgbClr val="003B71"/>
                </a:solidFill>
              </a:rPr>
              <a:t>Training</a:t>
            </a:r>
            <a:br>
              <a:rPr lang="en-GB" dirty="0">
                <a:solidFill>
                  <a:srgbClr val="000000"/>
                </a:solidFill>
                <a:latin typeface="Times New Roman" panose="02020603050405020304" pitchFamily="18" charset="0"/>
              </a:rPr>
            </a:br>
            <a:r>
              <a:rPr lang="en-GB" dirty="0">
                <a:solidFill>
                  <a:srgbClr val="000000"/>
                </a:solidFill>
                <a:latin typeface="Times New Roman" panose="02020603050405020304" pitchFamily="18" charset="0"/>
              </a:rPr>
              <a:t>1. Practise task 1 until you can finish the task without error (object drops, using wrong grip for an activity, or the hand prosthesis fail to response to your muscle contraction) twice successively.</a:t>
            </a:r>
            <a:br>
              <a:rPr lang="en-GB" dirty="0">
                <a:solidFill>
                  <a:srgbClr val="000000"/>
                </a:solidFill>
                <a:latin typeface="Times New Roman" panose="02020603050405020304" pitchFamily="18" charset="0"/>
              </a:rPr>
            </a:br>
            <a:r>
              <a:rPr lang="en-GB" dirty="0">
                <a:solidFill>
                  <a:srgbClr val="000000"/>
                </a:solidFill>
                <a:latin typeface="Times New Roman" panose="02020603050405020304" pitchFamily="18" charset="0"/>
              </a:rPr>
              <a:t>2. Practise task 2 until you can finish the task without error twice successively.</a:t>
            </a:r>
          </a:p>
          <a:p>
            <a:pPr marL="285750" indent="-285750">
              <a:buFontTx/>
              <a:buChar char="-"/>
            </a:pPr>
            <a:r>
              <a:rPr lang="en-GB" b="1" dirty="0">
                <a:solidFill>
                  <a:srgbClr val="003B71"/>
                </a:solidFill>
              </a:rPr>
              <a:t>Test 1:</a:t>
            </a:r>
            <a:br>
              <a:rPr lang="en-GB" b="1" dirty="0">
                <a:solidFill>
                  <a:srgbClr val="003B71"/>
                </a:solidFill>
              </a:rPr>
            </a:br>
            <a:r>
              <a:rPr lang="en-GB" dirty="0"/>
              <a:t>Finish task 1 without error 5 times (in total)</a:t>
            </a:r>
          </a:p>
          <a:p>
            <a:pPr marL="285750" indent="-285750">
              <a:buFontTx/>
              <a:buChar char="-"/>
            </a:pPr>
            <a:r>
              <a:rPr lang="en-GB" b="1" dirty="0">
                <a:solidFill>
                  <a:srgbClr val="003B71"/>
                </a:solidFill>
              </a:rPr>
              <a:t>Test 2:</a:t>
            </a:r>
            <a:br>
              <a:rPr lang="en-GB" b="1" dirty="0">
                <a:solidFill>
                  <a:srgbClr val="003B71"/>
                </a:solidFill>
              </a:rPr>
            </a:br>
            <a:r>
              <a:rPr lang="en-GB" dirty="0"/>
              <a:t>Finish task 2 without error 5 times (in total)</a:t>
            </a:r>
          </a:p>
        </p:txBody>
      </p:sp>
      <p:pic>
        <p:nvPicPr>
          <p:cNvPr id="5" name="图片 4" descr="桌子上的电脑和鼠标&#10;&#10;低可信度描述已自动生成">
            <a:extLst>
              <a:ext uri="{FF2B5EF4-FFF2-40B4-BE49-F238E27FC236}">
                <a16:creationId xmlns:a16="http://schemas.microsoft.com/office/drawing/2014/main" id="{0A4DECE7-0E3E-4907-8F2B-CB47E7762D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1464" y="1825144"/>
            <a:ext cx="3027178" cy="4036237"/>
          </a:xfrm>
          <a:prstGeom prst="rect">
            <a:avLst/>
          </a:prstGeom>
        </p:spPr>
      </p:pic>
    </p:spTree>
    <p:extLst>
      <p:ext uri="{BB962C8B-B14F-4D97-AF65-F5344CB8AC3E}">
        <p14:creationId xmlns:p14="http://schemas.microsoft.com/office/powerpoint/2010/main" val="3245059226"/>
      </p:ext>
    </p:extLst>
  </p:cSld>
  <p:clrMapOvr>
    <a:masterClrMapping/>
  </p:clrMapOvr>
</p:sld>
</file>

<file path=ppt/theme/theme1.xml><?xml version="1.0" encoding="utf-8"?>
<a:theme xmlns:a="http://schemas.openxmlformats.org/drawingml/2006/main" name="1. Edinburg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3200" b="1" dirty="0" smtClean="0">
            <a:solidFill>
              <a:srgbClr val="003B71"/>
            </a:solidFill>
          </a:defRPr>
        </a:defPPr>
      </a:lstStyle>
    </a:txDef>
  </a:objectDefaults>
  <a:extraClrSchemeLst/>
</a:theme>
</file>

<file path=ppt/theme/theme2.xml><?xml version="1.0" encoding="utf-8"?>
<a:theme xmlns:a="http://schemas.openxmlformats.org/drawingml/2006/main" name="1_1. Edinburg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3200" b="1" dirty="0" smtClean="0">
            <a:solidFill>
              <a:srgbClr val="003B7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23363</TotalTime>
  <Words>1076</Words>
  <Application>Microsoft Office PowerPoint</Application>
  <PresentationFormat>宽屏</PresentationFormat>
  <Paragraphs>61</Paragraphs>
  <Slides>8</Slides>
  <Notes>8</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8</vt:i4>
      </vt:variant>
    </vt:vector>
  </HeadingPairs>
  <TitlesOfParts>
    <vt:vector size="13" baseType="lpstr">
      <vt:lpstr>Arial</vt:lpstr>
      <vt:lpstr>Calibri</vt:lpstr>
      <vt:lpstr>Times New Roman</vt:lpstr>
      <vt:lpstr>1. Edinburgh</vt:lpstr>
      <vt:lpstr>1_1. Edinburgh</vt:lpstr>
      <vt:lpstr>Computer training</vt:lpstr>
      <vt:lpstr>Control mapping (abstract control)</vt:lpstr>
      <vt:lpstr>Control mapping (direct control)</vt:lpstr>
      <vt:lpstr>Control mapping (direct control)</vt:lpstr>
      <vt:lpstr>Box and blocks test instruction</vt:lpstr>
      <vt:lpstr>Pick and place test instruction</vt:lpstr>
      <vt:lpstr>Pick and place test instruction</vt:lpstr>
      <vt:lpstr>Pick and place test instruction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Myoelectric Control Site Detection Using Candid Covariance-Free Incremental Principal Component Analysis</dc:title>
  <dc:creator>Sigrid Dupan</dc:creator>
  <cp:lastModifiedBy>Hason Ng</cp:lastModifiedBy>
  <cp:revision>270</cp:revision>
  <dcterms:created xsi:type="dcterms:W3CDTF">2020-05-21T12:27:47Z</dcterms:created>
  <dcterms:modified xsi:type="dcterms:W3CDTF">2021-05-10T20:53:07Z</dcterms:modified>
</cp:coreProperties>
</file>