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2905" y="542925"/>
            <a:ext cx="2415540" cy="792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4710430"/>
            <a:ext cx="3733800" cy="746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365" y="4771390"/>
            <a:ext cx="3101340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860" y="2064385"/>
            <a:ext cx="3954780" cy="4419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7070" y="1988185"/>
            <a:ext cx="3703320" cy="51816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044690" y="3015615"/>
            <a:ext cx="329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tau: Rate of convergence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2430780" y="3015615"/>
            <a:ext cx="469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L: sensitivity (input --&gt; output)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985000" y="3791585"/>
            <a:ext cx="4946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0 --&gt; I don’t care about the historical s</a:t>
            </a:r>
            <a:endParaRPr lang="zh-CN" altLang="en-US"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562735" y="3791585"/>
            <a:ext cx="4946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0 --&gt; I don’t care about the historical v</a:t>
            </a:r>
            <a:endParaRPr lang="zh-CN" altLang="en-US"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855210" y="5624195"/>
            <a:ext cx="16541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current time</a:t>
            </a:r>
            <a:endParaRPr lang="en-US">
              <a:sym typeface="+mn-ea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806815" y="5624195"/>
            <a:ext cx="20516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historical time</a:t>
            </a:r>
            <a:endParaRPr lang="en-US"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3577590" y="6268720"/>
            <a:ext cx="1959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output bound</a:t>
            </a:r>
            <a:endParaRPr lang="en-US"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7812405" y="6268720"/>
            <a:ext cx="16992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dependency</a:t>
            </a:r>
            <a:endParaRPr lang="en-US">
              <a:sym typeface="+mn-ea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235585" y="4948555"/>
            <a:ext cx="1959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small is good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9350" y="4710430"/>
            <a:ext cx="3733800" cy="746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365" y="4771390"/>
            <a:ext cx="3101340" cy="60960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4855210" y="5624195"/>
            <a:ext cx="16541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current time</a:t>
            </a:r>
            <a:endParaRPr lang="en-US">
              <a:sym typeface="+mn-ea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806815" y="5624195"/>
            <a:ext cx="20516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historical time</a:t>
            </a:r>
            <a:endParaRPr lang="en-US"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3577590" y="6268720"/>
            <a:ext cx="1959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output bound</a:t>
            </a:r>
            <a:endParaRPr lang="en-US"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7812405" y="6268720"/>
            <a:ext cx="16992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dependency</a:t>
            </a:r>
            <a:endParaRPr lang="en-US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570" y="285115"/>
            <a:ext cx="7477760" cy="11169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35585" y="4948555"/>
            <a:ext cx="1959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small is good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884285" y="1746885"/>
            <a:ext cx="33077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penality of dependency</a:t>
            </a:r>
            <a:endParaRPr lang="en-US" altLang="zh-CN"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5666740" y="1746885"/>
            <a:ext cx="3041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larger: more aggressive</a:t>
            </a:r>
            <a:endParaRPr lang="en-US"/>
          </a:p>
          <a:p>
            <a:r>
              <a:rPr lang="en-US" altLang="zh-CN"/>
              <a:t>(model is complex)</a:t>
            </a:r>
            <a:endParaRPr lang="en-US" altLang="zh-CN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120" y="2622550"/>
            <a:ext cx="3992880" cy="6477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2600" y="3350895"/>
            <a:ext cx="2514600" cy="7239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950" y="3429000"/>
            <a:ext cx="2209800" cy="556260"/>
          </a:xfrm>
          <a:prstGeom prst="rect">
            <a:avLst/>
          </a:prstGeom>
        </p:spPr>
      </p:pic>
      <p:sp>
        <p:nvSpPr>
          <p:cNvPr id="26" name="Text Box 25"/>
          <p:cNvSpPr txBox="1"/>
          <p:nvPr/>
        </p:nvSpPr>
        <p:spPr>
          <a:xfrm>
            <a:off x="8651240" y="3546475"/>
            <a:ext cx="33077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G2 is too complicated...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2285" y="1880870"/>
            <a:ext cx="6827520" cy="10591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815" y="285115"/>
            <a:ext cx="7477760" cy="111696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485900" y="2118995"/>
            <a:ext cx="1330960" cy="575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/>
              <a:t>i.i.d.</a:t>
            </a:r>
            <a:endParaRPr lang="en-US" sz="32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415" y="3902075"/>
            <a:ext cx="2849880" cy="80772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3987165" y="406463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samples = metropolis_hastings(...)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10" y="4154805"/>
            <a:ext cx="1950720" cy="46482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4523740" y="5029835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MCMC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1737995" y="5834380"/>
            <a:ext cx="79343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Estimated empirical loss = 1.044406705458196</a:t>
            </a:r>
            <a:endParaRPr lang="en-US"/>
          </a:p>
          <a:p>
            <a:r>
              <a:rPr lang="en-US"/>
              <a:t>KL = 4.753243523221739</a:t>
            </a:r>
            <a:endParaRPr lang="en-US"/>
          </a:p>
          <a:p>
            <a:r>
              <a:rPr lang="en-US"/>
              <a:t>PAC-Bayes generalization bound = 1.2761900964758628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0415" y="3902075"/>
            <a:ext cx="2849880" cy="80772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3987165" y="406463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samples = metropolis_hastings(...)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10" y="4154805"/>
            <a:ext cx="1950720" cy="46482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4523740" y="5029835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MCMC</a:t>
            </a:r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1737995" y="5834380"/>
            <a:ext cx="79343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Estimated empirical loss = 1.044406705458196</a:t>
            </a:r>
            <a:endParaRPr lang="en-US"/>
          </a:p>
          <a:p>
            <a:r>
              <a:rPr lang="en-US"/>
              <a:t>KL = 4.753243523221739</a:t>
            </a:r>
            <a:endParaRPr lang="en-US"/>
          </a:p>
          <a:p>
            <a:r>
              <a:rPr lang="en-US"/>
              <a:t>PAC-Bayes generalization bound = 1.2761900964758628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015" y="0"/>
            <a:ext cx="5503545" cy="4064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outp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69365"/>
            <a:ext cx="12192000" cy="3368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35" y="5516880"/>
            <a:ext cx="2842260" cy="7543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1555" y="1373505"/>
            <a:ext cx="1950720" cy="46482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257925" y="14217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What is the exact rho??</a:t>
            </a:r>
            <a:endParaRPr lang="en-US" altLang="zh-CN"/>
          </a:p>
        </p:txBody>
      </p:sp>
      <p:sp>
        <p:nvSpPr>
          <p:cNvPr id="12" name="Text Box 11"/>
          <p:cNvSpPr txBox="1"/>
          <p:nvPr/>
        </p:nvSpPr>
        <p:spPr>
          <a:xfrm>
            <a:off x="1870710" y="330771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samples = metropolis_hastings(...)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2407285" y="4272915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MCMC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914515" y="35845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KDE --&gt; rho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2285" y="1880870"/>
            <a:ext cx="6827520" cy="10591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815" y="285115"/>
            <a:ext cx="7477760" cy="111696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485900" y="2118995"/>
            <a:ext cx="1330960" cy="575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/>
              <a:t>i.i.d.</a:t>
            </a:r>
            <a:endParaRPr lang="en-US" sz="320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775" y="4380230"/>
            <a:ext cx="3992880" cy="6477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255" y="5108575"/>
            <a:ext cx="2514600" cy="7239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9605" y="5186680"/>
            <a:ext cx="2209800" cy="556260"/>
          </a:xfrm>
          <a:prstGeom prst="rect">
            <a:avLst/>
          </a:prstGeom>
        </p:spPr>
      </p:pic>
      <p:sp>
        <p:nvSpPr>
          <p:cNvPr id="26" name="Text Box 25"/>
          <p:cNvSpPr txBox="1"/>
          <p:nvPr/>
        </p:nvSpPr>
        <p:spPr>
          <a:xfrm>
            <a:off x="7160895" y="5304155"/>
            <a:ext cx="33077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G2 is too complicated...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</Words>
  <Application>WPS Presentation</Application>
  <PresentationFormat>宽屏</PresentationFormat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Nimbus Roman No9 L</vt:lpstr>
      <vt:lpstr>Arial Unicode MS</vt:lpstr>
      <vt:lpstr>Calibri Light</vt:lpstr>
      <vt:lpstr>DejaVu Sans</vt:lpstr>
      <vt:lpstr>Calibri</vt:lpstr>
      <vt:lpstr>Microsoft YaHei</vt:lpstr>
      <vt:lpstr>Droid Sans Fallback</vt:lpstr>
      <vt:lpstr>SimSun</vt:lpstr>
      <vt:lpstr>SimSun</vt:lpstr>
      <vt:lpstr>OpenSymbol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601</cp:lastModifiedBy>
  <cp:revision>37</cp:revision>
  <dcterms:created xsi:type="dcterms:W3CDTF">2025-04-14T11:48:26Z</dcterms:created>
  <dcterms:modified xsi:type="dcterms:W3CDTF">2025-04-14T11:48:26Z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33688B6608B8AA6DBFCCFC67E88CA9F9_42</vt:lpwstr>
  </property>
  <property fmtid="{D5CDD505-2E9C-101B-9397-08002B2CF9AE}" pid="3" name="KSOProductBuildVer">
    <vt:lpwstr>1033-12.1.0.17900</vt:lpwstr>
  </property>
</Properties>
</file>