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6355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40" y="2185670"/>
            <a:ext cx="4513580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9" name="Picture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5" y="2165985"/>
            <a:ext cx="6139180" cy="4604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028440"/>
            <a:ext cx="413004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7881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19697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7881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19754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7938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19697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793875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9301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3593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93369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4325" y="349885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Next: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6315" y="386778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Apply to the Flexible Robots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94410" y="552640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 from the test set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790" y="793115"/>
            <a:ext cx="5781675" cy="126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800735"/>
            <a:ext cx="3690620" cy="1257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348551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ICRA due around September 2025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7565" y="488759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Share with my friend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62</cp:revision>
  <dcterms:created xsi:type="dcterms:W3CDTF">2025-03-27T12:49:17Z</dcterms:created>
  <dcterms:modified xsi:type="dcterms:W3CDTF">2025-03-27T12:49:17Z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