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6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3BCA4-DE66-41BA-A993-D3B28612B74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DBDD3-E42A-4091-BDE3-0C04CF63E2E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28" y="724473"/>
            <a:ext cx="9625454" cy="60159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752" y="311989"/>
            <a:ext cx="9546647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effectLst/>
                <a:latin typeface="Consolas" panose="020B0609020204030204" pitchFamily="49" charset="0"/>
              </a:rPr>
              <a:t>def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compute_rademacher_bound</a:t>
            </a:r>
            <a:r>
              <a:rPr lang="en-GB" b="0" dirty="0">
                <a:effectLst/>
                <a:latin typeface="Consolas" panose="020B0609020204030204" pitchFamily="49" charset="0"/>
              </a:rPr>
              <a:t>(n, L, C=2): 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C is from experience</a:t>
            </a:r>
            <a:endParaRPr lang="en-GB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effectLst/>
                <a:latin typeface="Consolas" panose="020B0609020204030204" pitchFamily="49" charset="0"/>
              </a:rPr>
              <a:t>    m = 1251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effectLst/>
                <a:latin typeface="Consolas" panose="020B0609020204030204" pitchFamily="49" charset="0"/>
              </a:rPr>
              <a:t>    result = C * (L *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np.sqrt</a:t>
            </a:r>
            <a:r>
              <a:rPr lang="en-GB" b="0" dirty="0">
                <a:effectLst/>
                <a:latin typeface="Consolas" panose="020B0609020204030204" pitchFamily="49" charset="0"/>
              </a:rPr>
              <a:t>(m) * np.log(n)) /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np.sqrt</a:t>
            </a:r>
            <a:r>
              <a:rPr lang="en-GB" b="0" dirty="0">
                <a:effectLst/>
                <a:latin typeface="Consolas" panose="020B0609020204030204" pitchFamily="49" charset="0"/>
              </a:rPr>
              <a:t>(n)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effectLst/>
                <a:latin typeface="Consolas" panose="020B0609020204030204" pitchFamily="49" charset="0"/>
              </a:rPr>
              <a:t>    return result</a:t>
            </a:r>
            <a:endParaRPr lang="en-GB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3" y="443126"/>
            <a:ext cx="9724448" cy="552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Presentation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Consolas</vt:lpstr>
      <vt:lpstr>Liberation Sans Narrow</vt:lpstr>
      <vt:lpstr>Microsoft YaHei</vt:lpstr>
      <vt:lpstr>Droid Sans Fallback</vt:lpstr>
      <vt:lpstr>Arial Unicode MS</vt:lpstr>
      <vt:lpstr>等线 Light</vt:lpstr>
      <vt:lpstr>Comfortaa Light</vt:lpstr>
      <vt:lpstr>SimSun</vt:lpstr>
      <vt:lpstr>Aptos Display</vt:lpstr>
      <vt:lpstr>等线</vt:lpstr>
      <vt:lpstr>Aptos</vt:lpstr>
      <vt:lpstr>Calibri</vt:lpstr>
      <vt:lpstr>DejaVu Sans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 Zhe</dc:creator>
  <cp:lastModifiedBy>601</cp:lastModifiedBy>
  <cp:revision>3</cp:revision>
  <dcterms:created xsi:type="dcterms:W3CDTF">2025-02-24T06:47:39Z</dcterms:created>
  <dcterms:modified xsi:type="dcterms:W3CDTF">2025-02-24T06:47:39Z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0x010100C867AF69DCC5C64CB9BFFC220BAFE931</vt:lpwstr>
  </property>
  <property fmtid="{D5CDD505-2E9C-101B-9397-08002B2CF9AE}" pid="3" name="ICV">
    <vt:lpwstr>51E75D0CA6EFFDA30A16BC67CFCC87CC_42</vt:lpwstr>
  </property>
  <property fmtid="{D5CDD505-2E9C-101B-9397-08002B2CF9AE}" pid="4" name="KSOProductBuildVer">
    <vt:lpwstr>1033-12.1.0.17900</vt:lpwstr>
  </property>
</Properties>
</file>