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3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43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224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08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78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2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1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16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84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75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6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40AB-1CC9-4C6B-9FF0-AAF9D1DB3308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22FA-3BA6-4A8D-8A6B-B19A5625235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93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Title bevore Review Feature on	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Show changes detection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83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bevore Review Feature 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Schenker</dc:creator>
  <cp:lastModifiedBy>Hans Schenker</cp:lastModifiedBy>
  <cp:revision>2</cp:revision>
  <dcterms:created xsi:type="dcterms:W3CDTF">2015-11-06T10:16:01Z</dcterms:created>
  <dcterms:modified xsi:type="dcterms:W3CDTF">2015-11-06T10:22:15Z</dcterms:modified>
</cp:coreProperties>
</file>