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3" r:id="rId7"/>
    <p:sldId id="272" r:id="rId8"/>
    <p:sldId id="273" r:id="rId9"/>
    <p:sldId id="274" r:id="rId10"/>
    <p:sldId id="275" r:id="rId11"/>
    <p:sldId id="268" r:id="rId12"/>
    <p:sldId id="267" r:id="rId13"/>
    <p:sldId id="269" r:id="rId14"/>
    <p:sldId id="270" r:id="rId15"/>
    <p:sldId id="261" r:id="rId16"/>
    <p:sldId id="262" r:id="rId17"/>
    <p:sldId id="271" r:id="rId18"/>
    <p:sldId id="265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>
      <p:cViewPr>
        <p:scale>
          <a:sx n="98" d="100"/>
          <a:sy n="98" d="100"/>
        </p:scale>
        <p:origin x="90" y="4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Long-Mann 16-Bit RISC Processor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 REVIEW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-1752597"/>
            <a:ext cx="8938472" cy="2764335"/>
          </a:xfrm>
        </p:spPr>
        <p:txBody>
          <a:bodyPr/>
          <a:lstStyle/>
          <a:p>
            <a:r>
              <a:rPr lang="en-US" dirty="0"/>
              <a:t>High Level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1030273"/>
            <a:ext cx="7069519" cy="1220933"/>
          </a:xfrm>
        </p:spPr>
        <p:txBody>
          <a:bodyPr/>
          <a:lstStyle/>
          <a:p>
            <a:r>
              <a:rPr lang="en-US" dirty="0"/>
              <a:t>Hierarchy and RTL SCHEMATIC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2" y="1030273"/>
            <a:ext cx="4480504" cy="4809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2" y="1600924"/>
            <a:ext cx="5896798" cy="49060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11754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 – Note (will remove later): These times in reference to 9pm 3/26/2017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447800"/>
            <a:ext cx="8305800" cy="483370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sp>
        <p:nvSpPr>
          <p:cNvPr id="9" name="Rectangle 8"/>
          <p:cNvSpPr/>
          <p:nvPr/>
        </p:nvSpPr>
        <p:spPr>
          <a:xfrm>
            <a:off x="1293812" y="918865"/>
            <a:ext cx="6934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FIRST STEPS – SIMPLE CPU, ALU, AND 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7800"/>
            <a:ext cx="8358616" cy="4948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8915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PIPELINE STAGES, RAM MODULE, BEGINNING HAZARDS</a:t>
            </a:r>
          </a:p>
        </p:txBody>
      </p:sp>
    </p:spTree>
    <p:extLst>
      <p:ext uri="{BB962C8B-B14F-4D97-AF65-F5344CB8AC3E}">
        <p14:creationId xmlns:p14="http://schemas.microsoft.com/office/powerpoint/2010/main" val="5362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9862"/>
            <a:ext cx="6629400" cy="4520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HAZARD DETECTION, STARTING BRANCH INSTRUCTIONS, STARTING USER I/O </a:t>
            </a:r>
          </a:p>
        </p:txBody>
      </p:sp>
    </p:spTree>
    <p:extLst>
      <p:ext uri="{BB962C8B-B14F-4D97-AF65-F5344CB8AC3E}">
        <p14:creationId xmlns:p14="http://schemas.microsoft.com/office/powerpoint/2010/main" val="139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52600"/>
            <a:ext cx="8619464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FINISHING L INSTRUCTIONS, USER I/O DEBUGGING, DATA FORWARDING</a:t>
            </a:r>
          </a:p>
        </p:txBody>
      </p:sp>
    </p:spTree>
    <p:extLst>
      <p:ext uri="{BB962C8B-B14F-4D97-AF65-F5344CB8AC3E}">
        <p14:creationId xmlns:p14="http://schemas.microsoft.com/office/powerpoint/2010/main" val="181491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3812" y="457200"/>
            <a:ext cx="301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Development 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057400"/>
            <a:ext cx="8114286" cy="18571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65212" y="918865"/>
            <a:ext cx="9067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TOUCHES – BRANCH PREDICTIONS, PROJECT REPORT WRITING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1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– All Goals Met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152</TotalTime>
  <Words>205</Words>
  <Application>Microsoft Office PowerPoint</Application>
  <PresentationFormat>Custom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Tech 16x9</vt:lpstr>
      <vt:lpstr>Long-Mann 16-Bit RISC Processor</vt:lpstr>
      <vt:lpstr>High Level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Back – All Goals Met</vt:lpstr>
      <vt:lpstr>Title and Content Layout with Chart</vt:lpstr>
      <vt:lpstr>Two Content Layout with Table</vt:lpstr>
      <vt:lpstr>Two Content Layout with SmartArt</vt:lpstr>
      <vt:lpstr>Add a Slide Title - 2</vt:lpstr>
      <vt:lpstr>Add a Slide Title - 3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Long-Mann 16-Bit RISC Processor</dc:title>
  <dc:creator>Jared Mann</dc:creator>
  <cp:lastModifiedBy>Jared Mann</cp:lastModifiedBy>
  <cp:revision>8</cp:revision>
  <dcterms:created xsi:type="dcterms:W3CDTF">2017-03-27T02:28:30Z</dcterms:created>
  <dcterms:modified xsi:type="dcterms:W3CDTF">2017-03-27T15:31:49Z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