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9" r:id="rId6"/>
    <p:sldId id="263" r:id="rId7"/>
    <p:sldId id="272" r:id="rId8"/>
    <p:sldId id="273" r:id="rId9"/>
    <p:sldId id="274" r:id="rId10"/>
    <p:sldId id="275" r:id="rId11"/>
    <p:sldId id="268" r:id="rId12"/>
    <p:sldId id="267" r:id="rId13"/>
    <p:sldId id="269" r:id="rId14"/>
    <p:sldId id="270" r:id="rId15"/>
    <p:sldId id="261" r:id="rId16"/>
    <p:sldId id="262" r:id="rId17"/>
    <p:sldId id="271" r:id="rId18"/>
    <p:sldId id="265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>
      <p:cViewPr>
        <p:scale>
          <a:sx n="116" d="100"/>
          <a:sy n="116" d="100"/>
        </p:scale>
        <p:origin x="102" y="1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Long-Mann 16-Bit RISC Processor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DESIGN REVIEW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Hierarchy and RTL SCHEMATIC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10957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Project Timeline – Note (will remove later): These times in reference to 9pm 3/26/2017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447800"/>
            <a:ext cx="8305800" cy="4833703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sp>
        <p:nvSpPr>
          <p:cNvPr id="9" name="Rectangle 8"/>
          <p:cNvSpPr/>
          <p:nvPr/>
        </p:nvSpPr>
        <p:spPr>
          <a:xfrm>
            <a:off x="1293812" y="918865"/>
            <a:ext cx="6934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 STEPS – SIMPLE CPU, ALU, AND 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2213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Project Timeline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447800"/>
            <a:ext cx="8358616" cy="4948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8915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FINISHING PIPELINE STAGES, RAM MODULE, BEGINNING HAZARDS</a:t>
            </a:r>
          </a:p>
        </p:txBody>
      </p:sp>
    </p:spTree>
    <p:extLst>
      <p:ext uri="{BB962C8B-B14F-4D97-AF65-F5344CB8AC3E}">
        <p14:creationId xmlns:p14="http://schemas.microsoft.com/office/powerpoint/2010/main" val="5362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2213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Project Timeline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49862"/>
            <a:ext cx="6629400" cy="45203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90678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FINISHING HAZARD DETECTION, STARTING BRANCH INSTRUCTIONS, STARTING USER I/O </a:t>
            </a:r>
          </a:p>
        </p:txBody>
      </p:sp>
    </p:spTree>
    <p:extLst>
      <p:ext uri="{BB962C8B-B14F-4D97-AF65-F5344CB8AC3E}">
        <p14:creationId xmlns:p14="http://schemas.microsoft.com/office/powerpoint/2010/main" val="1398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2213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Project Timeline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752600"/>
            <a:ext cx="8619464" cy="449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9067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FINISHING L INSTRUCTIONS, USER I/O DEBUGGING, DATA FORWARDING</a:t>
            </a:r>
          </a:p>
        </p:txBody>
      </p:sp>
    </p:spTree>
    <p:extLst>
      <p:ext uri="{BB962C8B-B14F-4D97-AF65-F5344CB8AC3E}">
        <p14:creationId xmlns:p14="http://schemas.microsoft.com/office/powerpoint/2010/main" val="18149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2213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Project Timeline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057400"/>
            <a:ext cx="8114286" cy="18571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9067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TOUCHES – BRANCH PREDICTIONS, PROJECT REPORT WRITING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214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144</TotalTime>
  <Words>205</Words>
  <Application>Microsoft Office PowerPoint</Application>
  <PresentationFormat>Custom</PresentationFormat>
  <Paragraphs>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Tech 16x9</vt:lpstr>
      <vt:lpstr>Long-Mann 16-Bit RISC Processor</vt:lpstr>
      <vt:lpstr>High Level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- 2</vt:lpstr>
      <vt:lpstr>Add a Slide Title - 3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Long-Mann 16-Bit RISC Processor</dc:title>
  <dc:creator>Jared Mann</dc:creator>
  <cp:lastModifiedBy>Jared Mann</cp:lastModifiedBy>
  <cp:revision>8</cp:revision>
  <dcterms:created xsi:type="dcterms:W3CDTF">2017-03-27T02:28:30Z</dcterms:created>
  <dcterms:modified xsi:type="dcterms:W3CDTF">2017-03-27T04:52:33Z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