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9" r:id="rId6"/>
    <p:sldId id="263" r:id="rId7"/>
    <p:sldId id="271" r:id="rId8"/>
    <p:sldId id="272" r:id="rId9"/>
    <p:sldId id="265" r:id="rId10"/>
    <p:sldId id="276" r:id="rId11"/>
    <p:sldId id="277" r:id="rId12"/>
    <p:sldId id="278" r:id="rId13"/>
    <p:sldId id="279" r:id="rId14"/>
    <p:sldId id="280" r:id="rId15"/>
    <p:sldId id="273" r:id="rId16"/>
    <p:sldId id="281" r:id="rId17"/>
    <p:sldId id="274" r:id="rId18"/>
    <p:sldId id="275" r:id="rId19"/>
    <p:sldId id="268" r:id="rId20"/>
    <p:sldId id="267" r:id="rId21"/>
    <p:sldId id="269" r:id="rId22"/>
    <p:sldId id="270" r:id="rId23"/>
    <p:sldId id="261" r:id="rId24"/>
    <p:sldId id="262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>
      <p:cViewPr>
        <p:scale>
          <a:sx n="98" d="100"/>
          <a:sy n="98" d="100"/>
        </p:scale>
        <p:origin x="90" y="51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/>
            <a:t>ID/EXE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dirty="0"/>
            <a:t>EXE/MEM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/>
            <a:t>MEM/WB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E3EB2CDB-023B-467A-A0BA-EA5C6D94224E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/>
            <a:t>IF/ID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2C4E2FBB-9EB0-4C12-AD56-1F00B2BEBCC7}" type="parTrans" cxnId="{5D2C035D-6B1B-409B-BB45-E999B9C2C57D}">
      <dgm:prSet/>
      <dgm:spPr/>
      <dgm:t>
        <a:bodyPr/>
        <a:lstStyle/>
        <a:p>
          <a:endParaRPr lang="en-US"/>
        </a:p>
      </dgm:t>
    </dgm:pt>
    <dgm:pt modelId="{E7B020CF-39E5-4055-8941-9A5C3C730AA5}" type="sibTrans" cxnId="{5D2C035D-6B1B-409B-BB45-E999B9C2C57D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E96443D-EA71-4842-AAC1-E39709DC24F1}" type="pres">
      <dgm:prSet presAssocID="{CD7942A0-B7D2-4B14-8FEA-55FC702F5BE7}" presName="FourNodes_1" presStyleLbl="node1" presStyleIdx="0" presStyleCnt="4">
        <dgm:presLayoutVars>
          <dgm:bulletEnabled val="1"/>
        </dgm:presLayoutVars>
      </dgm:prSet>
      <dgm:spPr/>
    </dgm:pt>
    <dgm:pt modelId="{7693B563-2CC1-4AED-A93E-92E82A398B0C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51AF1933-C1FE-43BC-BAB4-1FDE9E29037C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27CCC5E1-2A78-4F55-846B-A18407DA0ADE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BFC9D07A-D193-434B-B970-04466651814F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9EC24D08-1A6A-46FD-A24A-B5D2EECA89A0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0074CB6E-2FCB-44E3-B8D5-A968C3F4958B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13F2561C-81A8-4F1B-8554-1280508AA4AD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83E35678-EB88-4F16-982E-30BB26AE7EA2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01A23C6C-9A0D-45B6-9B7F-42F8E86CBA2C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E6B6CA78-758D-42BA-9284-2DCFCCFCF39A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CC53A0C-5D84-4162-BD13-9A73544E69D2}" type="presOf" srcId="{7133ECF5-4190-4604-AA2F-03C9A0A9210F}" destId="{E6B6CA78-758D-42BA-9284-2DCFCCFCF39A}" srcOrd="1" destOrd="0" presId="urn:microsoft.com/office/officeart/2005/8/layout/vProcess5"/>
    <dgm:cxn modelId="{9EDCDD19-2299-4419-B856-2ECC84115AEB}" type="presOf" srcId="{8EC937D8-BD76-4A12-A3E5-900D5C1E2E05}" destId="{51AF1933-C1FE-43BC-BAB4-1FDE9E29037C}" srcOrd="0" destOrd="0" presId="urn:microsoft.com/office/officeart/2005/8/layout/vProcess5"/>
    <dgm:cxn modelId="{679FBA36-3469-4366-B626-6CA0F784814F}" type="presOf" srcId="{7133ECF5-4190-4604-AA2F-03C9A0A9210F}" destId="{27CCC5E1-2A78-4F55-846B-A18407DA0ADE}" srcOrd="0" destOrd="0" presId="urn:microsoft.com/office/officeart/2005/8/layout/vProcess5"/>
    <dgm:cxn modelId="{5D2C035D-6B1B-409B-BB45-E999B9C2C57D}" srcId="{CD7942A0-B7D2-4B14-8FEA-55FC702F5BE7}" destId="{E3EB2CDB-023B-467A-A0BA-EA5C6D94224E}" srcOrd="0" destOrd="0" parTransId="{2C4E2FBB-9EB0-4C12-AD56-1F00B2BEBCC7}" sibTransId="{E7B020CF-39E5-4055-8941-9A5C3C730AA5}"/>
    <dgm:cxn modelId="{011A9761-E983-4C7D-AB1D-2038261D8FF8}" srcId="{CD7942A0-B7D2-4B14-8FEA-55FC702F5BE7}" destId="{7133ECF5-4190-4604-AA2F-03C9A0A9210F}" srcOrd="3" destOrd="0" parTransId="{7D1B29D7-21DD-436A-8F7C-E87DE53C1431}" sibTransId="{46037378-034A-4662-877A-B53E1DA069A3}"/>
    <dgm:cxn modelId="{4826CD6A-8037-4CA4-A37B-2C33AFD06A97}" type="presOf" srcId="{8EC937D8-BD76-4A12-A3E5-900D5C1E2E05}" destId="{01A23C6C-9A0D-45B6-9B7F-42F8E86CBA2C}" srcOrd="1" destOrd="0" presId="urn:microsoft.com/office/officeart/2005/8/layout/vProcess5"/>
    <dgm:cxn modelId="{43DC8383-AEE5-490C-A8E5-1F216F2B8FE6}" srcId="{CD7942A0-B7D2-4B14-8FEA-55FC702F5BE7}" destId="{8EC937D8-BD76-4A12-A3E5-900D5C1E2E05}" srcOrd="2" destOrd="0" parTransId="{8265EE85-9851-494E-A6D3-1CDACE947DF3}" sibTransId="{B3EFD4A5-9FA1-4ABE-B722-05162509509B}"/>
    <dgm:cxn modelId="{02517789-586D-4E73-8152-E0A37FA3133F}" type="presOf" srcId="{E3EB2CDB-023B-467A-A0BA-EA5C6D94224E}" destId="{1E96443D-EA71-4842-AAC1-E39709DC24F1}" srcOrd="0" destOrd="0" presId="urn:microsoft.com/office/officeart/2005/8/layout/vProcess5"/>
    <dgm:cxn modelId="{4F56FC8D-5DD3-45ED-8354-D354305E3991}" type="presOf" srcId="{095A5E99-E976-4550-8F80-53CC813F2F5A}" destId="{83E35678-EB88-4F16-982E-30BB26AE7EA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DF3AC698-6782-4527-91C5-2C9B77928450}" type="presOf" srcId="{B3EFD4A5-9FA1-4ABE-B722-05162509509B}" destId="{0074CB6E-2FCB-44E3-B8D5-A968C3F4958B}" srcOrd="0" destOrd="0" presId="urn:microsoft.com/office/officeart/2005/8/layout/vProcess5"/>
    <dgm:cxn modelId="{EC1BA8B2-487C-470F-A103-A75251F4C14F}" type="presOf" srcId="{8877691F-1B60-4485-9174-DDEC7EE68B70}" destId="{9EC24D08-1A6A-46FD-A24A-B5D2EECA89A0}" srcOrd="0" destOrd="0" presId="urn:microsoft.com/office/officeart/2005/8/layout/vProcess5"/>
    <dgm:cxn modelId="{CAE52CB5-56F6-4141-AAC5-A92BAD6C7F98}" type="presOf" srcId="{095A5E99-E976-4550-8F80-53CC813F2F5A}" destId="{7693B563-2CC1-4AED-A93E-92E82A398B0C}" srcOrd="0" destOrd="0" presId="urn:microsoft.com/office/officeart/2005/8/layout/vProcess5"/>
    <dgm:cxn modelId="{608DAFCE-4557-4482-A8B1-45FE138B070D}" type="presOf" srcId="{E7B020CF-39E5-4055-8941-9A5C3C730AA5}" destId="{BFC9D07A-D193-434B-B970-04466651814F}" srcOrd="0" destOrd="0" presId="urn:microsoft.com/office/officeart/2005/8/layout/vProcess5"/>
    <dgm:cxn modelId="{50D478DE-7E4F-453A-91DA-A9E41C56A159}" type="presOf" srcId="{E3EB2CDB-023B-467A-A0BA-EA5C6D94224E}" destId="{13F2561C-81A8-4F1B-8554-1280508AA4AD}" srcOrd="1" destOrd="0" presId="urn:microsoft.com/office/officeart/2005/8/layout/vProcess5"/>
    <dgm:cxn modelId="{D1A4D8E6-F04E-4AB1-8D0C-63DC7AB1E81F}" srcId="{CD7942A0-B7D2-4B14-8FEA-55FC702F5BE7}" destId="{095A5E99-E976-4550-8F80-53CC813F2F5A}" srcOrd="1" destOrd="0" parTransId="{03339A0D-5DC0-4B29-8353-C5AEBFD4DE86}" sibTransId="{8877691F-1B60-4485-9174-DDEC7EE68B70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49885481-704C-4C91-910F-81472DBF19F1}" type="presParOf" srcId="{1D84D8B6-AB32-4491-B5D2-EFE3D7668B88}" destId="{1E96443D-EA71-4842-AAC1-E39709DC24F1}" srcOrd="1" destOrd="0" presId="urn:microsoft.com/office/officeart/2005/8/layout/vProcess5"/>
    <dgm:cxn modelId="{C85D5E5D-E31B-47E5-AD8F-8174279E70B3}" type="presParOf" srcId="{1D84D8B6-AB32-4491-B5D2-EFE3D7668B88}" destId="{7693B563-2CC1-4AED-A93E-92E82A398B0C}" srcOrd="2" destOrd="0" presId="urn:microsoft.com/office/officeart/2005/8/layout/vProcess5"/>
    <dgm:cxn modelId="{59302559-51DD-4D59-97AC-9E1453891456}" type="presParOf" srcId="{1D84D8B6-AB32-4491-B5D2-EFE3D7668B88}" destId="{51AF1933-C1FE-43BC-BAB4-1FDE9E29037C}" srcOrd="3" destOrd="0" presId="urn:microsoft.com/office/officeart/2005/8/layout/vProcess5"/>
    <dgm:cxn modelId="{312128BF-B263-4290-AE40-9C0630D230BC}" type="presParOf" srcId="{1D84D8B6-AB32-4491-B5D2-EFE3D7668B88}" destId="{27CCC5E1-2A78-4F55-846B-A18407DA0ADE}" srcOrd="4" destOrd="0" presId="urn:microsoft.com/office/officeart/2005/8/layout/vProcess5"/>
    <dgm:cxn modelId="{CAC81C33-D2C3-4E65-8682-79234E31F303}" type="presParOf" srcId="{1D84D8B6-AB32-4491-B5D2-EFE3D7668B88}" destId="{BFC9D07A-D193-434B-B970-04466651814F}" srcOrd="5" destOrd="0" presId="urn:microsoft.com/office/officeart/2005/8/layout/vProcess5"/>
    <dgm:cxn modelId="{12EFF35F-E704-44B8-997C-1ACEC3AE903B}" type="presParOf" srcId="{1D84D8B6-AB32-4491-B5D2-EFE3D7668B88}" destId="{9EC24D08-1A6A-46FD-A24A-B5D2EECA89A0}" srcOrd="6" destOrd="0" presId="urn:microsoft.com/office/officeart/2005/8/layout/vProcess5"/>
    <dgm:cxn modelId="{2793F1E5-E876-45A1-A1B6-76E498668F80}" type="presParOf" srcId="{1D84D8B6-AB32-4491-B5D2-EFE3D7668B88}" destId="{0074CB6E-2FCB-44E3-B8D5-A968C3F4958B}" srcOrd="7" destOrd="0" presId="urn:microsoft.com/office/officeart/2005/8/layout/vProcess5"/>
    <dgm:cxn modelId="{D2A409F1-20FA-4820-AA88-01CFA1C2EDFD}" type="presParOf" srcId="{1D84D8B6-AB32-4491-B5D2-EFE3D7668B88}" destId="{13F2561C-81A8-4F1B-8554-1280508AA4AD}" srcOrd="8" destOrd="0" presId="urn:microsoft.com/office/officeart/2005/8/layout/vProcess5"/>
    <dgm:cxn modelId="{56533C37-30C9-4B2D-9C71-714B696C76F7}" type="presParOf" srcId="{1D84D8B6-AB32-4491-B5D2-EFE3D7668B88}" destId="{83E35678-EB88-4F16-982E-30BB26AE7EA2}" srcOrd="9" destOrd="0" presId="urn:microsoft.com/office/officeart/2005/8/layout/vProcess5"/>
    <dgm:cxn modelId="{AF5D35FB-4BEC-42E1-835A-50CDF1C962A2}" type="presParOf" srcId="{1D84D8B6-AB32-4491-B5D2-EFE3D7668B88}" destId="{01A23C6C-9A0D-45B6-9B7F-42F8E86CBA2C}" srcOrd="10" destOrd="0" presId="urn:microsoft.com/office/officeart/2005/8/layout/vProcess5"/>
    <dgm:cxn modelId="{DB9246FE-274E-4794-A252-F876F5BADA25}" type="presParOf" srcId="{1D84D8B6-AB32-4491-B5D2-EFE3D7668B88}" destId="{E6B6CA78-758D-42BA-9284-2DCFCCFCF39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6443D-EA71-4842-AAC1-E39709DC24F1}">
      <dsp:nvSpPr>
        <dsp:cNvPr id="0" name=""/>
        <dsp:cNvSpPr/>
      </dsp:nvSpPr>
      <dsp:spPr>
        <a:xfrm>
          <a:off x="0" y="0"/>
          <a:ext cx="4062729" cy="98244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IF/ID</a:t>
          </a:r>
        </a:p>
      </dsp:txBody>
      <dsp:txXfrm>
        <a:off x="28775" y="28775"/>
        <a:ext cx="2919583" cy="924890"/>
      </dsp:txXfrm>
    </dsp:sp>
    <dsp:sp modelId="{7693B563-2CC1-4AED-A93E-92E82A398B0C}">
      <dsp:nvSpPr>
        <dsp:cNvPr id="0" name=""/>
        <dsp:cNvSpPr/>
      </dsp:nvSpPr>
      <dsp:spPr>
        <a:xfrm>
          <a:off x="340253" y="1161065"/>
          <a:ext cx="4062729" cy="98244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ID/EXE</a:t>
          </a:r>
        </a:p>
      </dsp:txBody>
      <dsp:txXfrm>
        <a:off x="369028" y="1189840"/>
        <a:ext cx="3026339" cy="924890"/>
      </dsp:txXfrm>
    </dsp:sp>
    <dsp:sp modelId="{51AF1933-C1FE-43BC-BAB4-1FDE9E29037C}">
      <dsp:nvSpPr>
        <dsp:cNvPr id="0" name=""/>
        <dsp:cNvSpPr/>
      </dsp:nvSpPr>
      <dsp:spPr>
        <a:xfrm>
          <a:off x="675428" y="2322131"/>
          <a:ext cx="4062729" cy="9824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EXE/MEM</a:t>
          </a:r>
        </a:p>
      </dsp:txBody>
      <dsp:txXfrm>
        <a:off x="704203" y="2350906"/>
        <a:ext cx="3031418" cy="924890"/>
      </dsp:txXfrm>
    </dsp:sp>
    <dsp:sp modelId="{27CCC5E1-2A78-4F55-846B-A18407DA0ADE}">
      <dsp:nvSpPr>
        <dsp:cNvPr id="0" name=""/>
        <dsp:cNvSpPr/>
      </dsp:nvSpPr>
      <dsp:spPr>
        <a:xfrm>
          <a:off x="1015682" y="3483196"/>
          <a:ext cx="4062729" cy="982440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MEM/WB</a:t>
          </a:r>
        </a:p>
      </dsp:txBody>
      <dsp:txXfrm>
        <a:off x="1044457" y="3511971"/>
        <a:ext cx="3026339" cy="924890"/>
      </dsp:txXfrm>
    </dsp:sp>
    <dsp:sp modelId="{BFC9D07A-D193-434B-B970-04466651814F}">
      <dsp:nvSpPr>
        <dsp:cNvPr id="0" name=""/>
        <dsp:cNvSpPr/>
      </dsp:nvSpPr>
      <dsp:spPr>
        <a:xfrm>
          <a:off x="3424143" y="752459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567825" y="752459"/>
        <a:ext cx="351222" cy="480536"/>
      </dsp:txXfrm>
    </dsp:sp>
    <dsp:sp modelId="{9EC24D08-1A6A-46FD-A24A-B5D2EECA89A0}">
      <dsp:nvSpPr>
        <dsp:cNvPr id="0" name=""/>
        <dsp:cNvSpPr/>
      </dsp:nvSpPr>
      <dsp:spPr>
        <a:xfrm>
          <a:off x="3764397" y="1913525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908079" y="1913525"/>
        <a:ext cx="351222" cy="480536"/>
      </dsp:txXfrm>
    </dsp:sp>
    <dsp:sp modelId="{0074CB6E-2FCB-44E3-B8D5-A968C3F4958B}">
      <dsp:nvSpPr>
        <dsp:cNvPr id="0" name=""/>
        <dsp:cNvSpPr/>
      </dsp:nvSpPr>
      <dsp:spPr>
        <a:xfrm>
          <a:off x="4099572" y="3074591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243254" y="3074591"/>
        <a:ext cx="351222" cy="480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Long-Mann 16-Bit RISC Processor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DESIGN REVIEW presentation</a:t>
            </a:r>
          </a:p>
          <a:p>
            <a:endParaRPr lang="en-US" dirty="0"/>
          </a:p>
          <a:p>
            <a:r>
              <a:rPr lang="en-US" dirty="0"/>
              <a:t>Taylor Long, Jared Mann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/>
          </a:bodyPr>
          <a:lstStyle/>
          <a:p>
            <a:r>
              <a:rPr lang="en-US" dirty="0"/>
              <a:t>Pipeline Stages – Memory / Writeback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3429000" cy="56388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88" y="1085661"/>
            <a:ext cx="4261658" cy="2857877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10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/>
          </a:bodyPr>
          <a:lstStyle/>
          <a:p>
            <a:r>
              <a:rPr lang="en-US" dirty="0"/>
              <a:t>RAM MODULE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4648200" cy="42926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836579"/>
            <a:ext cx="4041384" cy="2953109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331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49862"/>
            <a:ext cx="6629400" cy="4520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90678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FINISHING HAZARD DETECTION, STARTING BRANCH INSTRUCTIONS, STARTING USER I/O </a:t>
            </a:r>
          </a:p>
        </p:txBody>
      </p:sp>
    </p:spTree>
    <p:extLst>
      <p:ext uri="{BB962C8B-B14F-4D97-AF65-F5344CB8AC3E}">
        <p14:creationId xmlns:p14="http://schemas.microsoft.com/office/powerpoint/2010/main" val="1398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/>
          </a:bodyPr>
          <a:lstStyle/>
          <a:p>
            <a:r>
              <a:rPr lang="en-US" dirty="0"/>
              <a:t>Hex to Seven Segment Display Driver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3352800" cy="56642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12" y="1219200"/>
            <a:ext cx="6311684" cy="1706324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67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752600"/>
            <a:ext cx="8619464" cy="449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9067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FINISHING L INSTRUCTIONS, USER I/O DEBUGGING, DATA FORWARDING</a:t>
            </a:r>
          </a:p>
        </p:txBody>
      </p:sp>
    </p:spTree>
    <p:extLst>
      <p:ext uri="{BB962C8B-B14F-4D97-AF65-F5344CB8AC3E}">
        <p14:creationId xmlns:p14="http://schemas.microsoft.com/office/powerpoint/2010/main" val="18149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057400"/>
            <a:ext cx="8114286" cy="18571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9067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TOUCHES – BRANCH PREDICTIONS, PROJECT REPORT WRITING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214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– All Goals Met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-1752597"/>
            <a:ext cx="8938472" cy="2764335"/>
          </a:xfrm>
        </p:spPr>
        <p:txBody>
          <a:bodyPr/>
          <a:lstStyle/>
          <a:p>
            <a:r>
              <a:rPr lang="en-US" dirty="0"/>
              <a:t>High Level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5176" y="1030273"/>
            <a:ext cx="7069519" cy="1220933"/>
          </a:xfrm>
        </p:spPr>
        <p:txBody>
          <a:bodyPr/>
          <a:lstStyle/>
          <a:p>
            <a:r>
              <a:rPr lang="en-US" dirty="0"/>
              <a:t>Hierarchy and RTL SCHEMATIC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2" y="1030273"/>
            <a:ext cx="4480504" cy="48099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1600924"/>
            <a:ext cx="5896798" cy="49060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11754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 – Note (will remove later): These times in reference to 9pm 3/26/2017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447800"/>
            <a:ext cx="8305800" cy="4833703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sp>
        <p:nvSpPr>
          <p:cNvPr id="9" name="Rectangle 8"/>
          <p:cNvSpPr/>
          <p:nvPr/>
        </p:nvSpPr>
        <p:spPr>
          <a:xfrm>
            <a:off x="1293812" y="918865"/>
            <a:ext cx="6934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 STEPS – SIMPLE CPU, ALU, AND 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8882" y="1371600"/>
            <a:ext cx="6551930" cy="3657600"/>
          </a:xfrm>
          <a:prstGeom prst="rect">
            <a:avLst/>
          </a:prstGeom>
          <a:blipFill dpi="0" rotWithShape="1">
            <a:blip r:embed="rId2">
              <a:alphaModFix amt="43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39794"/>
            <a:ext cx="4062942" cy="558800"/>
          </a:xfrm>
        </p:spPr>
        <p:txBody>
          <a:bodyPr/>
          <a:lstStyle/>
          <a:p>
            <a:r>
              <a:rPr lang="en-US" dirty="0"/>
              <a:t>THE FINISHED ALU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6424" y="5105400"/>
            <a:ext cx="9183448" cy="1168401"/>
          </a:xfrm>
        </p:spPr>
        <p:txBody>
          <a:bodyPr/>
          <a:lstStyle/>
          <a:p>
            <a:r>
              <a:rPr lang="en-US" dirty="0"/>
              <a:t>Performs in all required modes.</a:t>
            </a:r>
          </a:p>
          <a:p>
            <a:r>
              <a:rPr lang="en-US" dirty="0"/>
              <a:t>Multiplication is product of 8bit by 8 bit multiplication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1612" y="898594"/>
            <a:ext cx="4747154" cy="248059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447800"/>
            <a:ext cx="8358616" cy="4948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8915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FINISHING PIPELINE STAGES, RAM MODULE, BEGINNING HAZARDS</a:t>
            </a:r>
          </a:p>
        </p:txBody>
      </p:sp>
    </p:spTree>
    <p:extLst>
      <p:ext uri="{BB962C8B-B14F-4D97-AF65-F5344CB8AC3E}">
        <p14:creationId xmlns:p14="http://schemas.microsoft.com/office/powerpoint/2010/main" val="5362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4062942" cy="584200"/>
          </a:xfrm>
        </p:spPr>
        <p:txBody>
          <a:bodyPr/>
          <a:lstStyle/>
          <a:p>
            <a:r>
              <a:rPr lang="en-US" dirty="0"/>
              <a:t>Pipeline Stages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03946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Pipeline Stages – Instruction Fetch / Instruction Decode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3429000" cy="56388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88" y="1033790"/>
            <a:ext cx="3939224" cy="260056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668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/>
          </a:bodyPr>
          <a:lstStyle/>
          <a:p>
            <a:r>
              <a:rPr lang="en-US" dirty="0"/>
              <a:t>Pipeline Stages – Instruction DECODE / EXECUTION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3429000" cy="56388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33" y="889000"/>
            <a:ext cx="3746071" cy="320040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090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/>
          </a:bodyPr>
          <a:lstStyle/>
          <a:p>
            <a:r>
              <a:rPr lang="en-US" dirty="0"/>
              <a:t>Pipeline Stages – EXECUTION / MEMORY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3429000" cy="56388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889000"/>
            <a:ext cx="3324601" cy="288263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48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218</TotalTime>
  <Words>265</Words>
  <Application>Microsoft Office PowerPoint</Application>
  <PresentationFormat>Custom</PresentationFormat>
  <Paragraphs>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Tech 16x9</vt:lpstr>
      <vt:lpstr>Long-Mann 16-Bit RISC Processor</vt:lpstr>
      <vt:lpstr>High Level Overview</vt:lpstr>
      <vt:lpstr>PowerPoint Presentation</vt:lpstr>
      <vt:lpstr>THE FINISHED ALU</vt:lpstr>
      <vt:lpstr>PowerPoint Presentation</vt:lpstr>
      <vt:lpstr>Pipeline Stages</vt:lpstr>
      <vt:lpstr>Pipeline Stages – Instruction Fetch / Instruction Decode</vt:lpstr>
      <vt:lpstr>Pipeline Stages – Instruction DECODE / EXECUTION</vt:lpstr>
      <vt:lpstr>Pipeline Stages – EXECUTION / MEMORY</vt:lpstr>
      <vt:lpstr>Pipeline Stages – Memory / Writeback</vt:lpstr>
      <vt:lpstr>RAM MODULE</vt:lpstr>
      <vt:lpstr>PowerPoint Presentation</vt:lpstr>
      <vt:lpstr>Hex to Seven Segment Display Driver</vt:lpstr>
      <vt:lpstr>PowerPoint Presentation</vt:lpstr>
      <vt:lpstr>PowerPoint Presentation</vt:lpstr>
      <vt:lpstr>Looking Back – All Goals Met</vt:lpstr>
      <vt:lpstr>Title and Content Layout with Chart</vt:lpstr>
      <vt:lpstr>Two Content Layout with Table</vt:lpstr>
      <vt:lpstr>Two Content Layout with SmartArt</vt:lpstr>
      <vt:lpstr>Add a Slide Title - 2</vt:lpstr>
      <vt:lpstr>Add a Slide Title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Long-Mann 16-Bit RISC Processor</dc:title>
  <dc:creator>Jared Mann</dc:creator>
  <cp:lastModifiedBy>Jared Mann</cp:lastModifiedBy>
  <cp:revision>10</cp:revision>
  <dcterms:created xsi:type="dcterms:W3CDTF">2017-03-27T02:28:30Z</dcterms:created>
  <dcterms:modified xsi:type="dcterms:W3CDTF">2017-03-27T17:06:01Z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