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9"/>
  </p:notesMasterIdLst>
  <p:handoutMasterIdLst>
    <p:handoutMasterId r:id="rId10"/>
  </p:handoutMasterIdLst>
  <p:sldIdLst>
    <p:sldId id="256" r:id="rId3"/>
    <p:sldId id="260" r:id="rId4"/>
    <p:sldId id="273" r:id="rId5"/>
    <p:sldId id="274" r:id="rId6"/>
    <p:sldId id="275" r:id="rId7"/>
    <p:sldId id="272" r:id="rId8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Using The Top PHP Frameworks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5: Photogallery</a:t>
            </a:r>
            <a:r>
              <a:rPr lang="en-US" dirty="0" smtClean="0"/>
              <a:t>(</a:t>
            </a:r>
            <a:r>
              <a:rPr lang="en-US" dirty="0" err="1" smtClean="0"/>
              <a:t>Laravel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1972652"/>
            <a:ext cx="4418257" cy="41957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A photo gallery where users can register and login to create galleries and upload photos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235" y="1972652"/>
            <a:ext cx="6000564" cy="37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256349" cy="41957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User Login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User Registration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Access Control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File Uploads</a:t>
            </a: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58" y="1853248"/>
            <a:ext cx="6653403" cy="421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3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1661747"/>
            <a:ext cx="5148019" cy="4594592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/>
              <a:t>Section Intro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/>
              <a:t>Controllers &amp; Routes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/>
              <a:t>Views &amp; Layouts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/>
              <a:t>Database &amp; Create Gallery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/>
              <a:t>Display galleries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/>
              <a:t>Upload &amp; Display Photos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/>
              <a:t>Photo Details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/>
              <a:t>User Authentication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7704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256349" cy="41957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How to install and build a </a:t>
            </a:r>
            <a:r>
              <a:rPr lang="en-US" sz="2400" dirty="0" err="1" smtClean="0"/>
              <a:t>Laravel</a:t>
            </a:r>
            <a:r>
              <a:rPr lang="en-US" sz="2400" dirty="0" smtClean="0"/>
              <a:t> 5 application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How to create a user login system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How to implement access control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How to create a Foundation css template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How to do file uploading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4041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349262" y="2481190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58" y="2598956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Course Overview (widescreen)</Template>
  <TotalTime>0</TotalTime>
  <Words>98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Projects Using The Top PHP Frameworks</vt:lpstr>
      <vt:lpstr>Application Description</vt:lpstr>
      <vt:lpstr>Features</vt:lpstr>
      <vt:lpstr>Project Lectures</vt:lpstr>
      <vt:lpstr>What You Will Learn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2016-01-20T21:08:35Z</dcterms:created>
  <dcterms:modified xsi:type="dcterms:W3CDTF">2016-01-21T13:49:52Z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