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F6B86-E66B-194E-8C21-E7BF24CE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EC1471-7B70-C044-B331-2057B548A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DD560-4E4D-5049-B4B8-4ADE071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3C820-FAB3-9347-8462-9549FBC0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5C208-8402-C24D-A152-8C9DCE5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47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63BAE-994C-EC4A-B252-2326CC02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DB17A-3818-8349-9F60-FC9559EA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E0235-1F79-4949-922D-0CBF0B91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EDD410-DDD0-FA4E-8C4B-929ED89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747C7-0D21-144F-8E8E-A4C8B0DD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BDC009-B3C4-7246-8C8C-26443C764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962AE0-B043-EB45-AA33-046101B9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2718-E49A-B946-9CD4-C411310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B737A-8DCB-A846-8269-5963F08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B8554-981E-1442-9F53-A0D7126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B2583-431B-5D45-8A8C-FED8234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33000-F3F6-B54B-98B8-D21BF104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9A035-03AF-9943-BB62-6AD56DC5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8B0EA-14FC-B44F-A1F5-6C375702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7EFF9-321D-1C49-9DBF-DC3E58D9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9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65D35-6D90-4049-81E8-363E1BF3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C96F0-2317-2D48-AC19-8A833674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8BA75-F3A6-B04C-B620-EBDFF77D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01984-6053-DE47-A627-E5E7906A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F1CAE-6883-2A43-AAEB-139550DF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0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3A295-DA4A-ED46-AC7D-E72325B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791EB-3B1D-3A4F-88A3-BEE5E0CCA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B2FCBF-DF7D-3E49-8669-92984B0C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21ADF5-E041-DB41-8904-04538A3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FD2D1-0700-8349-845A-85F9902A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1AF0DA-A285-5A4A-AAEC-EC5D141B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5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8A4FF-0094-7044-B7B3-5862B5BF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33FF1-E38B-164D-9594-327A78EE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AE128-1F91-304C-B227-29143651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31186D-DF51-504E-B8F7-E4F1CFBF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41EFA-85CD-314D-9365-65984FEB6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789DC-AC1D-3E45-9388-59B19560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A54349-6953-F349-B9CE-F828A8E7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4C7B1E-1DA6-FD4B-938D-B8DE97DD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5040B-214A-8D45-B717-002D896E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B4930E-A50C-514E-9425-2B322D91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2D1CF-6BEF-F04D-9E10-E2CDB06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C4DA58-81F0-094F-AEB5-F11A07B1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7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E4E981-6077-A54B-B4DE-0910FEF0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3751CD-0516-A24B-88E6-097D4AB6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54658-08E7-BB45-B227-33E64766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5D1D8-45A1-844A-8D43-EFA74410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163F2-758E-6E48-B53C-62C84733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247847-B75E-9C45-A81D-102438F3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63B3A-6E1D-8C4C-BBFE-E3C3AEE7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FAC2A5-79B9-4448-87B9-090ECE65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1816E8-6EFA-0546-A439-ADEC4745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EFB7E-FCFE-D64C-9823-87D8F1D6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531632-2F7A-A846-A9C1-FF7C1B849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72115-6D28-DF42-AC7F-9658941B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BA374-390D-9C41-98B9-B0903D38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A8FA73-8C7A-A14D-AA05-A8B4C2A1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732E92-785B-7845-8035-7F6C2A1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EDB76-C01C-DF41-AA5A-199CFACC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6C81B-6C8F-1744-989D-73E322C7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E0886-695B-8F40-925D-4A320B99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DD68-E786-6D4B-88FD-A82BF5D0F203}" type="datetimeFigureOut">
              <a:rPr lang="de-DE" smtClean="0"/>
              <a:t>11.06.18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A3355-D0F2-2544-A1DE-37342BAA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AB56B-A1AE-6949-A21F-B8D99FDB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F805-9841-674E-AEF0-B727347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9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4AB50-C729-174F-8052-551869C5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302EF-0EDE-0748-AAC1-2D0400E4A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4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Müller</dc:creator>
  <cp:lastModifiedBy>Michael Müller</cp:lastModifiedBy>
  <cp:revision>1</cp:revision>
  <dcterms:created xsi:type="dcterms:W3CDTF">2018-06-11T15:29:40Z</dcterms:created>
  <dcterms:modified xsi:type="dcterms:W3CDTF">2018-06-11T15:30:05Z</dcterms:modified>
</cp:coreProperties>
</file>