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>
        <p:scale>
          <a:sx n="50" d="100"/>
          <a:sy n="50" d="100"/>
        </p:scale>
        <p:origin x="15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11E4150-7B0B-4421-A702-9701724DB7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41AC1-9772-4207-924F-C47506D4DD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004C7-FF44-494C-BFD6-12C022458B83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8C9A32-97BE-4B47-8FE1-CD896DD3D1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003E9A-C1ED-48DB-B520-5E0F4EE7F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3C8-1385-434C-8B77-DD4815DF5E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588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4753F-F6F2-4C07-B247-F69241B1E3D8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FD979-76B4-4639-9A1C-DFF847DAFF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62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3B1A-282D-4B54-964E-47629340A6C1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432B-F1C4-4950-ADAE-18A4455E8985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9C23-5E0A-4C03-B8B6-C9A9BDDB313A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E781-9E4D-463B-8E5A-2855F5A37932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EA6B-0C96-49A0-9CF5-FB3D3C4249ED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9C9A-0558-49BA-B543-07A8D1C8ABF3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E26-66B5-4F7A-8A1F-17F510CB840D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F3F-D484-4B8F-A50A-0FBB2E89F54A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1DD7-FBB2-4715-945E-E0CAD9235991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CFB8-765E-4940-8F9A-846A8FA4453A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7774-58DF-4C87-9E8C-5A381DDC6937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DD1D-626D-44F1-8192-1492008EAAA2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D988-E5B6-4325-AAB9-D29D13F812E3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E004-F832-406B-A071-FB226712DF6B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96D9-A007-4784-B37C-228D6D91B26A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C4C9-2135-413C-8BD8-1C45D2DE6952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30C5F-5362-4771-9248-87F08F142E57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E2BBC-B7F6-462D-8BB5-494AAF42B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VSP A4 Referat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36B263-EC90-4A95-8E54-80E6653E5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Mert Siginc</a:t>
            </a:r>
          </a:p>
          <a:p>
            <a:r>
              <a:rPr lang="de-DE" dirty="0"/>
              <a:t>12.06.2018</a:t>
            </a:r>
          </a:p>
          <a:p>
            <a:r>
              <a:rPr lang="de-DE" dirty="0"/>
              <a:t>Prof: Christoph Klauck</a:t>
            </a:r>
          </a:p>
        </p:txBody>
      </p:sp>
    </p:spTree>
    <p:extLst>
      <p:ext uri="{BB962C8B-B14F-4D97-AF65-F5344CB8AC3E}">
        <p14:creationId xmlns:p14="http://schemas.microsoft.com/office/powerpoint/2010/main" val="520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AE5C-293B-4026-8C17-43DC07CB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den Code schauen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750FDA-1823-4BFE-AD84-C2D3F41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7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5D7A9-8257-4B87-B17B-36CA1B3B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03DCB-36E0-49B1-BCE5-63D55E1A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habe ich gearbeitet 1-2 min</a:t>
            </a:r>
          </a:p>
          <a:p>
            <a:r>
              <a:rPr lang="de-DE" dirty="0"/>
              <a:t>Architektur 5 min</a:t>
            </a:r>
          </a:p>
          <a:p>
            <a:r>
              <a:rPr lang="de-DE" dirty="0"/>
              <a:t>Compiler 1 min</a:t>
            </a:r>
          </a:p>
          <a:p>
            <a:r>
              <a:rPr lang="de-DE" dirty="0"/>
              <a:t>Wie sieht das Kommunikationsprotokoll aus? 1min</a:t>
            </a:r>
          </a:p>
          <a:p>
            <a:r>
              <a:rPr lang="de-DE" dirty="0"/>
              <a:t>Ein Blick durch den Code 5 min</a:t>
            </a:r>
          </a:p>
          <a:p>
            <a:r>
              <a:rPr lang="de-DE" dirty="0"/>
              <a:t>Testlauf wenn noch Zeit übrig ist</a:t>
            </a:r>
          </a:p>
        </p:txBody>
      </p:sp>
    </p:spTree>
    <p:extLst>
      <p:ext uri="{BB962C8B-B14F-4D97-AF65-F5344CB8AC3E}">
        <p14:creationId xmlns:p14="http://schemas.microsoft.com/office/powerpoint/2010/main" val="347402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EBFA8-F13C-4F4A-9F66-ED186A23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habe ich gearbeitet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08CF-1CCD-4145-A0B3-A6DA254C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TODO-Listen</a:t>
            </a:r>
          </a:p>
          <a:p>
            <a:r>
              <a:rPr lang="de-DE" dirty="0" err="1"/>
              <a:t>Youtube</a:t>
            </a:r>
            <a:r>
              <a:rPr lang="de-DE" dirty="0"/>
              <a:t> Videos</a:t>
            </a:r>
          </a:p>
          <a:p>
            <a:r>
              <a:rPr lang="de-DE" dirty="0" err="1"/>
              <a:t>Scripte</a:t>
            </a:r>
            <a:r>
              <a:rPr lang="de-DE" dirty="0"/>
              <a:t> von Herrn Klauck</a:t>
            </a:r>
          </a:p>
          <a:p>
            <a:r>
              <a:rPr lang="de-DE" dirty="0" err="1"/>
              <a:t>Stackoverflow</a:t>
            </a:r>
            <a:endParaRPr lang="de-DE" dirty="0"/>
          </a:p>
          <a:p>
            <a:r>
              <a:rPr lang="de-DE" dirty="0"/>
              <a:t>RMI-Manuels</a:t>
            </a:r>
          </a:p>
          <a:p>
            <a:endParaRPr lang="de-DE" dirty="0"/>
          </a:p>
          <a:p>
            <a:r>
              <a:rPr lang="de-DE" dirty="0"/>
              <a:t>Schwierigkeiten</a:t>
            </a:r>
          </a:p>
          <a:p>
            <a:pPr lvl="1"/>
            <a:r>
              <a:rPr lang="de-DE" dirty="0" err="1"/>
              <a:t>Reflection</a:t>
            </a:r>
            <a:endParaRPr lang="de-DE" dirty="0"/>
          </a:p>
          <a:p>
            <a:pPr lvl="1"/>
            <a:r>
              <a:rPr lang="de-DE" dirty="0"/>
              <a:t>Kein Remote von Java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2A50B3-5538-4429-AFEE-8A0666EC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011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33AD8-B205-4B88-9BFA-AAD13394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B19DC-65E2-4850-AB66-8E3ECF9E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295CBD3-DDB7-4BFC-81CC-069DDF7F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2160428"/>
            <a:ext cx="10650807" cy="39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33AD8-B205-4B88-9BFA-AAD13394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B19DC-65E2-4850-AB66-8E3ECF9E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E348FE-6797-4F72-B720-533370EF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8" y="1264555"/>
            <a:ext cx="10679307" cy="54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6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33AD8-B205-4B88-9BFA-AAD13394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F9D652-3396-4F90-BD76-A91464E8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8" y="1353470"/>
            <a:ext cx="10861736" cy="5504530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B19DC-65E2-4850-AB66-8E3ECF9E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528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33AD8-B205-4B88-9BFA-AAD13394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B19DC-65E2-4850-AB66-8E3ECF9E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98DC66-D899-4887-AD64-07D63678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39" y="1389726"/>
            <a:ext cx="10488475" cy="5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F94BA-C98F-4353-9CA0-2EB26BE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6B1A-30A2-4E1F-B8FE-DE3F8B8A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Klassen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BA379-E126-4D73-900C-8DBA2AD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F33C1D-AA7B-4B9C-95B3-F9BACC0A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2" y="2597426"/>
            <a:ext cx="8980045" cy="41530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073C74F-55CC-4128-A8C7-A7A2077C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1300435"/>
            <a:ext cx="6397551" cy="21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6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E7539-F0D8-4D00-B769-31C6023C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Komminikationsprotokoll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EBC80-3577-428E-AFC8-424BFD04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6DFB0A-BDBC-4DDD-A692-B0B4DFC2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57350"/>
            <a:ext cx="10009461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460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82</Words>
  <Application>Microsoft Office PowerPoint</Application>
  <PresentationFormat>Breitbild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Fetzen</vt:lpstr>
      <vt:lpstr>VSP A4 Referat</vt:lpstr>
      <vt:lpstr>Inhaltsverzeichnis</vt:lpstr>
      <vt:lpstr>Wie habe ich gearbeitet</vt:lpstr>
      <vt:lpstr>Architektur</vt:lpstr>
      <vt:lpstr>Architektur</vt:lpstr>
      <vt:lpstr>Architektur</vt:lpstr>
      <vt:lpstr>Architektur</vt:lpstr>
      <vt:lpstr>Compiler</vt:lpstr>
      <vt:lpstr>Komminikationsprotokoll</vt:lpstr>
      <vt:lpstr>In den Code schauen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VSP A4 Referat</dc:title>
  <dc:creator>Mert Siginc</dc:creator>
  <cp:lastModifiedBy>Mert Siginc</cp:lastModifiedBy>
  <cp:revision>9</cp:revision>
  <dcterms:created xsi:type="dcterms:W3CDTF">2018-06-12T11:32:26Z</dcterms:created>
  <dcterms:modified xsi:type="dcterms:W3CDTF">2018-06-12T13:39:27Z</dcterms:modified>
</cp:coreProperties>
</file>