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71" r:id="rId13"/>
    <p:sldId id="27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372" autoAdjust="0"/>
  </p:normalViewPr>
  <p:slideViewPr>
    <p:cSldViewPr>
      <p:cViewPr varScale="1">
        <p:scale>
          <a:sx n="112" d="100"/>
          <a:sy n="112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8CAF-2947-466A-8579-30F199DE476C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3C9C-27F7-4D1E-8355-681FF1A952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6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4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9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40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9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NarrowCast</a:t>
            </a:r>
            <a:r>
              <a:rPr lang="de-DE" dirty="0"/>
              <a:t> Methode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0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4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0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39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6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4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3C9C-27F7-4D1E-8355-681FF1A952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1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CB8-DF10-4CD6-8742-E12E94C7E1FF}" type="datetime1">
              <a:rPr lang="de-DE" smtClean="0"/>
              <a:t>12.06.18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4898-5A03-410A-B2F0-FE80982168D4}" type="datetime1">
              <a:rPr lang="de-DE" smtClean="0"/>
              <a:t>12.06.18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8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1636-7CCB-4429-B42B-F1D365A5E574}" type="datetime1">
              <a:rPr lang="de-DE" smtClean="0"/>
              <a:t>12.06.18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2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D7E7-AC8D-4075-900E-0C879DD60AC2}" type="datetime1">
              <a:rPr lang="de-DE" smtClean="0"/>
              <a:t>12.06.18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74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2770-CF37-42DE-A582-930DB2BD0556}" type="datetime1">
              <a:rPr lang="de-DE" smtClean="0"/>
              <a:t>12.06.18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33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A619-B046-4482-9117-15D70A3A4F06}" type="datetime1">
              <a:rPr lang="de-DE" smtClean="0"/>
              <a:t>12.06.18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C310-9A1C-4E32-B6E3-39C3590C9D53}" type="datetime1">
              <a:rPr lang="de-DE" smtClean="0"/>
              <a:t>12.06.18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8D2A-8F40-4DA0-AF23-03F1B076279B}" type="datetime1">
              <a:rPr lang="de-DE" smtClean="0"/>
              <a:t>12.06.18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77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968E-FC5E-4F29-A1C2-65D8EB0B93E4}" type="datetime1">
              <a:rPr lang="de-DE" smtClean="0"/>
              <a:t>12.06.18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03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E692-45D6-4F07-BF6A-81A0480A9D5A}" type="datetime1">
              <a:rPr lang="de-DE" smtClean="0"/>
              <a:t>12.06.18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8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A593-C422-446F-94EE-2E9CAE221C05}" type="datetime1">
              <a:rPr lang="de-DE" smtClean="0"/>
              <a:t>12.06.18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7CC7-4D38-4327-AAEB-D832350F8AE4}" type="datetime1">
              <a:rPr lang="de-DE" smtClean="0"/>
              <a:t>12.06.18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766F-A593-43F2-BB34-56E02BE41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8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0" y="1646873"/>
            <a:ext cx="9144000" cy="3564255"/>
          </a:xfrm>
          <a:prstGeom prst="rect">
            <a:avLst/>
          </a:prstGeom>
          <a:solidFill>
            <a:srgbClr val="7CE0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de-DE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4788024" y="3288348"/>
            <a:ext cx="3991610" cy="192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de-DE" sz="1400" dirty="0">
                <a:effectLst/>
                <a:latin typeface="Calibri"/>
                <a:ea typeface="Calibri"/>
                <a:cs typeface="Times New Roman"/>
              </a:rPr>
              <a:t>Michael Müller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de-DE" sz="1400" dirty="0">
                <a:effectLst/>
                <a:latin typeface="Calibri"/>
                <a:ea typeface="Calibri"/>
                <a:cs typeface="Times New Roman"/>
              </a:rPr>
              <a:t>Aufgabe 4 - Middleware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4788024" y="2712403"/>
            <a:ext cx="399161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de-DE" sz="2000" b="1">
                <a:effectLst/>
                <a:latin typeface="Calibri"/>
                <a:ea typeface="Calibri"/>
                <a:cs typeface="Times New Roman"/>
              </a:rPr>
              <a:t>Referat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220982"/>
            <a:ext cx="3753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Betreuender Prüfer: Prof. Dr. C. </a:t>
            </a:r>
            <a:r>
              <a:rPr lang="de-DE" dirty="0" err="1"/>
              <a:t>Klauck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78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Beispiel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10</a:t>
            </a:fld>
            <a:r>
              <a:rPr lang="de-DE" dirty="0"/>
              <a:t>/14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AAFF3B-4363-A048-B432-403508C8517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55" y="1232794"/>
            <a:ext cx="4936341" cy="52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1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Aussichten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11</a:t>
            </a:fld>
            <a:r>
              <a:rPr lang="de-DE" dirty="0"/>
              <a:t>/14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FEBA8C6-6A9C-A14C-833F-19709645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/>
              <a:t>Neue Typen</a:t>
            </a:r>
          </a:p>
          <a:p>
            <a:r>
              <a:rPr lang="de-DE" dirty="0"/>
              <a:t>Ohne </a:t>
            </a:r>
            <a:r>
              <a:rPr lang="de-DE" dirty="0" err="1"/>
              <a:t>Reflection</a:t>
            </a:r>
            <a:r>
              <a:rPr lang="de-DE" dirty="0"/>
              <a:t> -&gt; Interface</a:t>
            </a:r>
          </a:p>
          <a:p>
            <a:r>
              <a:rPr lang="de-DE" dirty="0"/>
              <a:t>Compiler -&gt; IP / Port Felder</a:t>
            </a:r>
          </a:p>
        </p:txBody>
      </p:sp>
    </p:spTree>
    <p:extLst>
      <p:ext uri="{BB962C8B-B14F-4D97-AF65-F5344CB8AC3E}">
        <p14:creationId xmlns:p14="http://schemas.microsoft.com/office/powerpoint/2010/main" val="22979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Quellen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 4</a:t>
            </a:r>
          </a:p>
          <a:p>
            <a:r>
              <a:rPr lang="de-DE" dirty="0"/>
              <a:t>Beispieldateien</a:t>
            </a:r>
          </a:p>
          <a:p>
            <a:r>
              <a:rPr lang="de-DE" dirty="0" err="1"/>
              <a:t>Vorlesungs</a:t>
            </a:r>
            <a:r>
              <a:rPr lang="de-DE" dirty="0"/>
              <a:t> Unterlagen</a:t>
            </a:r>
          </a:p>
        </p:txBody>
      </p:sp>
      <p:pic>
        <p:nvPicPr>
          <p:cNvPr id="8" name="Grafik 7" descr="HAW-Logo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12</a:t>
            </a:fld>
            <a:r>
              <a:rPr lang="de-DE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55128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HAW-Logo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13</a:t>
            </a:fld>
            <a:r>
              <a:rPr lang="de-DE" dirty="0"/>
              <a:t>/14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0501F-ABF5-C041-A38D-0D75D87B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7000" dirty="0"/>
              <a:t>Danke</a:t>
            </a:r>
            <a:r>
              <a:rPr lang="de-DE" sz="5000" dirty="0"/>
              <a:t>,</a:t>
            </a:r>
            <a:br>
              <a:rPr lang="de-DE" sz="5000" dirty="0"/>
            </a:br>
            <a:r>
              <a:rPr lang="de-DE" sz="5000" dirty="0"/>
              <a:t>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72442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Aufgabenübersicht</a:t>
            </a:r>
          </a:p>
          <a:p>
            <a:r>
              <a:rPr lang="de-DE" dirty="0"/>
              <a:t>Middleware</a:t>
            </a:r>
          </a:p>
          <a:p>
            <a:r>
              <a:rPr lang="de-DE" dirty="0"/>
              <a:t>Namensdienst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Einbindung </a:t>
            </a:r>
          </a:p>
          <a:p>
            <a:r>
              <a:rPr lang="de-DE" dirty="0"/>
              <a:t>Beispiel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Aussichten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2</a:t>
            </a:fld>
            <a:r>
              <a:rPr lang="de-DE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4980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Aufgabenübersicht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Middleware</a:t>
            </a:r>
          </a:p>
          <a:p>
            <a:r>
              <a:rPr lang="de-DE" dirty="0"/>
              <a:t>Namensdienst</a:t>
            </a:r>
          </a:p>
          <a:p>
            <a:r>
              <a:rPr lang="de-DE" dirty="0"/>
              <a:t>Compiler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3</a:t>
            </a:fld>
            <a:r>
              <a:rPr lang="de-DE" dirty="0"/>
              <a:t>/14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99B979C-8189-194B-A4D8-BEC72513EAC9}"/>
              </a:ext>
            </a:extLst>
          </p:cNvPr>
          <p:cNvSpPr/>
          <p:nvPr/>
        </p:nvSpPr>
        <p:spPr>
          <a:xfrm>
            <a:off x="7452320" y="3157795"/>
            <a:ext cx="1296144" cy="1850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73A24A-1604-6D47-8C92-D906AFE3E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78" y="2132856"/>
            <a:ext cx="331891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7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Middleware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4</a:t>
            </a:fld>
            <a:r>
              <a:rPr lang="de-DE" dirty="0"/>
              <a:t>/14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0E7A95-B9DD-EA49-9538-BF5A5F0C0B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87602"/>
            <a:ext cx="5760085" cy="421640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274981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Namensdienst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Auflösung Servicenamen zu </a:t>
            </a:r>
            <a:r>
              <a:rPr lang="de-DE" dirty="0" err="1"/>
              <a:t>SocketString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“localhost:15000“</a:t>
            </a:r>
          </a:p>
          <a:p>
            <a:r>
              <a:rPr lang="de-DE" dirty="0"/>
              <a:t>Methoden </a:t>
            </a:r>
          </a:p>
          <a:p>
            <a:pPr lvl="1"/>
            <a:r>
              <a:rPr lang="de-DE" dirty="0" err="1"/>
              <a:t>Rebind</a:t>
            </a:r>
            <a:endParaRPr lang="de-DE" dirty="0"/>
          </a:p>
          <a:p>
            <a:pPr lvl="1"/>
            <a:r>
              <a:rPr lang="de-DE" dirty="0" err="1"/>
              <a:t>Resolve</a:t>
            </a:r>
            <a:r>
              <a:rPr lang="de-DE" dirty="0"/>
              <a:t> </a:t>
            </a:r>
          </a:p>
          <a:p>
            <a:r>
              <a:rPr lang="de-DE" dirty="0"/>
              <a:t>Normaler Service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5</a:t>
            </a:fld>
            <a:r>
              <a:rPr lang="de-DE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12675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Kommunikation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4333" cy="4525963"/>
          </a:xfrm>
        </p:spPr>
        <p:txBody>
          <a:bodyPr/>
          <a:lstStyle/>
          <a:p>
            <a:r>
              <a:rPr lang="de-DE" dirty="0" err="1"/>
              <a:t>Requests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„</a:t>
            </a:r>
            <a:r>
              <a:rPr lang="de-DE" dirty="0" err="1"/>
              <a:t>rebind</a:t>
            </a:r>
            <a:r>
              <a:rPr lang="de-DE" dirty="0"/>
              <a:t>(String </a:t>
            </a:r>
            <a:r>
              <a:rPr lang="de-DE" dirty="0" err="1"/>
              <a:t>calculator,String</a:t>
            </a:r>
            <a:r>
              <a:rPr lang="de-DE" dirty="0"/>
              <a:t> localhost:15000)“</a:t>
            </a:r>
          </a:p>
          <a:p>
            <a:r>
              <a:rPr lang="de-DE" dirty="0"/>
              <a:t>Response: „localhost:15000“ / null</a:t>
            </a:r>
          </a:p>
          <a:p>
            <a:r>
              <a:rPr lang="de-DE" dirty="0"/>
              <a:t>Java </a:t>
            </a:r>
            <a:r>
              <a:rPr lang="de-DE" dirty="0" err="1"/>
              <a:t>Reflection</a:t>
            </a:r>
            <a:r>
              <a:rPr lang="de-DE" dirty="0"/>
              <a:t> / Standard Notation</a:t>
            </a:r>
          </a:p>
          <a:p>
            <a:r>
              <a:rPr lang="de-DE" dirty="0"/>
              <a:t>Abweichungen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6</a:t>
            </a:fld>
            <a:r>
              <a:rPr lang="de-DE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85355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Einbindung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4333" cy="4525963"/>
          </a:xfrm>
        </p:spPr>
        <p:txBody>
          <a:bodyPr/>
          <a:lstStyle/>
          <a:p>
            <a:r>
              <a:rPr lang="de-DE" dirty="0"/>
              <a:t>ObjectBroker erstellen</a:t>
            </a:r>
          </a:p>
          <a:p>
            <a:r>
              <a:rPr lang="de-DE" dirty="0" err="1"/>
              <a:t>Resolve</a:t>
            </a:r>
            <a:r>
              <a:rPr lang="de-DE" dirty="0"/>
              <a:t> / ObjectReference</a:t>
            </a:r>
          </a:p>
          <a:p>
            <a:r>
              <a:rPr lang="de-DE" dirty="0" err="1"/>
              <a:t>narrowCast</a:t>
            </a:r>
            <a:endParaRPr lang="de-DE" dirty="0"/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7</a:t>
            </a:fld>
            <a:r>
              <a:rPr lang="de-DE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47747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Einbindung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8</a:t>
            </a:fld>
            <a:r>
              <a:rPr lang="de-DE" dirty="0"/>
              <a:t>/14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831619-9C05-AA43-A1C4-A745A66416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04034"/>
            <a:ext cx="7200800" cy="40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Einbindung</a:t>
            </a:r>
          </a:p>
        </p:txBody>
      </p:sp>
      <p:pic>
        <p:nvPicPr>
          <p:cNvPr id="4" name="Grafik 3" descr="HAW-Logo2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16632"/>
            <a:ext cx="3687445" cy="10934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66F-A593-43F2-BB34-56E02BE417B2}" type="slidenum">
              <a:rPr lang="de-DE" smtClean="0"/>
              <a:t>9</a:t>
            </a:fld>
            <a:r>
              <a:rPr lang="de-DE" dirty="0"/>
              <a:t>/14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215EB8-D173-8748-9C26-A201CF7490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5644"/>
            <a:ext cx="7992888" cy="35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6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Bildschirmpräsentation (4:3)</PresentationFormat>
  <Paragraphs>70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Larissa</vt:lpstr>
      <vt:lpstr>PowerPoint-Präsentation</vt:lpstr>
      <vt:lpstr>Gliederung</vt:lpstr>
      <vt:lpstr>Aufgabenübersicht</vt:lpstr>
      <vt:lpstr>Middleware</vt:lpstr>
      <vt:lpstr>Namensdienst</vt:lpstr>
      <vt:lpstr>Kommunikation</vt:lpstr>
      <vt:lpstr>Einbindung</vt:lpstr>
      <vt:lpstr>Einbindung</vt:lpstr>
      <vt:lpstr>Einbindung</vt:lpstr>
      <vt:lpstr>Beispiel Deployment</vt:lpstr>
      <vt:lpstr>Aussichten</vt:lpstr>
      <vt:lpstr>Quellen</vt:lpstr>
      <vt:lpstr>PowerPoint-Präsentation</vt:lpstr>
    </vt:vector>
  </TitlesOfParts>
  <Company>Werum IT Solutions GmbH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Lühr</dc:creator>
  <cp:lastModifiedBy>Michael Müller</cp:lastModifiedBy>
  <cp:revision>53</cp:revision>
  <cp:lastPrinted>2018-06-12T17:32:58Z</cp:lastPrinted>
  <dcterms:created xsi:type="dcterms:W3CDTF">2016-11-14T18:31:32Z</dcterms:created>
  <dcterms:modified xsi:type="dcterms:W3CDTF">2018-06-12T17:59:05Z</dcterms:modified>
</cp:coreProperties>
</file>