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7" r:id="rId9"/>
    <p:sldId id="265" r:id="rId10"/>
    <p:sldId id="266" r:id="rId11"/>
    <p:sldId id="270" r:id="rId12"/>
    <p:sldId id="264" r:id="rId13"/>
    <p:sldId id="271" r:id="rId14"/>
    <p:sldId id="27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456" autoAdjust="0"/>
  </p:normalViewPr>
  <p:slideViewPr>
    <p:cSldViewPr>
      <p:cViewPr>
        <p:scale>
          <a:sx n="80" d="100"/>
          <a:sy n="80" d="100"/>
        </p:scale>
        <p:origin x="-96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8CAF-2947-466A-8579-30F199DE476C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3C9C-27F7-4D1E-8355-681FF1A952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6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10 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4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2:00</a:t>
            </a:r>
          </a:p>
          <a:p>
            <a:r>
              <a:rPr lang="de-DE" dirty="0" err="1" smtClean="0"/>
              <a:t>Reset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Kill</a:t>
            </a:r>
          </a:p>
          <a:p>
            <a:endParaRPr lang="de-DE" dirty="0" smtClean="0"/>
          </a:p>
          <a:p>
            <a:r>
              <a:rPr lang="de-DE" dirty="0" smtClean="0"/>
              <a:t>Prompt -&gt; hierfür würde sich </a:t>
            </a:r>
            <a:r>
              <a:rPr lang="de-DE" dirty="0" err="1" smtClean="0"/>
              <a:t>boardcast</a:t>
            </a:r>
            <a:r>
              <a:rPr lang="de-DE" baseline="0" dirty="0" smtClean="0"/>
              <a:t> anbieten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Nodge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2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51s</a:t>
            </a:r>
          </a:p>
          <a:p>
            <a:r>
              <a:rPr lang="de-DE" dirty="0" smtClean="0"/>
              <a:t>Aufgabenübersicht 	1 Folie 	&lt;1 Minuten</a:t>
            </a:r>
          </a:p>
          <a:p>
            <a:r>
              <a:rPr lang="de-DE" dirty="0" smtClean="0"/>
              <a:t>Abgrenzung</a:t>
            </a:r>
            <a:r>
              <a:rPr lang="de-DE" baseline="0" dirty="0" smtClean="0"/>
              <a:t> 		1 Folie	&lt;1 Minute</a:t>
            </a:r>
          </a:p>
          <a:p>
            <a:r>
              <a:rPr lang="de-DE" baseline="0" dirty="0" smtClean="0"/>
              <a:t>Vorgehen		1 Folie	2 Minute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Lebenszyklus des Systems</a:t>
            </a:r>
            <a:r>
              <a:rPr lang="de-DE" baseline="0" dirty="0" smtClean="0"/>
              <a:t>	1 Folie	3 Minuten</a:t>
            </a:r>
          </a:p>
          <a:p>
            <a:r>
              <a:rPr lang="de-DE" dirty="0" smtClean="0"/>
              <a:t>Ablauf</a:t>
            </a:r>
            <a:r>
              <a:rPr lang="de-DE" baseline="0" dirty="0" smtClean="0"/>
              <a:t> der Kommunikation	4 Folien	6 Minuten</a:t>
            </a:r>
          </a:p>
          <a:p>
            <a:r>
              <a:rPr lang="de-DE" baseline="0" dirty="0" smtClean="0"/>
              <a:t>Designentscheidungen	3 Folien	6 Minuten</a:t>
            </a:r>
          </a:p>
          <a:p>
            <a:r>
              <a:rPr lang="de-DE" baseline="0" dirty="0" smtClean="0"/>
              <a:t>Technische Realisierung	4 Folien	Füller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9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1:12m</a:t>
            </a:r>
          </a:p>
          <a:p>
            <a:r>
              <a:rPr lang="de-DE" dirty="0" smtClean="0"/>
              <a:t>Satz</a:t>
            </a:r>
            <a:r>
              <a:rPr lang="de-DE" baseline="0" dirty="0" smtClean="0"/>
              <a:t> des Euklid in Erlang OTP </a:t>
            </a:r>
          </a:p>
          <a:p>
            <a:r>
              <a:rPr lang="de-DE" baseline="0" dirty="0" smtClean="0"/>
              <a:t>Das System ist in </a:t>
            </a:r>
            <a:r>
              <a:rPr lang="de-DE" baseline="0" dirty="0" err="1" smtClean="0"/>
              <a:t>mehrer</a:t>
            </a:r>
            <a:r>
              <a:rPr lang="de-DE" baseline="0" dirty="0" smtClean="0"/>
              <a:t> Verteilte </a:t>
            </a:r>
            <a:r>
              <a:rPr lang="de-DE" baseline="0" dirty="0" err="1" smtClean="0"/>
              <a:t>Kompoenten</a:t>
            </a:r>
            <a:r>
              <a:rPr lang="de-DE" baseline="0" dirty="0" smtClean="0"/>
              <a:t> Aufgeteilt</a:t>
            </a:r>
          </a:p>
          <a:p>
            <a:r>
              <a:rPr lang="de-DE" baseline="0" dirty="0" err="1" smtClean="0"/>
              <a:t>namenservice</a:t>
            </a:r>
            <a:r>
              <a:rPr lang="de-DE" baseline="0" dirty="0" smtClean="0"/>
              <a:t>, welcher dazu dient Namen in </a:t>
            </a:r>
            <a:r>
              <a:rPr lang="de-DE" baseline="0" dirty="0" err="1" smtClean="0"/>
              <a:t>Addressen</a:t>
            </a:r>
            <a:r>
              <a:rPr lang="de-DE" baseline="0" dirty="0" smtClean="0"/>
              <a:t> um zu wandeln, vergleichbar mit einem DNS</a:t>
            </a:r>
          </a:p>
          <a:p>
            <a:r>
              <a:rPr lang="de-DE" baseline="0" dirty="0" err="1" smtClean="0"/>
              <a:t>ggT</a:t>
            </a:r>
            <a:r>
              <a:rPr lang="de-DE" baseline="0" dirty="0" smtClean="0"/>
              <a:t>-Prozess, Eigentliche Berechnung -&gt; Durchführung der </a:t>
            </a:r>
            <a:r>
              <a:rPr lang="de-DE" baseline="0" dirty="0" err="1" smtClean="0"/>
              <a:t>Anwendungslogick</a:t>
            </a:r>
            <a:endParaRPr lang="de-DE" baseline="0" dirty="0" smtClean="0"/>
          </a:p>
          <a:p>
            <a:r>
              <a:rPr lang="de-DE" baseline="0" dirty="0" smtClean="0"/>
              <a:t>Koordinator, Verwaltet das Gesamtsystem</a:t>
            </a:r>
          </a:p>
          <a:p>
            <a:r>
              <a:rPr lang="de-DE" baseline="0" dirty="0" smtClean="0"/>
              <a:t>Starter Dient nur dem starten von </a:t>
            </a:r>
            <a:r>
              <a:rPr lang="de-DE" baseline="0" dirty="0" err="1" smtClean="0"/>
              <a:t>ggT</a:t>
            </a:r>
            <a:r>
              <a:rPr lang="de-DE" baseline="0" dirty="0" smtClean="0"/>
              <a:t>-Prozessen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0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23s</a:t>
            </a:r>
          </a:p>
          <a:p>
            <a:r>
              <a:rPr lang="de-DE" dirty="0" smtClean="0"/>
              <a:t>Geht</a:t>
            </a:r>
            <a:r>
              <a:rPr lang="de-DE" baseline="0" dirty="0" smtClean="0"/>
              <a:t> nur auf Architektur des gesamt Systems und Koordinator im Detail ein.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3:44</a:t>
            </a:r>
          </a:p>
          <a:p>
            <a:r>
              <a:rPr lang="de-DE" dirty="0" smtClean="0"/>
              <a:t>Es</a:t>
            </a:r>
            <a:r>
              <a:rPr lang="de-DE" baseline="0" dirty="0" smtClean="0"/>
              <a:t> wurde analysiert, welche zustände das System annehmen kann, und wie zwischen diesen gewechselt wird.</a:t>
            </a:r>
          </a:p>
          <a:p>
            <a:r>
              <a:rPr lang="de-DE" dirty="0" smtClean="0"/>
              <a:t>Aufgabenstellung</a:t>
            </a:r>
            <a:r>
              <a:rPr lang="de-DE" baseline="0" dirty="0" smtClean="0"/>
              <a:t> -&gt; Drei Phasen, Initialisierung, Berechnung und Terminierung</a:t>
            </a:r>
          </a:p>
          <a:p>
            <a:endParaRPr lang="de-DE" dirty="0" smtClean="0"/>
          </a:p>
          <a:p>
            <a:r>
              <a:rPr lang="de-DE" dirty="0" smtClean="0"/>
              <a:t>Terminierungsphase</a:t>
            </a:r>
            <a:r>
              <a:rPr lang="de-DE" baseline="0" dirty="0" smtClean="0"/>
              <a:t> kein eigener zustand, da das System lediglich beendet wird, daher nur Übergang zum </a:t>
            </a:r>
            <a:r>
              <a:rPr lang="de-DE" baseline="0" dirty="0" err="1" smtClean="0"/>
              <a:t>Endpunk</a:t>
            </a:r>
            <a:endParaRPr lang="de-DE" baseline="0" dirty="0" smtClean="0"/>
          </a:p>
          <a:p>
            <a:r>
              <a:rPr lang="de-DE" dirty="0" smtClean="0"/>
              <a:t>Initialisierung , Kommunikation</a:t>
            </a:r>
            <a:r>
              <a:rPr lang="de-DE" baseline="0" dirty="0" smtClean="0"/>
              <a:t> mit dem Starter.</a:t>
            </a:r>
          </a:p>
          <a:p>
            <a:r>
              <a:rPr lang="de-DE" baseline="0" dirty="0" smtClean="0"/>
              <a:t>geforderte Berechnungsphase wurde logisch unterteilt</a:t>
            </a:r>
          </a:p>
          <a:p>
            <a:r>
              <a:rPr lang="de-DE" baseline="0" dirty="0" smtClean="0"/>
              <a:t>	Warten auf Berechnung</a:t>
            </a:r>
          </a:p>
          <a:p>
            <a:r>
              <a:rPr lang="de-DE" baseline="0" dirty="0" smtClean="0"/>
              <a:t>	In Berechnung</a:t>
            </a:r>
          </a:p>
          <a:p>
            <a:r>
              <a:rPr lang="de-DE" baseline="0" dirty="0" smtClean="0"/>
              <a:t>	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3:43</a:t>
            </a:r>
          </a:p>
          <a:p>
            <a:r>
              <a:rPr lang="de-DE" baseline="0" dirty="0" smtClean="0"/>
              <a:t>Phasen + Schnittstellen -&gt; Kommunikationsdiagramme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Komunikationsablauf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erklähren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564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0:58</a:t>
            </a:r>
          </a:p>
          <a:p>
            <a:r>
              <a:rPr lang="de-DE" dirty="0" smtClean="0"/>
              <a:t>Koordinator nur Nebenrolle, daher grob</a:t>
            </a:r>
          </a:p>
          <a:p>
            <a:r>
              <a:rPr lang="de-DE" dirty="0" smtClean="0"/>
              <a:t>Berechnungsphase nur grob </a:t>
            </a:r>
            <a:r>
              <a:rPr lang="de-DE" dirty="0" err="1" smtClean="0"/>
              <a:t>erklähren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47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2:00</a:t>
            </a:r>
          </a:p>
          <a:p>
            <a:r>
              <a:rPr lang="de-DE" dirty="0" err="1" smtClean="0"/>
              <a:t>Reset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Kill</a:t>
            </a:r>
          </a:p>
          <a:p>
            <a:endParaRPr lang="de-DE" dirty="0" smtClean="0"/>
          </a:p>
          <a:p>
            <a:r>
              <a:rPr lang="de-DE" dirty="0" smtClean="0"/>
              <a:t>Prompt -&gt; hierfür würde sich </a:t>
            </a:r>
            <a:r>
              <a:rPr lang="de-DE" dirty="0" err="1" smtClean="0"/>
              <a:t>boardcast</a:t>
            </a:r>
            <a:r>
              <a:rPr lang="de-DE" baseline="0" dirty="0" smtClean="0"/>
              <a:t> anbieten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Nodge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2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CB8-DF10-4CD6-8742-E12E94C7E1FF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4898-5A03-410A-B2F0-FE80982168D4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8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1636-7CCB-4429-B42B-F1D365A5E574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2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D7E7-AC8D-4075-900E-0C879DD60AC2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74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2770-CF37-42DE-A582-930DB2BD0556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33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A619-B046-4482-9117-15D70A3A4F06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310-9A1C-4E32-B6E3-39C3590C9D53}" type="datetime1">
              <a:rPr lang="de-DE" smtClean="0"/>
              <a:t>15.11.2016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8D2A-8F40-4DA0-AF23-03F1B076279B}" type="datetime1">
              <a:rPr lang="de-DE" smtClean="0"/>
              <a:t>15.11.2016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77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968E-FC5E-4F29-A1C2-65D8EB0B93E4}" type="datetime1">
              <a:rPr lang="de-DE" smtClean="0"/>
              <a:t>15.11.2016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03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E692-45D6-4F07-BF6A-81A0480A9D5A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8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A593-C422-446F-94EE-2E9CAE221C05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7CC7-4D38-4327-AAEB-D832350F8AE4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8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0" y="1646873"/>
            <a:ext cx="9144000" cy="3564255"/>
          </a:xfrm>
          <a:prstGeom prst="rect">
            <a:avLst/>
          </a:prstGeom>
          <a:solidFill>
            <a:srgbClr val="7CE0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de-DE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4788024" y="3288348"/>
            <a:ext cx="3991610" cy="192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de-DE" sz="1400">
                <a:effectLst/>
                <a:latin typeface="Calibri"/>
                <a:ea typeface="Calibri"/>
                <a:cs typeface="Times New Roman"/>
              </a:rPr>
              <a:t>Lukas Lühr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de-DE" sz="1400">
                <a:effectLst/>
                <a:latin typeface="Calibri"/>
                <a:ea typeface="Calibri"/>
                <a:cs typeface="Times New Roman"/>
              </a:rPr>
              <a:t>Aufgabe 2 - verteilter Algorithmus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4788024" y="2712403"/>
            <a:ext cx="399161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de-DE" sz="2000" b="1">
                <a:effectLst/>
                <a:latin typeface="Calibri"/>
                <a:ea typeface="Calibri"/>
                <a:cs typeface="Times New Roman"/>
              </a:rPr>
              <a:t>Referat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220982"/>
            <a:ext cx="3753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Betreuender Prüfer: Prof. Dr. C. </a:t>
            </a:r>
            <a:r>
              <a:rPr lang="de-DE" dirty="0" err="1"/>
              <a:t>Klauck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7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err="1" smtClean="0"/>
              <a:t>Reset</a:t>
            </a:r>
            <a:r>
              <a:rPr lang="de-DE" dirty="0" smtClean="0"/>
              <a:t> / Terminierung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6" y="1772816"/>
            <a:ext cx="7018265" cy="3596005"/>
          </a:xfrm>
        </p:spPr>
      </p:pic>
      <p:pic>
        <p:nvPicPr>
          <p:cNvPr id="4" name="Grafik 3" descr="HAW-Logo2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6" name="Freihandform 5"/>
          <p:cNvSpPr/>
          <p:nvPr/>
        </p:nvSpPr>
        <p:spPr>
          <a:xfrm>
            <a:off x="1259632" y="2628198"/>
            <a:ext cx="6912768" cy="1520882"/>
          </a:xfrm>
          <a:custGeom>
            <a:avLst/>
            <a:gdLst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611923 w 5199185"/>
              <a:gd name="connsiteY69" fmla="*/ 932030 h 1169182"/>
              <a:gd name="connsiteX70" fmla="*/ 1647092 w 5199185"/>
              <a:gd name="connsiteY70" fmla="*/ 937892 h 1169182"/>
              <a:gd name="connsiteX71" fmla="*/ 1676400 w 5199185"/>
              <a:gd name="connsiteY71" fmla="*/ 943754 h 1169182"/>
              <a:gd name="connsiteX72" fmla="*/ 1729154 w 5199185"/>
              <a:gd name="connsiteY72" fmla="*/ 949615 h 1169182"/>
              <a:gd name="connsiteX73" fmla="*/ 1752600 w 5199185"/>
              <a:gd name="connsiteY73" fmla="*/ 955477 h 1169182"/>
              <a:gd name="connsiteX74" fmla="*/ 1957754 w 5199185"/>
              <a:gd name="connsiteY74" fmla="*/ 973061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611923 w 5199185"/>
              <a:gd name="connsiteY69" fmla="*/ 932030 h 1169182"/>
              <a:gd name="connsiteX70" fmla="*/ 1647092 w 5199185"/>
              <a:gd name="connsiteY70" fmla="*/ 937892 h 1169182"/>
              <a:gd name="connsiteX71" fmla="*/ 1676400 w 5199185"/>
              <a:gd name="connsiteY71" fmla="*/ 943754 h 1169182"/>
              <a:gd name="connsiteX72" fmla="*/ 1729154 w 5199185"/>
              <a:gd name="connsiteY72" fmla="*/ 949615 h 1169182"/>
              <a:gd name="connsiteX73" fmla="*/ 1688125 w 5199185"/>
              <a:gd name="connsiteY73" fmla="*/ 1057990 h 1169182"/>
              <a:gd name="connsiteX74" fmla="*/ 1957754 w 5199185"/>
              <a:gd name="connsiteY74" fmla="*/ 973061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611923 w 5199185"/>
              <a:gd name="connsiteY69" fmla="*/ 932030 h 1169182"/>
              <a:gd name="connsiteX70" fmla="*/ 1647092 w 5199185"/>
              <a:gd name="connsiteY70" fmla="*/ 937892 h 1169182"/>
              <a:gd name="connsiteX71" fmla="*/ 1597598 w 5199185"/>
              <a:gd name="connsiteY71" fmla="*/ 1009655 h 1169182"/>
              <a:gd name="connsiteX72" fmla="*/ 1729154 w 5199185"/>
              <a:gd name="connsiteY72" fmla="*/ 949615 h 1169182"/>
              <a:gd name="connsiteX73" fmla="*/ 1688125 w 5199185"/>
              <a:gd name="connsiteY73" fmla="*/ 1057990 h 1169182"/>
              <a:gd name="connsiteX74" fmla="*/ 1957754 w 5199185"/>
              <a:gd name="connsiteY74" fmla="*/ 973061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611923 w 5199185"/>
              <a:gd name="connsiteY69" fmla="*/ 932030 h 1169182"/>
              <a:gd name="connsiteX70" fmla="*/ 1647092 w 5199185"/>
              <a:gd name="connsiteY70" fmla="*/ 937892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7754 w 5199185"/>
              <a:gd name="connsiteY74" fmla="*/ 973061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611923 w 5199185"/>
              <a:gd name="connsiteY69" fmla="*/ 932030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7754 w 5199185"/>
              <a:gd name="connsiteY74" fmla="*/ 973061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7754 w 5199185"/>
              <a:gd name="connsiteY74" fmla="*/ 973061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16369 w 5199185"/>
              <a:gd name="connsiteY75" fmla="*/ 984784 h 1169182"/>
              <a:gd name="connsiteX76" fmla="*/ 2033954 w 5199185"/>
              <a:gd name="connsiteY76" fmla="*/ 990646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16369 w 5199185"/>
              <a:gd name="connsiteY75" fmla="*/ 984784 h 1169182"/>
              <a:gd name="connsiteX76" fmla="*/ 2105593 w 5199185"/>
              <a:gd name="connsiteY76" fmla="*/ 1056547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02041 w 5199185"/>
              <a:gd name="connsiteY75" fmla="*/ 1058008 h 1169182"/>
              <a:gd name="connsiteX76" fmla="*/ 2105593 w 5199185"/>
              <a:gd name="connsiteY76" fmla="*/ 1056547 h 1169182"/>
              <a:gd name="connsiteX77" fmla="*/ 2063262 w 5199185"/>
              <a:gd name="connsiteY77" fmla="*/ 996507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02041 w 5199185"/>
              <a:gd name="connsiteY75" fmla="*/ 1058008 h 1169182"/>
              <a:gd name="connsiteX76" fmla="*/ 2105593 w 5199185"/>
              <a:gd name="connsiteY76" fmla="*/ 1056547 h 1169182"/>
              <a:gd name="connsiteX77" fmla="*/ 2177884 w 5199185"/>
              <a:gd name="connsiteY77" fmla="*/ 1069731 h 1169182"/>
              <a:gd name="connsiteX78" fmla="*/ 2104292 w 5199185"/>
              <a:gd name="connsiteY78" fmla="*/ 1008230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02041 w 5199185"/>
              <a:gd name="connsiteY75" fmla="*/ 1058008 h 1169182"/>
              <a:gd name="connsiteX76" fmla="*/ 2105593 w 5199185"/>
              <a:gd name="connsiteY76" fmla="*/ 1056547 h 1169182"/>
              <a:gd name="connsiteX77" fmla="*/ 2177884 w 5199185"/>
              <a:gd name="connsiteY77" fmla="*/ 1069731 h 1169182"/>
              <a:gd name="connsiteX78" fmla="*/ 2190259 w 5199185"/>
              <a:gd name="connsiteY78" fmla="*/ 1074131 h 1169182"/>
              <a:gd name="connsiteX79" fmla="*/ 2133600 w 5199185"/>
              <a:gd name="connsiteY79" fmla="*/ 1014092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02041 w 5199185"/>
              <a:gd name="connsiteY75" fmla="*/ 1058008 h 1169182"/>
              <a:gd name="connsiteX76" fmla="*/ 2105593 w 5199185"/>
              <a:gd name="connsiteY76" fmla="*/ 1056547 h 1169182"/>
              <a:gd name="connsiteX77" fmla="*/ 2177884 w 5199185"/>
              <a:gd name="connsiteY77" fmla="*/ 1069731 h 1169182"/>
              <a:gd name="connsiteX78" fmla="*/ 2190259 w 5199185"/>
              <a:gd name="connsiteY78" fmla="*/ 1074131 h 1169182"/>
              <a:gd name="connsiteX79" fmla="*/ 2155092 w 5199185"/>
              <a:gd name="connsiteY79" fmla="*/ 1036059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52646 w 5199185"/>
              <a:gd name="connsiteY117" fmla="*/ 961338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02041 w 5199185"/>
              <a:gd name="connsiteY75" fmla="*/ 1058008 h 1169182"/>
              <a:gd name="connsiteX76" fmla="*/ 2105593 w 5199185"/>
              <a:gd name="connsiteY76" fmla="*/ 1056547 h 1169182"/>
              <a:gd name="connsiteX77" fmla="*/ 2177884 w 5199185"/>
              <a:gd name="connsiteY77" fmla="*/ 1069731 h 1169182"/>
              <a:gd name="connsiteX78" fmla="*/ 2190259 w 5199185"/>
              <a:gd name="connsiteY78" fmla="*/ 1074131 h 1169182"/>
              <a:gd name="connsiteX79" fmla="*/ 2155092 w 5199185"/>
              <a:gd name="connsiteY79" fmla="*/ 1036059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167268 w 5199185"/>
              <a:gd name="connsiteY117" fmla="*/ 1056529 h 1169182"/>
              <a:gd name="connsiteX118" fmla="*/ 5105400 w 5199185"/>
              <a:gd name="connsiteY118" fmla="*/ 932030 h 1169182"/>
              <a:gd name="connsiteX119" fmla="*/ 5122985 w 5199185"/>
              <a:gd name="connsiteY119" fmla="*/ 914446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  <a:gd name="connsiteX0" fmla="*/ 1271954 w 5231943"/>
              <a:gd name="connsiteY0" fmla="*/ 111415 h 1169182"/>
              <a:gd name="connsiteX1" fmla="*/ 1271954 w 5231943"/>
              <a:gd name="connsiteY1" fmla="*/ 111415 h 1169182"/>
              <a:gd name="connsiteX2" fmla="*/ 1219200 w 5231943"/>
              <a:gd name="connsiteY2" fmla="*/ 93830 h 1169182"/>
              <a:gd name="connsiteX3" fmla="*/ 1195754 w 5231943"/>
              <a:gd name="connsiteY3" fmla="*/ 87969 h 1169182"/>
              <a:gd name="connsiteX4" fmla="*/ 1172308 w 5231943"/>
              <a:gd name="connsiteY4" fmla="*/ 76246 h 1169182"/>
              <a:gd name="connsiteX5" fmla="*/ 1143000 w 5231943"/>
              <a:gd name="connsiteY5" fmla="*/ 64523 h 1169182"/>
              <a:gd name="connsiteX6" fmla="*/ 1078523 w 5231943"/>
              <a:gd name="connsiteY6" fmla="*/ 46938 h 1169182"/>
              <a:gd name="connsiteX7" fmla="*/ 1043354 w 5231943"/>
              <a:gd name="connsiteY7" fmla="*/ 35215 h 1169182"/>
              <a:gd name="connsiteX8" fmla="*/ 1008185 w 5231943"/>
              <a:gd name="connsiteY8" fmla="*/ 29354 h 1169182"/>
              <a:gd name="connsiteX9" fmla="*/ 984739 w 5231943"/>
              <a:gd name="connsiteY9" fmla="*/ 23492 h 1169182"/>
              <a:gd name="connsiteX10" fmla="*/ 914400 w 5231943"/>
              <a:gd name="connsiteY10" fmla="*/ 17630 h 1169182"/>
              <a:gd name="connsiteX11" fmla="*/ 885092 w 5231943"/>
              <a:gd name="connsiteY11" fmla="*/ 11769 h 1169182"/>
              <a:gd name="connsiteX12" fmla="*/ 445477 w 5231943"/>
              <a:gd name="connsiteY12" fmla="*/ 11769 h 1169182"/>
              <a:gd name="connsiteX13" fmla="*/ 363415 w 5231943"/>
              <a:gd name="connsiteY13" fmla="*/ 17630 h 1169182"/>
              <a:gd name="connsiteX14" fmla="*/ 322385 w 5231943"/>
              <a:gd name="connsiteY14" fmla="*/ 29354 h 1169182"/>
              <a:gd name="connsiteX15" fmla="*/ 298939 w 5231943"/>
              <a:gd name="connsiteY15" fmla="*/ 35215 h 1169182"/>
              <a:gd name="connsiteX16" fmla="*/ 263769 w 5231943"/>
              <a:gd name="connsiteY16" fmla="*/ 46938 h 1169182"/>
              <a:gd name="connsiteX17" fmla="*/ 228600 w 5231943"/>
              <a:gd name="connsiteY17" fmla="*/ 58661 h 1169182"/>
              <a:gd name="connsiteX18" fmla="*/ 193431 w 5231943"/>
              <a:gd name="connsiteY18" fmla="*/ 70384 h 1169182"/>
              <a:gd name="connsiteX19" fmla="*/ 169985 w 5231943"/>
              <a:gd name="connsiteY19" fmla="*/ 76246 h 1169182"/>
              <a:gd name="connsiteX20" fmla="*/ 111369 w 5231943"/>
              <a:gd name="connsiteY20" fmla="*/ 117277 h 1169182"/>
              <a:gd name="connsiteX21" fmla="*/ 93785 w 5231943"/>
              <a:gd name="connsiteY21" fmla="*/ 134861 h 1169182"/>
              <a:gd name="connsiteX22" fmla="*/ 76200 w 5231943"/>
              <a:gd name="connsiteY22" fmla="*/ 146584 h 1169182"/>
              <a:gd name="connsiteX23" fmla="*/ 23446 w 5231943"/>
              <a:gd name="connsiteY23" fmla="*/ 193477 h 1169182"/>
              <a:gd name="connsiteX24" fmla="*/ 5862 w 5231943"/>
              <a:gd name="connsiteY24" fmla="*/ 246230 h 1169182"/>
              <a:gd name="connsiteX25" fmla="*/ 0 w 5231943"/>
              <a:gd name="connsiteY25" fmla="*/ 263815 h 1169182"/>
              <a:gd name="connsiteX26" fmla="*/ 5862 w 5231943"/>
              <a:gd name="connsiteY26" fmla="*/ 363461 h 1169182"/>
              <a:gd name="connsiteX27" fmla="*/ 11723 w 5231943"/>
              <a:gd name="connsiteY27" fmla="*/ 386907 h 1169182"/>
              <a:gd name="connsiteX28" fmla="*/ 23446 w 5231943"/>
              <a:gd name="connsiteY28" fmla="*/ 404492 h 1169182"/>
              <a:gd name="connsiteX29" fmla="*/ 35169 w 5231943"/>
              <a:gd name="connsiteY29" fmla="*/ 427938 h 1169182"/>
              <a:gd name="connsiteX30" fmla="*/ 70339 w 5231943"/>
              <a:gd name="connsiteY30" fmla="*/ 468969 h 1169182"/>
              <a:gd name="connsiteX31" fmla="*/ 82062 w 5231943"/>
              <a:gd name="connsiteY31" fmla="*/ 486554 h 1169182"/>
              <a:gd name="connsiteX32" fmla="*/ 134815 w 5231943"/>
              <a:gd name="connsiteY32" fmla="*/ 515861 h 1169182"/>
              <a:gd name="connsiteX33" fmla="*/ 152400 w 5231943"/>
              <a:gd name="connsiteY33" fmla="*/ 527584 h 1169182"/>
              <a:gd name="connsiteX34" fmla="*/ 181708 w 5231943"/>
              <a:gd name="connsiteY34" fmla="*/ 539307 h 1169182"/>
              <a:gd name="connsiteX35" fmla="*/ 199292 w 5231943"/>
              <a:gd name="connsiteY35" fmla="*/ 551030 h 1169182"/>
              <a:gd name="connsiteX36" fmla="*/ 246185 w 5231943"/>
              <a:gd name="connsiteY36" fmla="*/ 562754 h 1169182"/>
              <a:gd name="connsiteX37" fmla="*/ 281354 w 5231943"/>
              <a:gd name="connsiteY37" fmla="*/ 574477 h 1169182"/>
              <a:gd name="connsiteX38" fmla="*/ 298939 w 5231943"/>
              <a:gd name="connsiteY38" fmla="*/ 580338 h 1169182"/>
              <a:gd name="connsiteX39" fmla="*/ 334108 w 5231943"/>
              <a:gd name="connsiteY39" fmla="*/ 586200 h 1169182"/>
              <a:gd name="connsiteX40" fmla="*/ 427892 w 5231943"/>
              <a:gd name="connsiteY40" fmla="*/ 592061 h 1169182"/>
              <a:gd name="connsiteX41" fmla="*/ 574431 w 5231943"/>
              <a:gd name="connsiteY41" fmla="*/ 586200 h 1169182"/>
              <a:gd name="connsiteX42" fmla="*/ 691662 w 5231943"/>
              <a:gd name="connsiteY42" fmla="*/ 562754 h 1169182"/>
              <a:gd name="connsiteX43" fmla="*/ 709246 w 5231943"/>
              <a:gd name="connsiteY43" fmla="*/ 556892 h 1169182"/>
              <a:gd name="connsiteX44" fmla="*/ 855785 w 5231943"/>
              <a:gd name="connsiteY44" fmla="*/ 539307 h 1169182"/>
              <a:gd name="connsiteX45" fmla="*/ 885092 w 5231943"/>
              <a:gd name="connsiteY45" fmla="*/ 533446 h 1169182"/>
              <a:gd name="connsiteX46" fmla="*/ 931985 w 5231943"/>
              <a:gd name="connsiteY46" fmla="*/ 527584 h 1169182"/>
              <a:gd name="connsiteX47" fmla="*/ 967154 w 5231943"/>
              <a:gd name="connsiteY47" fmla="*/ 515861 h 1169182"/>
              <a:gd name="connsiteX48" fmla="*/ 1008185 w 5231943"/>
              <a:gd name="connsiteY48" fmla="*/ 510000 h 1169182"/>
              <a:gd name="connsiteX49" fmla="*/ 1137139 w 5231943"/>
              <a:gd name="connsiteY49" fmla="*/ 515861 h 1169182"/>
              <a:gd name="connsiteX50" fmla="*/ 1154723 w 5231943"/>
              <a:gd name="connsiteY50" fmla="*/ 521723 h 1169182"/>
              <a:gd name="connsiteX51" fmla="*/ 1178169 w 5231943"/>
              <a:gd name="connsiteY51" fmla="*/ 527584 h 1169182"/>
              <a:gd name="connsiteX52" fmla="*/ 1213339 w 5231943"/>
              <a:gd name="connsiteY52" fmla="*/ 556892 h 1169182"/>
              <a:gd name="connsiteX53" fmla="*/ 1230923 w 5231943"/>
              <a:gd name="connsiteY53" fmla="*/ 574477 h 1169182"/>
              <a:gd name="connsiteX54" fmla="*/ 1254369 w 5231943"/>
              <a:gd name="connsiteY54" fmla="*/ 580338 h 1169182"/>
              <a:gd name="connsiteX55" fmla="*/ 1277815 w 5231943"/>
              <a:gd name="connsiteY55" fmla="*/ 603784 h 1169182"/>
              <a:gd name="connsiteX56" fmla="*/ 1283677 w 5231943"/>
              <a:gd name="connsiteY56" fmla="*/ 621369 h 1169182"/>
              <a:gd name="connsiteX57" fmla="*/ 1301262 w 5231943"/>
              <a:gd name="connsiteY57" fmla="*/ 638954 h 1169182"/>
              <a:gd name="connsiteX58" fmla="*/ 1324708 w 5231943"/>
              <a:gd name="connsiteY58" fmla="*/ 674123 h 1169182"/>
              <a:gd name="connsiteX59" fmla="*/ 1330569 w 5231943"/>
              <a:gd name="connsiteY59" fmla="*/ 697569 h 1169182"/>
              <a:gd name="connsiteX60" fmla="*/ 1342292 w 5231943"/>
              <a:gd name="connsiteY60" fmla="*/ 732738 h 1169182"/>
              <a:gd name="connsiteX61" fmla="*/ 1354015 w 5231943"/>
              <a:gd name="connsiteY61" fmla="*/ 773769 h 1169182"/>
              <a:gd name="connsiteX62" fmla="*/ 1359877 w 5231943"/>
              <a:gd name="connsiteY62" fmla="*/ 797215 h 1169182"/>
              <a:gd name="connsiteX63" fmla="*/ 1406769 w 5231943"/>
              <a:gd name="connsiteY63" fmla="*/ 849969 h 1169182"/>
              <a:gd name="connsiteX64" fmla="*/ 1430215 w 5231943"/>
              <a:gd name="connsiteY64" fmla="*/ 867554 h 1169182"/>
              <a:gd name="connsiteX65" fmla="*/ 1441939 w 5231943"/>
              <a:gd name="connsiteY65" fmla="*/ 885138 h 1169182"/>
              <a:gd name="connsiteX66" fmla="*/ 1465385 w 5231943"/>
              <a:gd name="connsiteY66" fmla="*/ 891000 h 1169182"/>
              <a:gd name="connsiteX67" fmla="*/ 1529862 w 5231943"/>
              <a:gd name="connsiteY67" fmla="*/ 908584 h 1169182"/>
              <a:gd name="connsiteX68" fmla="*/ 1576754 w 5231943"/>
              <a:gd name="connsiteY68" fmla="*/ 920307 h 1169182"/>
              <a:gd name="connsiteX69" fmla="*/ 1547448 w 5231943"/>
              <a:gd name="connsiteY69" fmla="*/ 953997 h 1169182"/>
              <a:gd name="connsiteX70" fmla="*/ 1568289 w 5231943"/>
              <a:gd name="connsiteY70" fmla="*/ 967181 h 1169182"/>
              <a:gd name="connsiteX71" fmla="*/ 1597598 w 5231943"/>
              <a:gd name="connsiteY71" fmla="*/ 1009655 h 1169182"/>
              <a:gd name="connsiteX72" fmla="*/ 1636024 w 5231943"/>
              <a:gd name="connsiteY72" fmla="*/ 1044806 h 1169182"/>
              <a:gd name="connsiteX73" fmla="*/ 1688125 w 5231943"/>
              <a:gd name="connsiteY73" fmla="*/ 1057990 h 1169182"/>
              <a:gd name="connsiteX74" fmla="*/ 1950590 w 5231943"/>
              <a:gd name="connsiteY74" fmla="*/ 1038962 h 1169182"/>
              <a:gd name="connsiteX75" fmla="*/ 2002041 w 5231943"/>
              <a:gd name="connsiteY75" fmla="*/ 1058008 h 1169182"/>
              <a:gd name="connsiteX76" fmla="*/ 2105593 w 5231943"/>
              <a:gd name="connsiteY76" fmla="*/ 1056547 h 1169182"/>
              <a:gd name="connsiteX77" fmla="*/ 2177884 w 5231943"/>
              <a:gd name="connsiteY77" fmla="*/ 1069731 h 1169182"/>
              <a:gd name="connsiteX78" fmla="*/ 2190259 w 5231943"/>
              <a:gd name="connsiteY78" fmla="*/ 1074131 h 1169182"/>
              <a:gd name="connsiteX79" fmla="*/ 2155092 w 5231943"/>
              <a:gd name="connsiteY79" fmla="*/ 1036059 h 1169182"/>
              <a:gd name="connsiteX80" fmla="*/ 2203939 w 5231943"/>
              <a:gd name="connsiteY80" fmla="*/ 1025815 h 1169182"/>
              <a:gd name="connsiteX81" fmla="*/ 2227385 w 5231943"/>
              <a:gd name="connsiteY81" fmla="*/ 1031677 h 1169182"/>
              <a:gd name="connsiteX82" fmla="*/ 2256692 w 5231943"/>
              <a:gd name="connsiteY82" fmla="*/ 1037538 h 1169182"/>
              <a:gd name="connsiteX83" fmla="*/ 2280139 w 5231943"/>
              <a:gd name="connsiteY83" fmla="*/ 1043400 h 1169182"/>
              <a:gd name="connsiteX84" fmla="*/ 2309446 w 5231943"/>
              <a:gd name="connsiteY84" fmla="*/ 1049261 h 1169182"/>
              <a:gd name="connsiteX85" fmla="*/ 2327031 w 5231943"/>
              <a:gd name="connsiteY85" fmla="*/ 1055123 h 1169182"/>
              <a:gd name="connsiteX86" fmla="*/ 2362200 w 5231943"/>
              <a:gd name="connsiteY86" fmla="*/ 1060984 h 1169182"/>
              <a:gd name="connsiteX87" fmla="*/ 2473569 w 5231943"/>
              <a:gd name="connsiteY87" fmla="*/ 1072707 h 1169182"/>
              <a:gd name="connsiteX88" fmla="*/ 2514600 w 5231943"/>
              <a:gd name="connsiteY88" fmla="*/ 1078569 h 1169182"/>
              <a:gd name="connsiteX89" fmla="*/ 2637692 w 5231943"/>
              <a:gd name="connsiteY89" fmla="*/ 1084430 h 1169182"/>
              <a:gd name="connsiteX90" fmla="*/ 2778369 w 5231943"/>
              <a:gd name="connsiteY90" fmla="*/ 1096154 h 1169182"/>
              <a:gd name="connsiteX91" fmla="*/ 3077308 w 5231943"/>
              <a:gd name="connsiteY91" fmla="*/ 1107877 h 1169182"/>
              <a:gd name="connsiteX92" fmla="*/ 3411415 w 5231943"/>
              <a:gd name="connsiteY92" fmla="*/ 1096154 h 1169182"/>
              <a:gd name="connsiteX93" fmla="*/ 3481754 w 5231943"/>
              <a:gd name="connsiteY93" fmla="*/ 1090292 h 1169182"/>
              <a:gd name="connsiteX94" fmla="*/ 3511062 w 5231943"/>
              <a:gd name="connsiteY94" fmla="*/ 1084430 h 1169182"/>
              <a:gd name="connsiteX95" fmla="*/ 3575539 w 5231943"/>
              <a:gd name="connsiteY95" fmla="*/ 1072707 h 1169182"/>
              <a:gd name="connsiteX96" fmla="*/ 3598985 w 5231943"/>
              <a:gd name="connsiteY96" fmla="*/ 1066846 h 1169182"/>
              <a:gd name="connsiteX97" fmla="*/ 3681046 w 5231943"/>
              <a:gd name="connsiteY97" fmla="*/ 1078569 h 1169182"/>
              <a:gd name="connsiteX98" fmla="*/ 3698631 w 5231943"/>
              <a:gd name="connsiteY98" fmla="*/ 1084430 h 1169182"/>
              <a:gd name="connsiteX99" fmla="*/ 3798277 w 5231943"/>
              <a:gd name="connsiteY99" fmla="*/ 1102015 h 1169182"/>
              <a:gd name="connsiteX100" fmla="*/ 3815862 w 5231943"/>
              <a:gd name="connsiteY100" fmla="*/ 1107877 h 1169182"/>
              <a:gd name="connsiteX101" fmla="*/ 3915508 w 5231943"/>
              <a:gd name="connsiteY101" fmla="*/ 1125461 h 1169182"/>
              <a:gd name="connsiteX102" fmla="*/ 3933092 w 5231943"/>
              <a:gd name="connsiteY102" fmla="*/ 1131323 h 1169182"/>
              <a:gd name="connsiteX103" fmla="*/ 4021015 w 5231943"/>
              <a:gd name="connsiteY103" fmla="*/ 1143046 h 1169182"/>
              <a:gd name="connsiteX104" fmla="*/ 4489939 w 5231943"/>
              <a:gd name="connsiteY104" fmla="*/ 1143046 h 1169182"/>
              <a:gd name="connsiteX105" fmla="*/ 4542692 w 5231943"/>
              <a:gd name="connsiteY105" fmla="*/ 1137184 h 1169182"/>
              <a:gd name="connsiteX106" fmla="*/ 4654062 w 5231943"/>
              <a:gd name="connsiteY106" fmla="*/ 1131323 h 1169182"/>
              <a:gd name="connsiteX107" fmla="*/ 4741985 w 5231943"/>
              <a:gd name="connsiteY107" fmla="*/ 1119600 h 1169182"/>
              <a:gd name="connsiteX108" fmla="*/ 4783015 w 5231943"/>
              <a:gd name="connsiteY108" fmla="*/ 1113738 h 1169182"/>
              <a:gd name="connsiteX109" fmla="*/ 4829908 w 5231943"/>
              <a:gd name="connsiteY109" fmla="*/ 1102015 h 1169182"/>
              <a:gd name="connsiteX110" fmla="*/ 4847492 w 5231943"/>
              <a:gd name="connsiteY110" fmla="*/ 1096154 h 1169182"/>
              <a:gd name="connsiteX111" fmla="*/ 4865077 w 5231943"/>
              <a:gd name="connsiteY111" fmla="*/ 1084430 h 1169182"/>
              <a:gd name="connsiteX112" fmla="*/ 4900246 w 5231943"/>
              <a:gd name="connsiteY112" fmla="*/ 1072707 h 1169182"/>
              <a:gd name="connsiteX113" fmla="*/ 4929554 w 5231943"/>
              <a:gd name="connsiteY113" fmla="*/ 1055123 h 1169182"/>
              <a:gd name="connsiteX114" fmla="*/ 4947139 w 5231943"/>
              <a:gd name="connsiteY114" fmla="*/ 1049261 h 1169182"/>
              <a:gd name="connsiteX115" fmla="*/ 4982308 w 5231943"/>
              <a:gd name="connsiteY115" fmla="*/ 1025815 h 1169182"/>
              <a:gd name="connsiteX116" fmla="*/ 5017477 w 5231943"/>
              <a:gd name="connsiteY116" fmla="*/ 984784 h 1169182"/>
              <a:gd name="connsiteX117" fmla="*/ 5167268 w 5231943"/>
              <a:gd name="connsiteY117" fmla="*/ 1056529 h 1169182"/>
              <a:gd name="connsiteX118" fmla="*/ 5105400 w 5231943"/>
              <a:gd name="connsiteY118" fmla="*/ 932030 h 1169182"/>
              <a:gd name="connsiteX119" fmla="*/ 5230444 w 5231943"/>
              <a:gd name="connsiteY119" fmla="*/ 973025 h 1169182"/>
              <a:gd name="connsiteX120" fmla="*/ 5158154 w 5231943"/>
              <a:gd name="connsiteY120" fmla="*/ 896861 h 1169182"/>
              <a:gd name="connsiteX121" fmla="*/ 5187462 w 5231943"/>
              <a:gd name="connsiteY121" fmla="*/ 844107 h 1169182"/>
              <a:gd name="connsiteX122" fmla="*/ 5199185 w 5231943"/>
              <a:gd name="connsiteY122" fmla="*/ 797215 h 1169182"/>
              <a:gd name="connsiteX123" fmla="*/ 5193323 w 5231943"/>
              <a:gd name="connsiteY123" fmla="*/ 679984 h 1169182"/>
              <a:gd name="connsiteX124" fmla="*/ 5181600 w 5231943"/>
              <a:gd name="connsiteY124" fmla="*/ 650677 h 1169182"/>
              <a:gd name="connsiteX125" fmla="*/ 5158154 w 5231943"/>
              <a:gd name="connsiteY125" fmla="*/ 586200 h 1169182"/>
              <a:gd name="connsiteX126" fmla="*/ 5140569 w 5231943"/>
              <a:gd name="connsiteY126" fmla="*/ 562754 h 1169182"/>
              <a:gd name="connsiteX127" fmla="*/ 5128846 w 5231943"/>
              <a:gd name="connsiteY127" fmla="*/ 521723 h 1169182"/>
              <a:gd name="connsiteX128" fmla="*/ 5099539 w 5231943"/>
              <a:gd name="connsiteY128" fmla="*/ 480692 h 1169182"/>
              <a:gd name="connsiteX129" fmla="*/ 5070231 w 5231943"/>
              <a:gd name="connsiteY129" fmla="*/ 439661 h 1169182"/>
              <a:gd name="connsiteX130" fmla="*/ 4976446 w 5231943"/>
              <a:gd name="connsiteY130" fmla="*/ 398630 h 1169182"/>
              <a:gd name="connsiteX131" fmla="*/ 4958862 w 5231943"/>
              <a:gd name="connsiteY131" fmla="*/ 392769 h 1169182"/>
              <a:gd name="connsiteX132" fmla="*/ 4935415 w 5231943"/>
              <a:gd name="connsiteY132" fmla="*/ 386907 h 1169182"/>
              <a:gd name="connsiteX133" fmla="*/ 4917831 w 5231943"/>
              <a:gd name="connsiteY133" fmla="*/ 381046 h 1169182"/>
              <a:gd name="connsiteX134" fmla="*/ 4847492 w 5231943"/>
              <a:gd name="connsiteY134" fmla="*/ 375184 h 1169182"/>
              <a:gd name="connsiteX135" fmla="*/ 4642339 w 5231943"/>
              <a:gd name="connsiteY135" fmla="*/ 363461 h 1169182"/>
              <a:gd name="connsiteX136" fmla="*/ 4536831 w 5231943"/>
              <a:gd name="connsiteY136" fmla="*/ 351738 h 1169182"/>
              <a:gd name="connsiteX137" fmla="*/ 4419600 w 5231943"/>
              <a:gd name="connsiteY137" fmla="*/ 340015 h 1169182"/>
              <a:gd name="connsiteX138" fmla="*/ 3909646 w 5231943"/>
              <a:gd name="connsiteY138" fmla="*/ 334154 h 1169182"/>
              <a:gd name="connsiteX139" fmla="*/ 3598985 w 5231943"/>
              <a:gd name="connsiteY139" fmla="*/ 322430 h 1169182"/>
              <a:gd name="connsiteX140" fmla="*/ 3505200 w 5231943"/>
              <a:gd name="connsiteY140" fmla="*/ 345877 h 1169182"/>
              <a:gd name="connsiteX141" fmla="*/ 3481754 w 5231943"/>
              <a:gd name="connsiteY141" fmla="*/ 351738 h 1169182"/>
              <a:gd name="connsiteX142" fmla="*/ 3452446 w 5231943"/>
              <a:gd name="connsiteY142" fmla="*/ 357600 h 1169182"/>
              <a:gd name="connsiteX143" fmla="*/ 3335215 w 5231943"/>
              <a:gd name="connsiteY143" fmla="*/ 363461 h 1169182"/>
              <a:gd name="connsiteX144" fmla="*/ 3241431 w 5231943"/>
              <a:gd name="connsiteY144" fmla="*/ 369323 h 1169182"/>
              <a:gd name="connsiteX145" fmla="*/ 3059723 w 5231943"/>
              <a:gd name="connsiteY145" fmla="*/ 363461 h 1169182"/>
              <a:gd name="connsiteX146" fmla="*/ 3042139 w 5231943"/>
              <a:gd name="connsiteY146" fmla="*/ 357600 h 1169182"/>
              <a:gd name="connsiteX147" fmla="*/ 2913185 w 5231943"/>
              <a:gd name="connsiteY147" fmla="*/ 345877 h 1169182"/>
              <a:gd name="connsiteX148" fmla="*/ 2836985 w 5231943"/>
              <a:gd name="connsiteY148" fmla="*/ 328292 h 1169182"/>
              <a:gd name="connsiteX149" fmla="*/ 2737339 w 5231943"/>
              <a:gd name="connsiteY149" fmla="*/ 310707 h 1169182"/>
              <a:gd name="connsiteX150" fmla="*/ 2690446 w 5231943"/>
              <a:gd name="connsiteY150" fmla="*/ 287261 h 1169182"/>
              <a:gd name="connsiteX151" fmla="*/ 2661139 w 5231943"/>
              <a:gd name="connsiteY151" fmla="*/ 263815 h 1169182"/>
              <a:gd name="connsiteX152" fmla="*/ 2625969 w 5231943"/>
              <a:gd name="connsiteY152" fmla="*/ 240369 h 1169182"/>
              <a:gd name="connsiteX153" fmla="*/ 2608385 w 5231943"/>
              <a:gd name="connsiteY153" fmla="*/ 222784 h 1169182"/>
              <a:gd name="connsiteX154" fmla="*/ 2590800 w 5231943"/>
              <a:gd name="connsiteY154" fmla="*/ 211061 h 1169182"/>
              <a:gd name="connsiteX155" fmla="*/ 2561492 w 5231943"/>
              <a:gd name="connsiteY155" fmla="*/ 187615 h 1169182"/>
              <a:gd name="connsiteX156" fmla="*/ 2543908 w 5231943"/>
              <a:gd name="connsiteY156" fmla="*/ 175892 h 1169182"/>
              <a:gd name="connsiteX157" fmla="*/ 2526323 w 5231943"/>
              <a:gd name="connsiteY157" fmla="*/ 158307 h 1169182"/>
              <a:gd name="connsiteX158" fmla="*/ 2502877 w 5231943"/>
              <a:gd name="connsiteY158" fmla="*/ 146584 h 1169182"/>
              <a:gd name="connsiteX159" fmla="*/ 2485292 w 5231943"/>
              <a:gd name="connsiteY159" fmla="*/ 129000 h 1169182"/>
              <a:gd name="connsiteX160" fmla="*/ 2444262 w 5231943"/>
              <a:gd name="connsiteY160" fmla="*/ 105554 h 1169182"/>
              <a:gd name="connsiteX161" fmla="*/ 2432539 w 5231943"/>
              <a:gd name="connsiteY161" fmla="*/ 93830 h 1169182"/>
              <a:gd name="connsiteX162" fmla="*/ 2373923 w 5231943"/>
              <a:gd name="connsiteY162" fmla="*/ 82107 h 1169182"/>
              <a:gd name="connsiteX163" fmla="*/ 2327031 w 5231943"/>
              <a:gd name="connsiteY163" fmla="*/ 70384 h 1169182"/>
              <a:gd name="connsiteX164" fmla="*/ 2303585 w 5231943"/>
              <a:gd name="connsiteY164" fmla="*/ 64523 h 1169182"/>
              <a:gd name="connsiteX165" fmla="*/ 2268415 w 5231943"/>
              <a:gd name="connsiteY165" fmla="*/ 58661 h 1169182"/>
              <a:gd name="connsiteX166" fmla="*/ 2227385 w 5231943"/>
              <a:gd name="connsiteY166" fmla="*/ 46938 h 1169182"/>
              <a:gd name="connsiteX167" fmla="*/ 2116015 w 5231943"/>
              <a:gd name="connsiteY167" fmla="*/ 35215 h 1169182"/>
              <a:gd name="connsiteX168" fmla="*/ 1758462 w 5231943"/>
              <a:gd name="connsiteY168" fmla="*/ 46938 h 1169182"/>
              <a:gd name="connsiteX169" fmla="*/ 1735015 w 5231943"/>
              <a:gd name="connsiteY169" fmla="*/ 52800 h 1169182"/>
              <a:gd name="connsiteX170" fmla="*/ 1676400 w 5231943"/>
              <a:gd name="connsiteY170" fmla="*/ 64523 h 1169182"/>
              <a:gd name="connsiteX171" fmla="*/ 1647092 w 5231943"/>
              <a:gd name="connsiteY171" fmla="*/ 70384 h 1169182"/>
              <a:gd name="connsiteX172" fmla="*/ 1617785 w 5231943"/>
              <a:gd name="connsiteY172" fmla="*/ 76246 h 1169182"/>
              <a:gd name="connsiteX173" fmla="*/ 1524000 w 5231943"/>
              <a:gd name="connsiteY173" fmla="*/ 87969 h 1169182"/>
              <a:gd name="connsiteX174" fmla="*/ 1482969 w 5231943"/>
              <a:gd name="connsiteY174" fmla="*/ 93830 h 1169182"/>
              <a:gd name="connsiteX175" fmla="*/ 1400908 w 5231943"/>
              <a:gd name="connsiteY175" fmla="*/ 105554 h 1169182"/>
              <a:gd name="connsiteX176" fmla="*/ 1271954 w 5231943"/>
              <a:gd name="connsiteY176" fmla="*/ 111415 h 1169182"/>
              <a:gd name="connsiteX0" fmla="*/ 1271954 w 5230445"/>
              <a:gd name="connsiteY0" fmla="*/ 111415 h 1169182"/>
              <a:gd name="connsiteX1" fmla="*/ 1271954 w 5230445"/>
              <a:gd name="connsiteY1" fmla="*/ 111415 h 1169182"/>
              <a:gd name="connsiteX2" fmla="*/ 1219200 w 5230445"/>
              <a:gd name="connsiteY2" fmla="*/ 93830 h 1169182"/>
              <a:gd name="connsiteX3" fmla="*/ 1195754 w 5230445"/>
              <a:gd name="connsiteY3" fmla="*/ 87969 h 1169182"/>
              <a:gd name="connsiteX4" fmla="*/ 1172308 w 5230445"/>
              <a:gd name="connsiteY4" fmla="*/ 76246 h 1169182"/>
              <a:gd name="connsiteX5" fmla="*/ 1143000 w 5230445"/>
              <a:gd name="connsiteY5" fmla="*/ 64523 h 1169182"/>
              <a:gd name="connsiteX6" fmla="*/ 1078523 w 5230445"/>
              <a:gd name="connsiteY6" fmla="*/ 46938 h 1169182"/>
              <a:gd name="connsiteX7" fmla="*/ 1043354 w 5230445"/>
              <a:gd name="connsiteY7" fmla="*/ 35215 h 1169182"/>
              <a:gd name="connsiteX8" fmla="*/ 1008185 w 5230445"/>
              <a:gd name="connsiteY8" fmla="*/ 29354 h 1169182"/>
              <a:gd name="connsiteX9" fmla="*/ 984739 w 5230445"/>
              <a:gd name="connsiteY9" fmla="*/ 23492 h 1169182"/>
              <a:gd name="connsiteX10" fmla="*/ 914400 w 5230445"/>
              <a:gd name="connsiteY10" fmla="*/ 17630 h 1169182"/>
              <a:gd name="connsiteX11" fmla="*/ 885092 w 5230445"/>
              <a:gd name="connsiteY11" fmla="*/ 11769 h 1169182"/>
              <a:gd name="connsiteX12" fmla="*/ 445477 w 5230445"/>
              <a:gd name="connsiteY12" fmla="*/ 11769 h 1169182"/>
              <a:gd name="connsiteX13" fmla="*/ 363415 w 5230445"/>
              <a:gd name="connsiteY13" fmla="*/ 17630 h 1169182"/>
              <a:gd name="connsiteX14" fmla="*/ 322385 w 5230445"/>
              <a:gd name="connsiteY14" fmla="*/ 29354 h 1169182"/>
              <a:gd name="connsiteX15" fmla="*/ 298939 w 5230445"/>
              <a:gd name="connsiteY15" fmla="*/ 35215 h 1169182"/>
              <a:gd name="connsiteX16" fmla="*/ 263769 w 5230445"/>
              <a:gd name="connsiteY16" fmla="*/ 46938 h 1169182"/>
              <a:gd name="connsiteX17" fmla="*/ 228600 w 5230445"/>
              <a:gd name="connsiteY17" fmla="*/ 58661 h 1169182"/>
              <a:gd name="connsiteX18" fmla="*/ 193431 w 5230445"/>
              <a:gd name="connsiteY18" fmla="*/ 70384 h 1169182"/>
              <a:gd name="connsiteX19" fmla="*/ 169985 w 5230445"/>
              <a:gd name="connsiteY19" fmla="*/ 76246 h 1169182"/>
              <a:gd name="connsiteX20" fmla="*/ 111369 w 5230445"/>
              <a:gd name="connsiteY20" fmla="*/ 117277 h 1169182"/>
              <a:gd name="connsiteX21" fmla="*/ 93785 w 5230445"/>
              <a:gd name="connsiteY21" fmla="*/ 134861 h 1169182"/>
              <a:gd name="connsiteX22" fmla="*/ 76200 w 5230445"/>
              <a:gd name="connsiteY22" fmla="*/ 146584 h 1169182"/>
              <a:gd name="connsiteX23" fmla="*/ 23446 w 5230445"/>
              <a:gd name="connsiteY23" fmla="*/ 193477 h 1169182"/>
              <a:gd name="connsiteX24" fmla="*/ 5862 w 5230445"/>
              <a:gd name="connsiteY24" fmla="*/ 246230 h 1169182"/>
              <a:gd name="connsiteX25" fmla="*/ 0 w 5230445"/>
              <a:gd name="connsiteY25" fmla="*/ 263815 h 1169182"/>
              <a:gd name="connsiteX26" fmla="*/ 5862 w 5230445"/>
              <a:gd name="connsiteY26" fmla="*/ 363461 h 1169182"/>
              <a:gd name="connsiteX27" fmla="*/ 11723 w 5230445"/>
              <a:gd name="connsiteY27" fmla="*/ 386907 h 1169182"/>
              <a:gd name="connsiteX28" fmla="*/ 23446 w 5230445"/>
              <a:gd name="connsiteY28" fmla="*/ 404492 h 1169182"/>
              <a:gd name="connsiteX29" fmla="*/ 35169 w 5230445"/>
              <a:gd name="connsiteY29" fmla="*/ 427938 h 1169182"/>
              <a:gd name="connsiteX30" fmla="*/ 70339 w 5230445"/>
              <a:gd name="connsiteY30" fmla="*/ 468969 h 1169182"/>
              <a:gd name="connsiteX31" fmla="*/ 82062 w 5230445"/>
              <a:gd name="connsiteY31" fmla="*/ 486554 h 1169182"/>
              <a:gd name="connsiteX32" fmla="*/ 134815 w 5230445"/>
              <a:gd name="connsiteY32" fmla="*/ 515861 h 1169182"/>
              <a:gd name="connsiteX33" fmla="*/ 152400 w 5230445"/>
              <a:gd name="connsiteY33" fmla="*/ 527584 h 1169182"/>
              <a:gd name="connsiteX34" fmla="*/ 181708 w 5230445"/>
              <a:gd name="connsiteY34" fmla="*/ 539307 h 1169182"/>
              <a:gd name="connsiteX35" fmla="*/ 199292 w 5230445"/>
              <a:gd name="connsiteY35" fmla="*/ 551030 h 1169182"/>
              <a:gd name="connsiteX36" fmla="*/ 246185 w 5230445"/>
              <a:gd name="connsiteY36" fmla="*/ 562754 h 1169182"/>
              <a:gd name="connsiteX37" fmla="*/ 281354 w 5230445"/>
              <a:gd name="connsiteY37" fmla="*/ 574477 h 1169182"/>
              <a:gd name="connsiteX38" fmla="*/ 298939 w 5230445"/>
              <a:gd name="connsiteY38" fmla="*/ 580338 h 1169182"/>
              <a:gd name="connsiteX39" fmla="*/ 334108 w 5230445"/>
              <a:gd name="connsiteY39" fmla="*/ 586200 h 1169182"/>
              <a:gd name="connsiteX40" fmla="*/ 427892 w 5230445"/>
              <a:gd name="connsiteY40" fmla="*/ 592061 h 1169182"/>
              <a:gd name="connsiteX41" fmla="*/ 574431 w 5230445"/>
              <a:gd name="connsiteY41" fmla="*/ 586200 h 1169182"/>
              <a:gd name="connsiteX42" fmla="*/ 691662 w 5230445"/>
              <a:gd name="connsiteY42" fmla="*/ 562754 h 1169182"/>
              <a:gd name="connsiteX43" fmla="*/ 709246 w 5230445"/>
              <a:gd name="connsiteY43" fmla="*/ 556892 h 1169182"/>
              <a:gd name="connsiteX44" fmla="*/ 855785 w 5230445"/>
              <a:gd name="connsiteY44" fmla="*/ 539307 h 1169182"/>
              <a:gd name="connsiteX45" fmla="*/ 885092 w 5230445"/>
              <a:gd name="connsiteY45" fmla="*/ 533446 h 1169182"/>
              <a:gd name="connsiteX46" fmla="*/ 931985 w 5230445"/>
              <a:gd name="connsiteY46" fmla="*/ 527584 h 1169182"/>
              <a:gd name="connsiteX47" fmla="*/ 967154 w 5230445"/>
              <a:gd name="connsiteY47" fmla="*/ 515861 h 1169182"/>
              <a:gd name="connsiteX48" fmla="*/ 1008185 w 5230445"/>
              <a:gd name="connsiteY48" fmla="*/ 510000 h 1169182"/>
              <a:gd name="connsiteX49" fmla="*/ 1137139 w 5230445"/>
              <a:gd name="connsiteY49" fmla="*/ 515861 h 1169182"/>
              <a:gd name="connsiteX50" fmla="*/ 1154723 w 5230445"/>
              <a:gd name="connsiteY50" fmla="*/ 521723 h 1169182"/>
              <a:gd name="connsiteX51" fmla="*/ 1178169 w 5230445"/>
              <a:gd name="connsiteY51" fmla="*/ 527584 h 1169182"/>
              <a:gd name="connsiteX52" fmla="*/ 1213339 w 5230445"/>
              <a:gd name="connsiteY52" fmla="*/ 556892 h 1169182"/>
              <a:gd name="connsiteX53" fmla="*/ 1230923 w 5230445"/>
              <a:gd name="connsiteY53" fmla="*/ 574477 h 1169182"/>
              <a:gd name="connsiteX54" fmla="*/ 1254369 w 5230445"/>
              <a:gd name="connsiteY54" fmla="*/ 580338 h 1169182"/>
              <a:gd name="connsiteX55" fmla="*/ 1277815 w 5230445"/>
              <a:gd name="connsiteY55" fmla="*/ 603784 h 1169182"/>
              <a:gd name="connsiteX56" fmla="*/ 1283677 w 5230445"/>
              <a:gd name="connsiteY56" fmla="*/ 621369 h 1169182"/>
              <a:gd name="connsiteX57" fmla="*/ 1301262 w 5230445"/>
              <a:gd name="connsiteY57" fmla="*/ 638954 h 1169182"/>
              <a:gd name="connsiteX58" fmla="*/ 1324708 w 5230445"/>
              <a:gd name="connsiteY58" fmla="*/ 674123 h 1169182"/>
              <a:gd name="connsiteX59" fmla="*/ 1330569 w 5230445"/>
              <a:gd name="connsiteY59" fmla="*/ 697569 h 1169182"/>
              <a:gd name="connsiteX60" fmla="*/ 1342292 w 5230445"/>
              <a:gd name="connsiteY60" fmla="*/ 732738 h 1169182"/>
              <a:gd name="connsiteX61" fmla="*/ 1354015 w 5230445"/>
              <a:gd name="connsiteY61" fmla="*/ 773769 h 1169182"/>
              <a:gd name="connsiteX62" fmla="*/ 1359877 w 5230445"/>
              <a:gd name="connsiteY62" fmla="*/ 797215 h 1169182"/>
              <a:gd name="connsiteX63" fmla="*/ 1406769 w 5230445"/>
              <a:gd name="connsiteY63" fmla="*/ 849969 h 1169182"/>
              <a:gd name="connsiteX64" fmla="*/ 1430215 w 5230445"/>
              <a:gd name="connsiteY64" fmla="*/ 867554 h 1169182"/>
              <a:gd name="connsiteX65" fmla="*/ 1441939 w 5230445"/>
              <a:gd name="connsiteY65" fmla="*/ 885138 h 1169182"/>
              <a:gd name="connsiteX66" fmla="*/ 1465385 w 5230445"/>
              <a:gd name="connsiteY66" fmla="*/ 891000 h 1169182"/>
              <a:gd name="connsiteX67" fmla="*/ 1529862 w 5230445"/>
              <a:gd name="connsiteY67" fmla="*/ 908584 h 1169182"/>
              <a:gd name="connsiteX68" fmla="*/ 1576754 w 5230445"/>
              <a:gd name="connsiteY68" fmla="*/ 920307 h 1169182"/>
              <a:gd name="connsiteX69" fmla="*/ 1547448 w 5230445"/>
              <a:gd name="connsiteY69" fmla="*/ 953997 h 1169182"/>
              <a:gd name="connsiteX70" fmla="*/ 1568289 w 5230445"/>
              <a:gd name="connsiteY70" fmla="*/ 967181 h 1169182"/>
              <a:gd name="connsiteX71" fmla="*/ 1597598 w 5230445"/>
              <a:gd name="connsiteY71" fmla="*/ 1009655 h 1169182"/>
              <a:gd name="connsiteX72" fmla="*/ 1636024 w 5230445"/>
              <a:gd name="connsiteY72" fmla="*/ 1044806 h 1169182"/>
              <a:gd name="connsiteX73" fmla="*/ 1688125 w 5230445"/>
              <a:gd name="connsiteY73" fmla="*/ 1057990 h 1169182"/>
              <a:gd name="connsiteX74" fmla="*/ 1950590 w 5230445"/>
              <a:gd name="connsiteY74" fmla="*/ 1038962 h 1169182"/>
              <a:gd name="connsiteX75" fmla="*/ 2002041 w 5230445"/>
              <a:gd name="connsiteY75" fmla="*/ 1058008 h 1169182"/>
              <a:gd name="connsiteX76" fmla="*/ 2105593 w 5230445"/>
              <a:gd name="connsiteY76" fmla="*/ 1056547 h 1169182"/>
              <a:gd name="connsiteX77" fmla="*/ 2177884 w 5230445"/>
              <a:gd name="connsiteY77" fmla="*/ 1069731 h 1169182"/>
              <a:gd name="connsiteX78" fmla="*/ 2190259 w 5230445"/>
              <a:gd name="connsiteY78" fmla="*/ 1074131 h 1169182"/>
              <a:gd name="connsiteX79" fmla="*/ 2155092 w 5230445"/>
              <a:gd name="connsiteY79" fmla="*/ 1036059 h 1169182"/>
              <a:gd name="connsiteX80" fmla="*/ 2203939 w 5230445"/>
              <a:gd name="connsiteY80" fmla="*/ 1025815 h 1169182"/>
              <a:gd name="connsiteX81" fmla="*/ 2227385 w 5230445"/>
              <a:gd name="connsiteY81" fmla="*/ 1031677 h 1169182"/>
              <a:gd name="connsiteX82" fmla="*/ 2256692 w 5230445"/>
              <a:gd name="connsiteY82" fmla="*/ 1037538 h 1169182"/>
              <a:gd name="connsiteX83" fmla="*/ 2280139 w 5230445"/>
              <a:gd name="connsiteY83" fmla="*/ 1043400 h 1169182"/>
              <a:gd name="connsiteX84" fmla="*/ 2309446 w 5230445"/>
              <a:gd name="connsiteY84" fmla="*/ 1049261 h 1169182"/>
              <a:gd name="connsiteX85" fmla="*/ 2327031 w 5230445"/>
              <a:gd name="connsiteY85" fmla="*/ 1055123 h 1169182"/>
              <a:gd name="connsiteX86" fmla="*/ 2362200 w 5230445"/>
              <a:gd name="connsiteY86" fmla="*/ 1060984 h 1169182"/>
              <a:gd name="connsiteX87" fmla="*/ 2473569 w 5230445"/>
              <a:gd name="connsiteY87" fmla="*/ 1072707 h 1169182"/>
              <a:gd name="connsiteX88" fmla="*/ 2514600 w 5230445"/>
              <a:gd name="connsiteY88" fmla="*/ 1078569 h 1169182"/>
              <a:gd name="connsiteX89" fmla="*/ 2637692 w 5230445"/>
              <a:gd name="connsiteY89" fmla="*/ 1084430 h 1169182"/>
              <a:gd name="connsiteX90" fmla="*/ 2778369 w 5230445"/>
              <a:gd name="connsiteY90" fmla="*/ 1096154 h 1169182"/>
              <a:gd name="connsiteX91" fmla="*/ 3077308 w 5230445"/>
              <a:gd name="connsiteY91" fmla="*/ 1107877 h 1169182"/>
              <a:gd name="connsiteX92" fmla="*/ 3411415 w 5230445"/>
              <a:gd name="connsiteY92" fmla="*/ 1096154 h 1169182"/>
              <a:gd name="connsiteX93" fmla="*/ 3481754 w 5230445"/>
              <a:gd name="connsiteY93" fmla="*/ 1090292 h 1169182"/>
              <a:gd name="connsiteX94" fmla="*/ 3511062 w 5230445"/>
              <a:gd name="connsiteY94" fmla="*/ 1084430 h 1169182"/>
              <a:gd name="connsiteX95" fmla="*/ 3575539 w 5230445"/>
              <a:gd name="connsiteY95" fmla="*/ 1072707 h 1169182"/>
              <a:gd name="connsiteX96" fmla="*/ 3598985 w 5230445"/>
              <a:gd name="connsiteY96" fmla="*/ 1066846 h 1169182"/>
              <a:gd name="connsiteX97" fmla="*/ 3681046 w 5230445"/>
              <a:gd name="connsiteY97" fmla="*/ 1078569 h 1169182"/>
              <a:gd name="connsiteX98" fmla="*/ 3698631 w 5230445"/>
              <a:gd name="connsiteY98" fmla="*/ 1084430 h 1169182"/>
              <a:gd name="connsiteX99" fmla="*/ 3798277 w 5230445"/>
              <a:gd name="connsiteY99" fmla="*/ 1102015 h 1169182"/>
              <a:gd name="connsiteX100" fmla="*/ 3815862 w 5230445"/>
              <a:gd name="connsiteY100" fmla="*/ 1107877 h 1169182"/>
              <a:gd name="connsiteX101" fmla="*/ 3915508 w 5230445"/>
              <a:gd name="connsiteY101" fmla="*/ 1125461 h 1169182"/>
              <a:gd name="connsiteX102" fmla="*/ 3933092 w 5230445"/>
              <a:gd name="connsiteY102" fmla="*/ 1131323 h 1169182"/>
              <a:gd name="connsiteX103" fmla="*/ 4021015 w 5230445"/>
              <a:gd name="connsiteY103" fmla="*/ 1143046 h 1169182"/>
              <a:gd name="connsiteX104" fmla="*/ 4489939 w 5230445"/>
              <a:gd name="connsiteY104" fmla="*/ 1143046 h 1169182"/>
              <a:gd name="connsiteX105" fmla="*/ 4542692 w 5230445"/>
              <a:gd name="connsiteY105" fmla="*/ 1137184 h 1169182"/>
              <a:gd name="connsiteX106" fmla="*/ 4654062 w 5230445"/>
              <a:gd name="connsiteY106" fmla="*/ 1131323 h 1169182"/>
              <a:gd name="connsiteX107" fmla="*/ 4741985 w 5230445"/>
              <a:gd name="connsiteY107" fmla="*/ 1119600 h 1169182"/>
              <a:gd name="connsiteX108" fmla="*/ 4783015 w 5230445"/>
              <a:gd name="connsiteY108" fmla="*/ 1113738 h 1169182"/>
              <a:gd name="connsiteX109" fmla="*/ 4829908 w 5230445"/>
              <a:gd name="connsiteY109" fmla="*/ 1102015 h 1169182"/>
              <a:gd name="connsiteX110" fmla="*/ 4847492 w 5230445"/>
              <a:gd name="connsiteY110" fmla="*/ 1096154 h 1169182"/>
              <a:gd name="connsiteX111" fmla="*/ 4865077 w 5230445"/>
              <a:gd name="connsiteY111" fmla="*/ 1084430 h 1169182"/>
              <a:gd name="connsiteX112" fmla="*/ 4900246 w 5230445"/>
              <a:gd name="connsiteY112" fmla="*/ 1072707 h 1169182"/>
              <a:gd name="connsiteX113" fmla="*/ 4929554 w 5230445"/>
              <a:gd name="connsiteY113" fmla="*/ 1055123 h 1169182"/>
              <a:gd name="connsiteX114" fmla="*/ 4947139 w 5230445"/>
              <a:gd name="connsiteY114" fmla="*/ 1049261 h 1169182"/>
              <a:gd name="connsiteX115" fmla="*/ 4982308 w 5230445"/>
              <a:gd name="connsiteY115" fmla="*/ 1025815 h 1169182"/>
              <a:gd name="connsiteX116" fmla="*/ 5017477 w 5230445"/>
              <a:gd name="connsiteY116" fmla="*/ 984784 h 1169182"/>
              <a:gd name="connsiteX117" fmla="*/ 5167268 w 5230445"/>
              <a:gd name="connsiteY117" fmla="*/ 1056529 h 1169182"/>
              <a:gd name="connsiteX118" fmla="*/ 5155548 w 5230445"/>
              <a:gd name="connsiteY118" fmla="*/ 983287 h 1169182"/>
              <a:gd name="connsiteX119" fmla="*/ 5230444 w 5230445"/>
              <a:gd name="connsiteY119" fmla="*/ 973025 h 1169182"/>
              <a:gd name="connsiteX120" fmla="*/ 5158154 w 5230445"/>
              <a:gd name="connsiteY120" fmla="*/ 896861 h 1169182"/>
              <a:gd name="connsiteX121" fmla="*/ 5187462 w 5230445"/>
              <a:gd name="connsiteY121" fmla="*/ 844107 h 1169182"/>
              <a:gd name="connsiteX122" fmla="*/ 5199185 w 5230445"/>
              <a:gd name="connsiteY122" fmla="*/ 797215 h 1169182"/>
              <a:gd name="connsiteX123" fmla="*/ 5193323 w 5230445"/>
              <a:gd name="connsiteY123" fmla="*/ 679984 h 1169182"/>
              <a:gd name="connsiteX124" fmla="*/ 5181600 w 5230445"/>
              <a:gd name="connsiteY124" fmla="*/ 650677 h 1169182"/>
              <a:gd name="connsiteX125" fmla="*/ 5158154 w 5230445"/>
              <a:gd name="connsiteY125" fmla="*/ 586200 h 1169182"/>
              <a:gd name="connsiteX126" fmla="*/ 5140569 w 5230445"/>
              <a:gd name="connsiteY126" fmla="*/ 562754 h 1169182"/>
              <a:gd name="connsiteX127" fmla="*/ 5128846 w 5230445"/>
              <a:gd name="connsiteY127" fmla="*/ 521723 h 1169182"/>
              <a:gd name="connsiteX128" fmla="*/ 5099539 w 5230445"/>
              <a:gd name="connsiteY128" fmla="*/ 480692 h 1169182"/>
              <a:gd name="connsiteX129" fmla="*/ 5070231 w 5230445"/>
              <a:gd name="connsiteY129" fmla="*/ 439661 h 1169182"/>
              <a:gd name="connsiteX130" fmla="*/ 4976446 w 5230445"/>
              <a:gd name="connsiteY130" fmla="*/ 398630 h 1169182"/>
              <a:gd name="connsiteX131" fmla="*/ 4958862 w 5230445"/>
              <a:gd name="connsiteY131" fmla="*/ 392769 h 1169182"/>
              <a:gd name="connsiteX132" fmla="*/ 4935415 w 5230445"/>
              <a:gd name="connsiteY132" fmla="*/ 386907 h 1169182"/>
              <a:gd name="connsiteX133" fmla="*/ 4917831 w 5230445"/>
              <a:gd name="connsiteY133" fmla="*/ 381046 h 1169182"/>
              <a:gd name="connsiteX134" fmla="*/ 4847492 w 5230445"/>
              <a:gd name="connsiteY134" fmla="*/ 375184 h 1169182"/>
              <a:gd name="connsiteX135" fmla="*/ 4642339 w 5230445"/>
              <a:gd name="connsiteY135" fmla="*/ 363461 h 1169182"/>
              <a:gd name="connsiteX136" fmla="*/ 4536831 w 5230445"/>
              <a:gd name="connsiteY136" fmla="*/ 351738 h 1169182"/>
              <a:gd name="connsiteX137" fmla="*/ 4419600 w 5230445"/>
              <a:gd name="connsiteY137" fmla="*/ 340015 h 1169182"/>
              <a:gd name="connsiteX138" fmla="*/ 3909646 w 5230445"/>
              <a:gd name="connsiteY138" fmla="*/ 334154 h 1169182"/>
              <a:gd name="connsiteX139" fmla="*/ 3598985 w 5230445"/>
              <a:gd name="connsiteY139" fmla="*/ 322430 h 1169182"/>
              <a:gd name="connsiteX140" fmla="*/ 3505200 w 5230445"/>
              <a:gd name="connsiteY140" fmla="*/ 345877 h 1169182"/>
              <a:gd name="connsiteX141" fmla="*/ 3481754 w 5230445"/>
              <a:gd name="connsiteY141" fmla="*/ 351738 h 1169182"/>
              <a:gd name="connsiteX142" fmla="*/ 3452446 w 5230445"/>
              <a:gd name="connsiteY142" fmla="*/ 357600 h 1169182"/>
              <a:gd name="connsiteX143" fmla="*/ 3335215 w 5230445"/>
              <a:gd name="connsiteY143" fmla="*/ 363461 h 1169182"/>
              <a:gd name="connsiteX144" fmla="*/ 3241431 w 5230445"/>
              <a:gd name="connsiteY144" fmla="*/ 369323 h 1169182"/>
              <a:gd name="connsiteX145" fmla="*/ 3059723 w 5230445"/>
              <a:gd name="connsiteY145" fmla="*/ 363461 h 1169182"/>
              <a:gd name="connsiteX146" fmla="*/ 3042139 w 5230445"/>
              <a:gd name="connsiteY146" fmla="*/ 357600 h 1169182"/>
              <a:gd name="connsiteX147" fmla="*/ 2913185 w 5230445"/>
              <a:gd name="connsiteY147" fmla="*/ 345877 h 1169182"/>
              <a:gd name="connsiteX148" fmla="*/ 2836985 w 5230445"/>
              <a:gd name="connsiteY148" fmla="*/ 328292 h 1169182"/>
              <a:gd name="connsiteX149" fmla="*/ 2737339 w 5230445"/>
              <a:gd name="connsiteY149" fmla="*/ 310707 h 1169182"/>
              <a:gd name="connsiteX150" fmla="*/ 2690446 w 5230445"/>
              <a:gd name="connsiteY150" fmla="*/ 287261 h 1169182"/>
              <a:gd name="connsiteX151" fmla="*/ 2661139 w 5230445"/>
              <a:gd name="connsiteY151" fmla="*/ 263815 h 1169182"/>
              <a:gd name="connsiteX152" fmla="*/ 2625969 w 5230445"/>
              <a:gd name="connsiteY152" fmla="*/ 240369 h 1169182"/>
              <a:gd name="connsiteX153" fmla="*/ 2608385 w 5230445"/>
              <a:gd name="connsiteY153" fmla="*/ 222784 h 1169182"/>
              <a:gd name="connsiteX154" fmla="*/ 2590800 w 5230445"/>
              <a:gd name="connsiteY154" fmla="*/ 211061 h 1169182"/>
              <a:gd name="connsiteX155" fmla="*/ 2561492 w 5230445"/>
              <a:gd name="connsiteY155" fmla="*/ 187615 h 1169182"/>
              <a:gd name="connsiteX156" fmla="*/ 2543908 w 5230445"/>
              <a:gd name="connsiteY156" fmla="*/ 175892 h 1169182"/>
              <a:gd name="connsiteX157" fmla="*/ 2526323 w 5230445"/>
              <a:gd name="connsiteY157" fmla="*/ 158307 h 1169182"/>
              <a:gd name="connsiteX158" fmla="*/ 2502877 w 5230445"/>
              <a:gd name="connsiteY158" fmla="*/ 146584 h 1169182"/>
              <a:gd name="connsiteX159" fmla="*/ 2485292 w 5230445"/>
              <a:gd name="connsiteY159" fmla="*/ 129000 h 1169182"/>
              <a:gd name="connsiteX160" fmla="*/ 2444262 w 5230445"/>
              <a:gd name="connsiteY160" fmla="*/ 105554 h 1169182"/>
              <a:gd name="connsiteX161" fmla="*/ 2432539 w 5230445"/>
              <a:gd name="connsiteY161" fmla="*/ 93830 h 1169182"/>
              <a:gd name="connsiteX162" fmla="*/ 2373923 w 5230445"/>
              <a:gd name="connsiteY162" fmla="*/ 82107 h 1169182"/>
              <a:gd name="connsiteX163" fmla="*/ 2327031 w 5230445"/>
              <a:gd name="connsiteY163" fmla="*/ 70384 h 1169182"/>
              <a:gd name="connsiteX164" fmla="*/ 2303585 w 5230445"/>
              <a:gd name="connsiteY164" fmla="*/ 64523 h 1169182"/>
              <a:gd name="connsiteX165" fmla="*/ 2268415 w 5230445"/>
              <a:gd name="connsiteY165" fmla="*/ 58661 h 1169182"/>
              <a:gd name="connsiteX166" fmla="*/ 2227385 w 5230445"/>
              <a:gd name="connsiteY166" fmla="*/ 46938 h 1169182"/>
              <a:gd name="connsiteX167" fmla="*/ 2116015 w 5230445"/>
              <a:gd name="connsiteY167" fmla="*/ 35215 h 1169182"/>
              <a:gd name="connsiteX168" fmla="*/ 1758462 w 5230445"/>
              <a:gd name="connsiteY168" fmla="*/ 46938 h 1169182"/>
              <a:gd name="connsiteX169" fmla="*/ 1735015 w 5230445"/>
              <a:gd name="connsiteY169" fmla="*/ 52800 h 1169182"/>
              <a:gd name="connsiteX170" fmla="*/ 1676400 w 5230445"/>
              <a:gd name="connsiteY170" fmla="*/ 64523 h 1169182"/>
              <a:gd name="connsiteX171" fmla="*/ 1647092 w 5230445"/>
              <a:gd name="connsiteY171" fmla="*/ 70384 h 1169182"/>
              <a:gd name="connsiteX172" fmla="*/ 1617785 w 5230445"/>
              <a:gd name="connsiteY172" fmla="*/ 76246 h 1169182"/>
              <a:gd name="connsiteX173" fmla="*/ 1524000 w 5230445"/>
              <a:gd name="connsiteY173" fmla="*/ 87969 h 1169182"/>
              <a:gd name="connsiteX174" fmla="*/ 1482969 w 5230445"/>
              <a:gd name="connsiteY174" fmla="*/ 93830 h 1169182"/>
              <a:gd name="connsiteX175" fmla="*/ 1400908 w 5230445"/>
              <a:gd name="connsiteY175" fmla="*/ 105554 h 1169182"/>
              <a:gd name="connsiteX176" fmla="*/ 1271954 w 5230445"/>
              <a:gd name="connsiteY176" fmla="*/ 111415 h 1169182"/>
              <a:gd name="connsiteX0" fmla="*/ 1271954 w 5230445"/>
              <a:gd name="connsiteY0" fmla="*/ 111415 h 1169182"/>
              <a:gd name="connsiteX1" fmla="*/ 1271954 w 5230445"/>
              <a:gd name="connsiteY1" fmla="*/ 111415 h 1169182"/>
              <a:gd name="connsiteX2" fmla="*/ 1219200 w 5230445"/>
              <a:gd name="connsiteY2" fmla="*/ 93830 h 1169182"/>
              <a:gd name="connsiteX3" fmla="*/ 1195754 w 5230445"/>
              <a:gd name="connsiteY3" fmla="*/ 87969 h 1169182"/>
              <a:gd name="connsiteX4" fmla="*/ 1172308 w 5230445"/>
              <a:gd name="connsiteY4" fmla="*/ 76246 h 1169182"/>
              <a:gd name="connsiteX5" fmla="*/ 1143000 w 5230445"/>
              <a:gd name="connsiteY5" fmla="*/ 64523 h 1169182"/>
              <a:gd name="connsiteX6" fmla="*/ 1078523 w 5230445"/>
              <a:gd name="connsiteY6" fmla="*/ 46938 h 1169182"/>
              <a:gd name="connsiteX7" fmla="*/ 1043354 w 5230445"/>
              <a:gd name="connsiteY7" fmla="*/ 35215 h 1169182"/>
              <a:gd name="connsiteX8" fmla="*/ 1008185 w 5230445"/>
              <a:gd name="connsiteY8" fmla="*/ 29354 h 1169182"/>
              <a:gd name="connsiteX9" fmla="*/ 984739 w 5230445"/>
              <a:gd name="connsiteY9" fmla="*/ 23492 h 1169182"/>
              <a:gd name="connsiteX10" fmla="*/ 914400 w 5230445"/>
              <a:gd name="connsiteY10" fmla="*/ 17630 h 1169182"/>
              <a:gd name="connsiteX11" fmla="*/ 885092 w 5230445"/>
              <a:gd name="connsiteY11" fmla="*/ 11769 h 1169182"/>
              <a:gd name="connsiteX12" fmla="*/ 445477 w 5230445"/>
              <a:gd name="connsiteY12" fmla="*/ 11769 h 1169182"/>
              <a:gd name="connsiteX13" fmla="*/ 363415 w 5230445"/>
              <a:gd name="connsiteY13" fmla="*/ 17630 h 1169182"/>
              <a:gd name="connsiteX14" fmla="*/ 322385 w 5230445"/>
              <a:gd name="connsiteY14" fmla="*/ 29354 h 1169182"/>
              <a:gd name="connsiteX15" fmla="*/ 298939 w 5230445"/>
              <a:gd name="connsiteY15" fmla="*/ 35215 h 1169182"/>
              <a:gd name="connsiteX16" fmla="*/ 263769 w 5230445"/>
              <a:gd name="connsiteY16" fmla="*/ 46938 h 1169182"/>
              <a:gd name="connsiteX17" fmla="*/ 228600 w 5230445"/>
              <a:gd name="connsiteY17" fmla="*/ 58661 h 1169182"/>
              <a:gd name="connsiteX18" fmla="*/ 193431 w 5230445"/>
              <a:gd name="connsiteY18" fmla="*/ 70384 h 1169182"/>
              <a:gd name="connsiteX19" fmla="*/ 169985 w 5230445"/>
              <a:gd name="connsiteY19" fmla="*/ 76246 h 1169182"/>
              <a:gd name="connsiteX20" fmla="*/ 111369 w 5230445"/>
              <a:gd name="connsiteY20" fmla="*/ 117277 h 1169182"/>
              <a:gd name="connsiteX21" fmla="*/ 93785 w 5230445"/>
              <a:gd name="connsiteY21" fmla="*/ 134861 h 1169182"/>
              <a:gd name="connsiteX22" fmla="*/ 76200 w 5230445"/>
              <a:gd name="connsiteY22" fmla="*/ 146584 h 1169182"/>
              <a:gd name="connsiteX23" fmla="*/ 23446 w 5230445"/>
              <a:gd name="connsiteY23" fmla="*/ 193477 h 1169182"/>
              <a:gd name="connsiteX24" fmla="*/ 5862 w 5230445"/>
              <a:gd name="connsiteY24" fmla="*/ 246230 h 1169182"/>
              <a:gd name="connsiteX25" fmla="*/ 0 w 5230445"/>
              <a:gd name="connsiteY25" fmla="*/ 263815 h 1169182"/>
              <a:gd name="connsiteX26" fmla="*/ 5862 w 5230445"/>
              <a:gd name="connsiteY26" fmla="*/ 363461 h 1169182"/>
              <a:gd name="connsiteX27" fmla="*/ 11723 w 5230445"/>
              <a:gd name="connsiteY27" fmla="*/ 386907 h 1169182"/>
              <a:gd name="connsiteX28" fmla="*/ 23446 w 5230445"/>
              <a:gd name="connsiteY28" fmla="*/ 404492 h 1169182"/>
              <a:gd name="connsiteX29" fmla="*/ 35169 w 5230445"/>
              <a:gd name="connsiteY29" fmla="*/ 427938 h 1169182"/>
              <a:gd name="connsiteX30" fmla="*/ 70339 w 5230445"/>
              <a:gd name="connsiteY30" fmla="*/ 468969 h 1169182"/>
              <a:gd name="connsiteX31" fmla="*/ 82062 w 5230445"/>
              <a:gd name="connsiteY31" fmla="*/ 486554 h 1169182"/>
              <a:gd name="connsiteX32" fmla="*/ 134815 w 5230445"/>
              <a:gd name="connsiteY32" fmla="*/ 515861 h 1169182"/>
              <a:gd name="connsiteX33" fmla="*/ 152400 w 5230445"/>
              <a:gd name="connsiteY33" fmla="*/ 527584 h 1169182"/>
              <a:gd name="connsiteX34" fmla="*/ 181708 w 5230445"/>
              <a:gd name="connsiteY34" fmla="*/ 539307 h 1169182"/>
              <a:gd name="connsiteX35" fmla="*/ 199292 w 5230445"/>
              <a:gd name="connsiteY35" fmla="*/ 551030 h 1169182"/>
              <a:gd name="connsiteX36" fmla="*/ 246185 w 5230445"/>
              <a:gd name="connsiteY36" fmla="*/ 562754 h 1169182"/>
              <a:gd name="connsiteX37" fmla="*/ 281354 w 5230445"/>
              <a:gd name="connsiteY37" fmla="*/ 574477 h 1169182"/>
              <a:gd name="connsiteX38" fmla="*/ 298939 w 5230445"/>
              <a:gd name="connsiteY38" fmla="*/ 580338 h 1169182"/>
              <a:gd name="connsiteX39" fmla="*/ 334108 w 5230445"/>
              <a:gd name="connsiteY39" fmla="*/ 586200 h 1169182"/>
              <a:gd name="connsiteX40" fmla="*/ 427892 w 5230445"/>
              <a:gd name="connsiteY40" fmla="*/ 592061 h 1169182"/>
              <a:gd name="connsiteX41" fmla="*/ 574431 w 5230445"/>
              <a:gd name="connsiteY41" fmla="*/ 586200 h 1169182"/>
              <a:gd name="connsiteX42" fmla="*/ 691662 w 5230445"/>
              <a:gd name="connsiteY42" fmla="*/ 562754 h 1169182"/>
              <a:gd name="connsiteX43" fmla="*/ 709246 w 5230445"/>
              <a:gd name="connsiteY43" fmla="*/ 556892 h 1169182"/>
              <a:gd name="connsiteX44" fmla="*/ 855785 w 5230445"/>
              <a:gd name="connsiteY44" fmla="*/ 539307 h 1169182"/>
              <a:gd name="connsiteX45" fmla="*/ 885092 w 5230445"/>
              <a:gd name="connsiteY45" fmla="*/ 533446 h 1169182"/>
              <a:gd name="connsiteX46" fmla="*/ 931985 w 5230445"/>
              <a:gd name="connsiteY46" fmla="*/ 527584 h 1169182"/>
              <a:gd name="connsiteX47" fmla="*/ 967154 w 5230445"/>
              <a:gd name="connsiteY47" fmla="*/ 515861 h 1169182"/>
              <a:gd name="connsiteX48" fmla="*/ 1008185 w 5230445"/>
              <a:gd name="connsiteY48" fmla="*/ 510000 h 1169182"/>
              <a:gd name="connsiteX49" fmla="*/ 1137139 w 5230445"/>
              <a:gd name="connsiteY49" fmla="*/ 515861 h 1169182"/>
              <a:gd name="connsiteX50" fmla="*/ 1154723 w 5230445"/>
              <a:gd name="connsiteY50" fmla="*/ 521723 h 1169182"/>
              <a:gd name="connsiteX51" fmla="*/ 1178169 w 5230445"/>
              <a:gd name="connsiteY51" fmla="*/ 527584 h 1169182"/>
              <a:gd name="connsiteX52" fmla="*/ 1213339 w 5230445"/>
              <a:gd name="connsiteY52" fmla="*/ 556892 h 1169182"/>
              <a:gd name="connsiteX53" fmla="*/ 1230923 w 5230445"/>
              <a:gd name="connsiteY53" fmla="*/ 574477 h 1169182"/>
              <a:gd name="connsiteX54" fmla="*/ 1254369 w 5230445"/>
              <a:gd name="connsiteY54" fmla="*/ 580338 h 1169182"/>
              <a:gd name="connsiteX55" fmla="*/ 1277815 w 5230445"/>
              <a:gd name="connsiteY55" fmla="*/ 603784 h 1169182"/>
              <a:gd name="connsiteX56" fmla="*/ 1283677 w 5230445"/>
              <a:gd name="connsiteY56" fmla="*/ 621369 h 1169182"/>
              <a:gd name="connsiteX57" fmla="*/ 1301262 w 5230445"/>
              <a:gd name="connsiteY57" fmla="*/ 638954 h 1169182"/>
              <a:gd name="connsiteX58" fmla="*/ 1324708 w 5230445"/>
              <a:gd name="connsiteY58" fmla="*/ 674123 h 1169182"/>
              <a:gd name="connsiteX59" fmla="*/ 1330569 w 5230445"/>
              <a:gd name="connsiteY59" fmla="*/ 697569 h 1169182"/>
              <a:gd name="connsiteX60" fmla="*/ 1342292 w 5230445"/>
              <a:gd name="connsiteY60" fmla="*/ 732738 h 1169182"/>
              <a:gd name="connsiteX61" fmla="*/ 1354015 w 5230445"/>
              <a:gd name="connsiteY61" fmla="*/ 773769 h 1169182"/>
              <a:gd name="connsiteX62" fmla="*/ 1359877 w 5230445"/>
              <a:gd name="connsiteY62" fmla="*/ 797215 h 1169182"/>
              <a:gd name="connsiteX63" fmla="*/ 1406769 w 5230445"/>
              <a:gd name="connsiteY63" fmla="*/ 849969 h 1169182"/>
              <a:gd name="connsiteX64" fmla="*/ 1430215 w 5230445"/>
              <a:gd name="connsiteY64" fmla="*/ 867554 h 1169182"/>
              <a:gd name="connsiteX65" fmla="*/ 1441939 w 5230445"/>
              <a:gd name="connsiteY65" fmla="*/ 885138 h 1169182"/>
              <a:gd name="connsiteX66" fmla="*/ 1465385 w 5230445"/>
              <a:gd name="connsiteY66" fmla="*/ 891000 h 1169182"/>
              <a:gd name="connsiteX67" fmla="*/ 1529862 w 5230445"/>
              <a:gd name="connsiteY67" fmla="*/ 908584 h 1169182"/>
              <a:gd name="connsiteX68" fmla="*/ 1576754 w 5230445"/>
              <a:gd name="connsiteY68" fmla="*/ 920307 h 1169182"/>
              <a:gd name="connsiteX69" fmla="*/ 1547448 w 5230445"/>
              <a:gd name="connsiteY69" fmla="*/ 953997 h 1169182"/>
              <a:gd name="connsiteX70" fmla="*/ 1568289 w 5230445"/>
              <a:gd name="connsiteY70" fmla="*/ 967181 h 1169182"/>
              <a:gd name="connsiteX71" fmla="*/ 1597598 w 5230445"/>
              <a:gd name="connsiteY71" fmla="*/ 1009655 h 1169182"/>
              <a:gd name="connsiteX72" fmla="*/ 1636024 w 5230445"/>
              <a:gd name="connsiteY72" fmla="*/ 1044806 h 1169182"/>
              <a:gd name="connsiteX73" fmla="*/ 1688125 w 5230445"/>
              <a:gd name="connsiteY73" fmla="*/ 1057990 h 1169182"/>
              <a:gd name="connsiteX74" fmla="*/ 1950590 w 5230445"/>
              <a:gd name="connsiteY74" fmla="*/ 1038962 h 1169182"/>
              <a:gd name="connsiteX75" fmla="*/ 2002041 w 5230445"/>
              <a:gd name="connsiteY75" fmla="*/ 1058008 h 1169182"/>
              <a:gd name="connsiteX76" fmla="*/ 2105593 w 5230445"/>
              <a:gd name="connsiteY76" fmla="*/ 1056547 h 1169182"/>
              <a:gd name="connsiteX77" fmla="*/ 2177884 w 5230445"/>
              <a:gd name="connsiteY77" fmla="*/ 1069731 h 1169182"/>
              <a:gd name="connsiteX78" fmla="*/ 2190259 w 5230445"/>
              <a:gd name="connsiteY78" fmla="*/ 1074131 h 1169182"/>
              <a:gd name="connsiteX79" fmla="*/ 2155092 w 5230445"/>
              <a:gd name="connsiteY79" fmla="*/ 1036059 h 1169182"/>
              <a:gd name="connsiteX80" fmla="*/ 2203939 w 5230445"/>
              <a:gd name="connsiteY80" fmla="*/ 1025815 h 1169182"/>
              <a:gd name="connsiteX81" fmla="*/ 2227385 w 5230445"/>
              <a:gd name="connsiteY81" fmla="*/ 1031677 h 1169182"/>
              <a:gd name="connsiteX82" fmla="*/ 2256692 w 5230445"/>
              <a:gd name="connsiteY82" fmla="*/ 1037538 h 1169182"/>
              <a:gd name="connsiteX83" fmla="*/ 2280139 w 5230445"/>
              <a:gd name="connsiteY83" fmla="*/ 1043400 h 1169182"/>
              <a:gd name="connsiteX84" fmla="*/ 2309446 w 5230445"/>
              <a:gd name="connsiteY84" fmla="*/ 1049261 h 1169182"/>
              <a:gd name="connsiteX85" fmla="*/ 2327031 w 5230445"/>
              <a:gd name="connsiteY85" fmla="*/ 1055123 h 1169182"/>
              <a:gd name="connsiteX86" fmla="*/ 2362200 w 5230445"/>
              <a:gd name="connsiteY86" fmla="*/ 1060984 h 1169182"/>
              <a:gd name="connsiteX87" fmla="*/ 2473569 w 5230445"/>
              <a:gd name="connsiteY87" fmla="*/ 1072707 h 1169182"/>
              <a:gd name="connsiteX88" fmla="*/ 2514600 w 5230445"/>
              <a:gd name="connsiteY88" fmla="*/ 1078569 h 1169182"/>
              <a:gd name="connsiteX89" fmla="*/ 2637692 w 5230445"/>
              <a:gd name="connsiteY89" fmla="*/ 1084430 h 1169182"/>
              <a:gd name="connsiteX90" fmla="*/ 2778369 w 5230445"/>
              <a:gd name="connsiteY90" fmla="*/ 1096154 h 1169182"/>
              <a:gd name="connsiteX91" fmla="*/ 3077308 w 5230445"/>
              <a:gd name="connsiteY91" fmla="*/ 1107877 h 1169182"/>
              <a:gd name="connsiteX92" fmla="*/ 3411415 w 5230445"/>
              <a:gd name="connsiteY92" fmla="*/ 1096154 h 1169182"/>
              <a:gd name="connsiteX93" fmla="*/ 3481754 w 5230445"/>
              <a:gd name="connsiteY93" fmla="*/ 1090292 h 1169182"/>
              <a:gd name="connsiteX94" fmla="*/ 3511062 w 5230445"/>
              <a:gd name="connsiteY94" fmla="*/ 1084430 h 1169182"/>
              <a:gd name="connsiteX95" fmla="*/ 3575539 w 5230445"/>
              <a:gd name="connsiteY95" fmla="*/ 1072707 h 1169182"/>
              <a:gd name="connsiteX96" fmla="*/ 3598985 w 5230445"/>
              <a:gd name="connsiteY96" fmla="*/ 1066846 h 1169182"/>
              <a:gd name="connsiteX97" fmla="*/ 3681046 w 5230445"/>
              <a:gd name="connsiteY97" fmla="*/ 1078569 h 1169182"/>
              <a:gd name="connsiteX98" fmla="*/ 3698631 w 5230445"/>
              <a:gd name="connsiteY98" fmla="*/ 1084430 h 1169182"/>
              <a:gd name="connsiteX99" fmla="*/ 3798277 w 5230445"/>
              <a:gd name="connsiteY99" fmla="*/ 1102015 h 1169182"/>
              <a:gd name="connsiteX100" fmla="*/ 3815862 w 5230445"/>
              <a:gd name="connsiteY100" fmla="*/ 1107877 h 1169182"/>
              <a:gd name="connsiteX101" fmla="*/ 3915508 w 5230445"/>
              <a:gd name="connsiteY101" fmla="*/ 1125461 h 1169182"/>
              <a:gd name="connsiteX102" fmla="*/ 3933092 w 5230445"/>
              <a:gd name="connsiteY102" fmla="*/ 1131323 h 1169182"/>
              <a:gd name="connsiteX103" fmla="*/ 4021015 w 5230445"/>
              <a:gd name="connsiteY103" fmla="*/ 1143046 h 1169182"/>
              <a:gd name="connsiteX104" fmla="*/ 4489939 w 5230445"/>
              <a:gd name="connsiteY104" fmla="*/ 1143046 h 1169182"/>
              <a:gd name="connsiteX105" fmla="*/ 4542692 w 5230445"/>
              <a:gd name="connsiteY105" fmla="*/ 1137184 h 1169182"/>
              <a:gd name="connsiteX106" fmla="*/ 4654062 w 5230445"/>
              <a:gd name="connsiteY106" fmla="*/ 1131323 h 1169182"/>
              <a:gd name="connsiteX107" fmla="*/ 4741985 w 5230445"/>
              <a:gd name="connsiteY107" fmla="*/ 1119600 h 1169182"/>
              <a:gd name="connsiteX108" fmla="*/ 4783015 w 5230445"/>
              <a:gd name="connsiteY108" fmla="*/ 1113738 h 1169182"/>
              <a:gd name="connsiteX109" fmla="*/ 4829908 w 5230445"/>
              <a:gd name="connsiteY109" fmla="*/ 1102015 h 1169182"/>
              <a:gd name="connsiteX110" fmla="*/ 4847492 w 5230445"/>
              <a:gd name="connsiteY110" fmla="*/ 1096154 h 1169182"/>
              <a:gd name="connsiteX111" fmla="*/ 4865077 w 5230445"/>
              <a:gd name="connsiteY111" fmla="*/ 1084430 h 1169182"/>
              <a:gd name="connsiteX112" fmla="*/ 4900246 w 5230445"/>
              <a:gd name="connsiteY112" fmla="*/ 1072707 h 1169182"/>
              <a:gd name="connsiteX113" fmla="*/ 4929554 w 5230445"/>
              <a:gd name="connsiteY113" fmla="*/ 1055123 h 1169182"/>
              <a:gd name="connsiteX114" fmla="*/ 4947139 w 5230445"/>
              <a:gd name="connsiteY114" fmla="*/ 1049261 h 1169182"/>
              <a:gd name="connsiteX115" fmla="*/ 4982308 w 5230445"/>
              <a:gd name="connsiteY115" fmla="*/ 1025815 h 1169182"/>
              <a:gd name="connsiteX116" fmla="*/ 5017477 w 5230445"/>
              <a:gd name="connsiteY116" fmla="*/ 984784 h 1169182"/>
              <a:gd name="connsiteX117" fmla="*/ 5081302 w 5230445"/>
              <a:gd name="connsiteY117" fmla="*/ 1012595 h 1169182"/>
              <a:gd name="connsiteX118" fmla="*/ 5155548 w 5230445"/>
              <a:gd name="connsiteY118" fmla="*/ 983287 h 1169182"/>
              <a:gd name="connsiteX119" fmla="*/ 5230444 w 5230445"/>
              <a:gd name="connsiteY119" fmla="*/ 973025 h 1169182"/>
              <a:gd name="connsiteX120" fmla="*/ 5158154 w 5230445"/>
              <a:gd name="connsiteY120" fmla="*/ 896861 h 1169182"/>
              <a:gd name="connsiteX121" fmla="*/ 5187462 w 5230445"/>
              <a:gd name="connsiteY121" fmla="*/ 844107 h 1169182"/>
              <a:gd name="connsiteX122" fmla="*/ 5199185 w 5230445"/>
              <a:gd name="connsiteY122" fmla="*/ 797215 h 1169182"/>
              <a:gd name="connsiteX123" fmla="*/ 5193323 w 5230445"/>
              <a:gd name="connsiteY123" fmla="*/ 679984 h 1169182"/>
              <a:gd name="connsiteX124" fmla="*/ 5181600 w 5230445"/>
              <a:gd name="connsiteY124" fmla="*/ 650677 h 1169182"/>
              <a:gd name="connsiteX125" fmla="*/ 5158154 w 5230445"/>
              <a:gd name="connsiteY125" fmla="*/ 586200 h 1169182"/>
              <a:gd name="connsiteX126" fmla="*/ 5140569 w 5230445"/>
              <a:gd name="connsiteY126" fmla="*/ 562754 h 1169182"/>
              <a:gd name="connsiteX127" fmla="*/ 5128846 w 5230445"/>
              <a:gd name="connsiteY127" fmla="*/ 521723 h 1169182"/>
              <a:gd name="connsiteX128" fmla="*/ 5099539 w 5230445"/>
              <a:gd name="connsiteY128" fmla="*/ 480692 h 1169182"/>
              <a:gd name="connsiteX129" fmla="*/ 5070231 w 5230445"/>
              <a:gd name="connsiteY129" fmla="*/ 439661 h 1169182"/>
              <a:gd name="connsiteX130" fmla="*/ 4976446 w 5230445"/>
              <a:gd name="connsiteY130" fmla="*/ 398630 h 1169182"/>
              <a:gd name="connsiteX131" fmla="*/ 4958862 w 5230445"/>
              <a:gd name="connsiteY131" fmla="*/ 392769 h 1169182"/>
              <a:gd name="connsiteX132" fmla="*/ 4935415 w 5230445"/>
              <a:gd name="connsiteY132" fmla="*/ 386907 h 1169182"/>
              <a:gd name="connsiteX133" fmla="*/ 4917831 w 5230445"/>
              <a:gd name="connsiteY133" fmla="*/ 381046 h 1169182"/>
              <a:gd name="connsiteX134" fmla="*/ 4847492 w 5230445"/>
              <a:gd name="connsiteY134" fmla="*/ 375184 h 1169182"/>
              <a:gd name="connsiteX135" fmla="*/ 4642339 w 5230445"/>
              <a:gd name="connsiteY135" fmla="*/ 363461 h 1169182"/>
              <a:gd name="connsiteX136" fmla="*/ 4536831 w 5230445"/>
              <a:gd name="connsiteY136" fmla="*/ 351738 h 1169182"/>
              <a:gd name="connsiteX137" fmla="*/ 4419600 w 5230445"/>
              <a:gd name="connsiteY137" fmla="*/ 340015 h 1169182"/>
              <a:gd name="connsiteX138" fmla="*/ 3909646 w 5230445"/>
              <a:gd name="connsiteY138" fmla="*/ 334154 h 1169182"/>
              <a:gd name="connsiteX139" fmla="*/ 3598985 w 5230445"/>
              <a:gd name="connsiteY139" fmla="*/ 322430 h 1169182"/>
              <a:gd name="connsiteX140" fmla="*/ 3505200 w 5230445"/>
              <a:gd name="connsiteY140" fmla="*/ 345877 h 1169182"/>
              <a:gd name="connsiteX141" fmla="*/ 3481754 w 5230445"/>
              <a:gd name="connsiteY141" fmla="*/ 351738 h 1169182"/>
              <a:gd name="connsiteX142" fmla="*/ 3452446 w 5230445"/>
              <a:gd name="connsiteY142" fmla="*/ 357600 h 1169182"/>
              <a:gd name="connsiteX143" fmla="*/ 3335215 w 5230445"/>
              <a:gd name="connsiteY143" fmla="*/ 363461 h 1169182"/>
              <a:gd name="connsiteX144" fmla="*/ 3241431 w 5230445"/>
              <a:gd name="connsiteY144" fmla="*/ 369323 h 1169182"/>
              <a:gd name="connsiteX145" fmla="*/ 3059723 w 5230445"/>
              <a:gd name="connsiteY145" fmla="*/ 363461 h 1169182"/>
              <a:gd name="connsiteX146" fmla="*/ 3042139 w 5230445"/>
              <a:gd name="connsiteY146" fmla="*/ 357600 h 1169182"/>
              <a:gd name="connsiteX147" fmla="*/ 2913185 w 5230445"/>
              <a:gd name="connsiteY147" fmla="*/ 345877 h 1169182"/>
              <a:gd name="connsiteX148" fmla="*/ 2836985 w 5230445"/>
              <a:gd name="connsiteY148" fmla="*/ 328292 h 1169182"/>
              <a:gd name="connsiteX149" fmla="*/ 2737339 w 5230445"/>
              <a:gd name="connsiteY149" fmla="*/ 310707 h 1169182"/>
              <a:gd name="connsiteX150" fmla="*/ 2690446 w 5230445"/>
              <a:gd name="connsiteY150" fmla="*/ 287261 h 1169182"/>
              <a:gd name="connsiteX151" fmla="*/ 2661139 w 5230445"/>
              <a:gd name="connsiteY151" fmla="*/ 263815 h 1169182"/>
              <a:gd name="connsiteX152" fmla="*/ 2625969 w 5230445"/>
              <a:gd name="connsiteY152" fmla="*/ 240369 h 1169182"/>
              <a:gd name="connsiteX153" fmla="*/ 2608385 w 5230445"/>
              <a:gd name="connsiteY153" fmla="*/ 222784 h 1169182"/>
              <a:gd name="connsiteX154" fmla="*/ 2590800 w 5230445"/>
              <a:gd name="connsiteY154" fmla="*/ 211061 h 1169182"/>
              <a:gd name="connsiteX155" fmla="*/ 2561492 w 5230445"/>
              <a:gd name="connsiteY155" fmla="*/ 187615 h 1169182"/>
              <a:gd name="connsiteX156" fmla="*/ 2543908 w 5230445"/>
              <a:gd name="connsiteY156" fmla="*/ 175892 h 1169182"/>
              <a:gd name="connsiteX157" fmla="*/ 2526323 w 5230445"/>
              <a:gd name="connsiteY157" fmla="*/ 158307 h 1169182"/>
              <a:gd name="connsiteX158" fmla="*/ 2502877 w 5230445"/>
              <a:gd name="connsiteY158" fmla="*/ 146584 h 1169182"/>
              <a:gd name="connsiteX159" fmla="*/ 2485292 w 5230445"/>
              <a:gd name="connsiteY159" fmla="*/ 129000 h 1169182"/>
              <a:gd name="connsiteX160" fmla="*/ 2444262 w 5230445"/>
              <a:gd name="connsiteY160" fmla="*/ 105554 h 1169182"/>
              <a:gd name="connsiteX161" fmla="*/ 2432539 w 5230445"/>
              <a:gd name="connsiteY161" fmla="*/ 93830 h 1169182"/>
              <a:gd name="connsiteX162" fmla="*/ 2373923 w 5230445"/>
              <a:gd name="connsiteY162" fmla="*/ 82107 h 1169182"/>
              <a:gd name="connsiteX163" fmla="*/ 2327031 w 5230445"/>
              <a:gd name="connsiteY163" fmla="*/ 70384 h 1169182"/>
              <a:gd name="connsiteX164" fmla="*/ 2303585 w 5230445"/>
              <a:gd name="connsiteY164" fmla="*/ 64523 h 1169182"/>
              <a:gd name="connsiteX165" fmla="*/ 2268415 w 5230445"/>
              <a:gd name="connsiteY165" fmla="*/ 58661 h 1169182"/>
              <a:gd name="connsiteX166" fmla="*/ 2227385 w 5230445"/>
              <a:gd name="connsiteY166" fmla="*/ 46938 h 1169182"/>
              <a:gd name="connsiteX167" fmla="*/ 2116015 w 5230445"/>
              <a:gd name="connsiteY167" fmla="*/ 35215 h 1169182"/>
              <a:gd name="connsiteX168" fmla="*/ 1758462 w 5230445"/>
              <a:gd name="connsiteY168" fmla="*/ 46938 h 1169182"/>
              <a:gd name="connsiteX169" fmla="*/ 1735015 w 5230445"/>
              <a:gd name="connsiteY169" fmla="*/ 52800 h 1169182"/>
              <a:gd name="connsiteX170" fmla="*/ 1676400 w 5230445"/>
              <a:gd name="connsiteY170" fmla="*/ 64523 h 1169182"/>
              <a:gd name="connsiteX171" fmla="*/ 1647092 w 5230445"/>
              <a:gd name="connsiteY171" fmla="*/ 70384 h 1169182"/>
              <a:gd name="connsiteX172" fmla="*/ 1617785 w 5230445"/>
              <a:gd name="connsiteY172" fmla="*/ 76246 h 1169182"/>
              <a:gd name="connsiteX173" fmla="*/ 1524000 w 5230445"/>
              <a:gd name="connsiteY173" fmla="*/ 87969 h 1169182"/>
              <a:gd name="connsiteX174" fmla="*/ 1482969 w 5230445"/>
              <a:gd name="connsiteY174" fmla="*/ 93830 h 1169182"/>
              <a:gd name="connsiteX175" fmla="*/ 1400908 w 5230445"/>
              <a:gd name="connsiteY175" fmla="*/ 105554 h 1169182"/>
              <a:gd name="connsiteX176" fmla="*/ 1271954 w 5230445"/>
              <a:gd name="connsiteY176" fmla="*/ 111415 h 1169182"/>
              <a:gd name="connsiteX0" fmla="*/ 1271954 w 5199185"/>
              <a:gd name="connsiteY0" fmla="*/ 111415 h 1169182"/>
              <a:gd name="connsiteX1" fmla="*/ 1271954 w 5199185"/>
              <a:gd name="connsiteY1" fmla="*/ 111415 h 1169182"/>
              <a:gd name="connsiteX2" fmla="*/ 1219200 w 5199185"/>
              <a:gd name="connsiteY2" fmla="*/ 93830 h 1169182"/>
              <a:gd name="connsiteX3" fmla="*/ 1195754 w 5199185"/>
              <a:gd name="connsiteY3" fmla="*/ 87969 h 1169182"/>
              <a:gd name="connsiteX4" fmla="*/ 1172308 w 5199185"/>
              <a:gd name="connsiteY4" fmla="*/ 76246 h 1169182"/>
              <a:gd name="connsiteX5" fmla="*/ 1143000 w 5199185"/>
              <a:gd name="connsiteY5" fmla="*/ 64523 h 1169182"/>
              <a:gd name="connsiteX6" fmla="*/ 1078523 w 5199185"/>
              <a:gd name="connsiteY6" fmla="*/ 46938 h 1169182"/>
              <a:gd name="connsiteX7" fmla="*/ 1043354 w 5199185"/>
              <a:gd name="connsiteY7" fmla="*/ 35215 h 1169182"/>
              <a:gd name="connsiteX8" fmla="*/ 1008185 w 5199185"/>
              <a:gd name="connsiteY8" fmla="*/ 29354 h 1169182"/>
              <a:gd name="connsiteX9" fmla="*/ 984739 w 5199185"/>
              <a:gd name="connsiteY9" fmla="*/ 23492 h 1169182"/>
              <a:gd name="connsiteX10" fmla="*/ 914400 w 5199185"/>
              <a:gd name="connsiteY10" fmla="*/ 17630 h 1169182"/>
              <a:gd name="connsiteX11" fmla="*/ 885092 w 5199185"/>
              <a:gd name="connsiteY11" fmla="*/ 11769 h 1169182"/>
              <a:gd name="connsiteX12" fmla="*/ 445477 w 5199185"/>
              <a:gd name="connsiteY12" fmla="*/ 11769 h 1169182"/>
              <a:gd name="connsiteX13" fmla="*/ 363415 w 5199185"/>
              <a:gd name="connsiteY13" fmla="*/ 17630 h 1169182"/>
              <a:gd name="connsiteX14" fmla="*/ 322385 w 5199185"/>
              <a:gd name="connsiteY14" fmla="*/ 29354 h 1169182"/>
              <a:gd name="connsiteX15" fmla="*/ 298939 w 5199185"/>
              <a:gd name="connsiteY15" fmla="*/ 35215 h 1169182"/>
              <a:gd name="connsiteX16" fmla="*/ 263769 w 5199185"/>
              <a:gd name="connsiteY16" fmla="*/ 46938 h 1169182"/>
              <a:gd name="connsiteX17" fmla="*/ 228600 w 5199185"/>
              <a:gd name="connsiteY17" fmla="*/ 58661 h 1169182"/>
              <a:gd name="connsiteX18" fmla="*/ 193431 w 5199185"/>
              <a:gd name="connsiteY18" fmla="*/ 70384 h 1169182"/>
              <a:gd name="connsiteX19" fmla="*/ 169985 w 5199185"/>
              <a:gd name="connsiteY19" fmla="*/ 76246 h 1169182"/>
              <a:gd name="connsiteX20" fmla="*/ 111369 w 5199185"/>
              <a:gd name="connsiteY20" fmla="*/ 117277 h 1169182"/>
              <a:gd name="connsiteX21" fmla="*/ 93785 w 5199185"/>
              <a:gd name="connsiteY21" fmla="*/ 134861 h 1169182"/>
              <a:gd name="connsiteX22" fmla="*/ 76200 w 5199185"/>
              <a:gd name="connsiteY22" fmla="*/ 146584 h 1169182"/>
              <a:gd name="connsiteX23" fmla="*/ 23446 w 5199185"/>
              <a:gd name="connsiteY23" fmla="*/ 193477 h 1169182"/>
              <a:gd name="connsiteX24" fmla="*/ 5862 w 5199185"/>
              <a:gd name="connsiteY24" fmla="*/ 246230 h 1169182"/>
              <a:gd name="connsiteX25" fmla="*/ 0 w 5199185"/>
              <a:gd name="connsiteY25" fmla="*/ 263815 h 1169182"/>
              <a:gd name="connsiteX26" fmla="*/ 5862 w 5199185"/>
              <a:gd name="connsiteY26" fmla="*/ 363461 h 1169182"/>
              <a:gd name="connsiteX27" fmla="*/ 11723 w 5199185"/>
              <a:gd name="connsiteY27" fmla="*/ 386907 h 1169182"/>
              <a:gd name="connsiteX28" fmla="*/ 23446 w 5199185"/>
              <a:gd name="connsiteY28" fmla="*/ 404492 h 1169182"/>
              <a:gd name="connsiteX29" fmla="*/ 35169 w 5199185"/>
              <a:gd name="connsiteY29" fmla="*/ 427938 h 1169182"/>
              <a:gd name="connsiteX30" fmla="*/ 70339 w 5199185"/>
              <a:gd name="connsiteY30" fmla="*/ 468969 h 1169182"/>
              <a:gd name="connsiteX31" fmla="*/ 82062 w 5199185"/>
              <a:gd name="connsiteY31" fmla="*/ 486554 h 1169182"/>
              <a:gd name="connsiteX32" fmla="*/ 134815 w 5199185"/>
              <a:gd name="connsiteY32" fmla="*/ 515861 h 1169182"/>
              <a:gd name="connsiteX33" fmla="*/ 152400 w 5199185"/>
              <a:gd name="connsiteY33" fmla="*/ 527584 h 1169182"/>
              <a:gd name="connsiteX34" fmla="*/ 181708 w 5199185"/>
              <a:gd name="connsiteY34" fmla="*/ 539307 h 1169182"/>
              <a:gd name="connsiteX35" fmla="*/ 199292 w 5199185"/>
              <a:gd name="connsiteY35" fmla="*/ 551030 h 1169182"/>
              <a:gd name="connsiteX36" fmla="*/ 246185 w 5199185"/>
              <a:gd name="connsiteY36" fmla="*/ 562754 h 1169182"/>
              <a:gd name="connsiteX37" fmla="*/ 281354 w 5199185"/>
              <a:gd name="connsiteY37" fmla="*/ 574477 h 1169182"/>
              <a:gd name="connsiteX38" fmla="*/ 298939 w 5199185"/>
              <a:gd name="connsiteY38" fmla="*/ 580338 h 1169182"/>
              <a:gd name="connsiteX39" fmla="*/ 334108 w 5199185"/>
              <a:gd name="connsiteY39" fmla="*/ 586200 h 1169182"/>
              <a:gd name="connsiteX40" fmla="*/ 427892 w 5199185"/>
              <a:gd name="connsiteY40" fmla="*/ 592061 h 1169182"/>
              <a:gd name="connsiteX41" fmla="*/ 574431 w 5199185"/>
              <a:gd name="connsiteY41" fmla="*/ 586200 h 1169182"/>
              <a:gd name="connsiteX42" fmla="*/ 691662 w 5199185"/>
              <a:gd name="connsiteY42" fmla="*/ 562754 h 1169182"/>
              <a:gd name="connsiteX43" fmla="*/ 709246 w 5199185"/>
              <a:gd name="connsiteY43" fmla="*/ 556892 h 1169182"/>
              <a:gd name="connsiteX44" fmla="*/ 855785 w 5199185"/>
              <a:gd name="connsiteY44" fmla="*/ 539307 h 1169182"/>
              <a:gd name="connsiteX45" fmla="*/ 885092 w 5199185"/>
              <a:gd name="connsiteY45" fmla="*/ 533446 h 1169182"/>
              <a:gd name="connsiteX46" fmla="*/ 931985 w 5199185"/>
              <a:gd name="connsiteY46" fmla="*/ 527584 h 1169182"/>
              <a:gd name="connsiteX47" fmla="*/ 967154 w 5199185"/>
              <a:gd name="connsiteY47" fmla="*/ 515861 h 1169182"/>
              <a:gd name="connsiteX48" fmla="*/ 1008185 w 5199185"/>
              <a:gd name="connsiteY48" fmla="*/ 510000 h 1169182"/>
              <a:gd name="connsiteX49" fmla="*/ 1137139 w 5199185"/>
              <a:gd name="connsiteY49" fmla="*/ 515861 h 1169182"/>
              <a:gd name="connsiteX50" fmla="*/ 1154723 w 5199185"/>
              <a:gd name="connsiteY50" fmla="*/ 521723 h 1169182"/>
              <a:gd name="connsiteX51" fmla="*/ 1178169 w 5199185"/>
              <a:gd name="connsiteY51" fmla="*/ 527584 h 1169182"/>
              <a:gd name="connsiteX52" fmla="*/ 1213339 w 5199185"/>
              <a:gd name="connsiteY52" fmla="*/ 556892 h 1169182"/>
              <a:gd name="connsiteX53" fmla="*/ 1230923 w 5199185"/>
              <a:gd name="connsiteY53" fmla="*/ 574477 h 1169182"/>
              <a:gd name="connsiteX54" fmla="*/ 1254369 w 5199185"/>
              <a:gd name="connsiteY54" fmla="*/ 580338 h 1169182"/>
              <a:gd name="connsiteX55" fmla="*/ 1277815 w 5199185"/>
              <a:gd name="connsiteY55" fmla="*/ 603784 h 1169182"/>
              <a:gd name="connsiteX56" fmla="*/ 1283677 w 5199185"/>
              <a:gd name="connsiteY56" fmla="*/ 621369 h 1169182"/>
              <a:gd name="connsiteX57" fmla="*/ 1301262 w 5199185"/>
              <a:gd name="connsiteY57" fmla="*/ 638954 h 1169182"/>
              <a:gd name="connsiteX58" fmla="*/ 1324708 w 5199185"/>
              <a:gd name="connsiteY58" fmla="*/ 674123 h 1169182"/>
              <a:gd name="connsiteX59" fmla="*/ 1330569 w 5199185"/>
              <a:gd name="connsiteY59" fmla="*/ 697569 h 1169182"/>
              <a:gd name="connsiteX60" fmla="*/ 1342292 w 5199185"/>
              <a:gd name="connsiteY60" fmla="*/ 732738 h 1169182"/>
              <a:gd name="connsiteX61" fmla="*/ 1354015 w 5199185"/>
              <a:gd name="connsiteY61" fmla="*/ 773769 h 1169182"/>
              <a:gd name="connsiteX62" fmla="*/ 1359877 w 5199185"/>
              <a:gd name="connsiteY62" fmla="*/ 797215 h 1169182"/>
              <a:gd name="connsiteX63" fmla="*/ 1406769 w 5199185"/>
              <a:gd name="connsiteY63" fmla="*/ 849969 h 1169182"/>
              <a:gd name="connsiteX64" fmla="*/ 1430215 w 5199185"/>
              <a:gd name="connsiteY64" fmla="*/ 867554 h 1169182"/>
              <a:gd name="connsiteX65" fmla="*/ 1441939 w 5199185"/>
              <a:gd name="connsiteY65" fmla="*/ 885138 h 1169182"/>
              <a:gd name="connsiteX66" fmla="*/ 1465385 w 5199185"/>
              <a:gd name="connsiteY66" fmla="*/ 891000 h 1169182"/>
              <a:gd name="connsiteX67" fmla="*/ 1529862 w 5199185"/>
              <a:gd name="connsiteY67" fmla="*/ 908584 h 1169182"/>
              <a:gd name="connsiteX68" fmla="*/ 1576754 w 5199185"/>
              <a:gd name="connsiteY68" fmla="*/ 920307 h 1169182"/>
              <a:gd name="connsiteX69" fmla="*/ 1547448 w 5199185"/>
              <a:gd name="connsiteY69" fmla="*/ 953997 h 1169182"/>
              <a:gd name="connsiteX70" fmla="*/ 1568289 w 5199185"/>
              <a:gd name="connsiteY70" fmla="*/ 967181 h 1169182"/>
              <a:gd name="connsiteX71" fmla="*/ 1597598 w 5199185"/>
              <a:gd name="connsiteY71" fmla="*/ 1009655 h 1169182"/>
              <a:gd name="connsiteX72" fmla="*/ 1636024 w 5199185"/>
              <a:gd name="connsiteY72" fmla="*/ 1044806 h 1169182"/>
              <a:gd name="connsiteX73" fmla="*/ 1688125 w 5199185"/>
              <a:gd name="connsiteY73" fmla="*/ 1057990 h 1169182"/>
              <a:gd name="connsiteX74" fmla="*/ 1950590 w 5199185"/>
              <a:gd name="connsiteY74" fmla="*/ 1038962 h 1169182"/>
              <a:gd name="connsiteX75" fmla="*/ 2002041 w 5199185"/>
              <a:gd name="connsiteY75" fmla="*/ 1058008 h 1169182"/>
              <a:gd name="connsiteX76" fmla="*/ 2105593 w 5199185"/>
              <a:gd name="connsiteY76" fmla="*/ 1056547 h 1169182"/>
              <a:gd name="connsiteX77" fmla="*/ 2177884 w 5199185"/>
              <a:gd name="connsiteY77" fmla="*/ 1069731 h 1169182"/>
              <a:gd name="connsiteX78" fmla="*/ 2190259 w 5199185"/>
              <a:gd name="connsiteY78" fmla="*/ 1074131 h 1169182"/>
              <a:gd name="connsiteX79" fmla="*/ 2155092 w 5199185"/>
              <a:gd name="connsiteY79" fmla="*/ 1036059 h 1169182"/>
              <a:gd name="connsiteX80" fmla="*/ 2203939 w 5199185"/>
              <a:gd name="connsiteY80" fmla="*/ 1025815 h 1169182"/>
              <a:gd name="connsiteX81" fmla="*/ 2227385 w 5199185"/>
              <a:gd name="connsiteY81" fmla="*/ 1031677 h 1169182"/>
              <a:gd name="connsiteX82" fmla="*/ 2256692 w 5199185"/>
              <a:gd name="connsiteY82" fmla="*/ 1037538 h 1169182"/>
              <a:gd name="connsiteX83" fmla="*/ 2280139 w 5199185"/>
              <a:gd name="connsiteY83" fmla="*/ 1043400 h 1169182"/>
              <a:gd name="connsiteX84" fmla="*/ 2309446 w 5199185"/>
              <a:gd name="connsiteY84" fmla="*/ 1049261 h 1169182"/>
              <a:gd name="connsiteX85" fmla="*/ 2327031 w 5199185"/>
              <a:gd name="connsiteY85" fmla="*/ 1055123 h 1169182"/>
              <a:gd name="connsiteX86" fmla="*/ 2362200 w 5199185"/>
              <a:gd name="connsiteY86" fmla="*/ 1060984 h 1169182"/>
              <a:gd name="connsiteX87" fmla="*/ 2473569 w 5199185"/>
              <a:gd name="connsiteY87" fmla="*/ 1072707 h 1169182"/>
              <a:gd name="connsiteX88" fmla="*/ 2514600 w 5199185"/>
              <a:gd name="connsiteY88" fmla="*/ 1078569 h 1169182"/>
              <a:gd name="connsiteX89" fmla="*/ 2637692 w 5199185"/>
              <a:gd name="connsiteY89" fmla="*/ 1084430 h 1169182"/>
              <a:gd name="connsiteX90" fmla="*/ 2778369 w 5199185"/>
              <a:gd name="connsiteY90" fmla="*/ 1096154 h 1169182"/>
              <a:gd name="connsiteX91" fmla="*/ 3077308 w 5199185"/>
              <a:gd name="connsiteY91" fmla="*/ 1107877 h 1169182"/>
              <a:gd name="connsiteX92" fmla="*/ 3411415 w 5199185"/>
              <a:gd name="connsiteY92" fmla="*/ 1096154 h 1169182"/>
              <a:gd name="connsiteX93" fmla="*/ 3481754 w 5199185"/>
              <a:gd name="connsiteY93" fmla="*/ 1090292 h 1169182"/>
              <a:gd name="connsiteX94" fmla="*/ 3511062 w 5199185"/>
              <a:gd name="connsiteY94" fmla="*/ 1084430 h 1169182"/>
              <a:gd name="connsiteX95" fmla="*/ 3575539 w 5199185"/>
              <a:gd name="connsiteY95" fmla="*/ 1072707 h 1169182"/>
              <a:gd name="connsiteX96" fmla="*/ 3598985 w 5199185"/>
              <a:gd name="connsiteY96" fmla="*/ 1066846 h 1169182"/>
              <a:gd name="connsiteX97" fmla="*/ 3681046 w 5199185"/>
              <a:gd name="connsiteY97" fmla="*/ 1078569 h 1169182"/>
              <a:gd name="connsiteX98" fmla="*/ 3698631 w 5199185"/>
              <a:gd name="connsiteY98" fmla="*/ 1084430 h 1169182"/>
              <a:gd name="connsiteX99" fmla="*/ 3798277 w 5199185"/>
              <a:gd name="connsiteY99" fmla="*/ 1102015 h 1169182"/>
              <a:gd name="connsiteX100" fmla="*/ 3815862 w 5199185"/>
              <a:gd name="connsiteY100" fmla="*/ 1107877 h 1169182"/>
              <a:gd name="connsiteX101" fmla="*/ 3915508 w 5199185"/>
              <a:gd name="connsiteY101" fmla="*/ 1125461 h 1169182"/>
              <a:gd name="connsiteX102" fmla="*/ 3933092 w 5199185"/>
              <a:gd name="connsiteY102" fmla="*/ 1131323 h 1169182"/>
              <a:gd name="connsiteX103" fmla="*/ 4021015 w 5199185"/>
              <a:gd name="connsiteY103" fmla="*/ 1143046 h 1169182"/>
              <a:gd name="connsiteX104" fmla="*/ 4489939 w 5199185"/>
              <a:gd name="connsiteY104" fmla="*/ 1143046 h 1169182"/>
              <a:gd name="connsiteX105" fmla="*/ 4542692 w 5199185"/>
              <a:gd name="connsiteY105" fmla="*/ 1137184 h 1169182"/>
              <a:gd name="connsiteX106" fmla="*/ 4654062 w 5199185"/>
              <a:gd name="connsiteY106" fmla="*/ 1131323 h 1169182"/>
              <a:gd name="connsiteX107" fmla="*/ 4741985 w 5199185"/>
              <a:gd name="connsiteY107" fmla="*/ 1119600 h 1169182"/>
              <a:gd name="connsiteX108" fmla="*/ 4783015 w 5199185"/>
              <a:gd name="connsiteY108" fmla="*/ 1113738 h 1169182"/>
              <a:gd name="connsiteX109" fmla="*/ 4829908 w 5199185"/>
              <a:gd name="connsiteY109" fmla="*/ 1102015 h 1169182"/>
              <a:gd name="connsiteX110" fmla="*/ 4847492 w 5199185"/>
              <a:gd name="connsiteY110" fmla="*/ 1096154 h 1169182"/>
              <a:gd name="connsiteX111" fmla="*/ 4865077 w 5199185"/>
              <a:gd name="connsiteY111" fmla="*/ 1084430 h 1169182"/>
              <a:gd name="connsiteX112" fmla="*/ 4900246 w 5199185"/>
              <a:gd name="connsiteY112" fmla="*/ 1072707 h 1169182"/>
              <a:gd name="connsiteX113" fmla="*/ 4929554 w 5199185"/>
              <a:gd name="connsiteY113" fmla="*/ 1055123 h 1169182"/>
              <a:gd name="connsiteX114" fmla="*/ 4947139 w 5199185"/>
              <a:gd name="connsiteY114" fmla="*/ 1049261 h 1169182"/>
              <a:gd name="connsiteX115" fmla="*/ 4982308 w 5199185"/>
              <a:gd name="connsiteY115" fmla="*/ 1025815 h 1169182"/>
              <a:gd name="connsiteX116" fmla="*/ 5017477 w 5199185"/>
              <a:gd name="connsiteY116" fmla="*/ 984784 h 1169182"/>
              <a:gd name="connsiteX117" fmla="*/ 5081302 w 5199185"/>
              <a:gd name="connsiteY117" fmla="*/ 1012595 h 1169182"/>
              <a:gd name="connsiteX118" fmla="*/ 5155548 w 5199185"/>
              <a:gd name="connsiteY118" fmla="*/ 983287 h 1169182"/>
              <a:gd name="connsiteX119" fmla="*/ 5165969 w 5199185"/>
              <a:gd name="connsiteY119" fmla="*/ 936413 h 1169182"/>
              <a:gd name="connsiteX120" fmla="*/ 5158154 w 5199185"/>
              <a:gd name="connsiteY120" fmla="*/ 896861 h 1169182"/>
              <a:gd name="connsiteX121" fmla="*/ 5187462 w 5199185"/>
              <a:gd name="connsiteY121" fmla="*/ 844107 h 1169182"/>
              <a:gd name="connsiteX122" fmla="*/ 5199185 w 5199185"/>
              <a:gd name="connsiteY122" fmla="*/ 797215 h 1169182"/>
              <a:gd name="connsiteX123" fmla="*/ 5193323 w 5199185"/>
              <a:gd name="connsiteY123" fmla="*/ 679984 h 1169182"/>
              <a:gd name="connsiteX124" fmla="*/ 5181600 w 5199185"/>
              <a:gd name="connsiteY124" fmla="*/ 650677 h 1169182"/>
              <a:gd name="connsiteX125" fmla="*/ 5158154 w 5199185"/>
              <a:gd name="connsiteY125" fmla="*/ 586200 h 1169182"/>
              <a:gd name="connsiteX126" fmla="*/ 5140569 w 5199185"/>
              <a:gd name="connsiteY126" fmla="*/ 562754 h 1169182"/>
              <a:gd name="connsiteX127" fmla="*/ 5128846 w 5199185"/>
              <a:gd name="connsiteY127" fmla="*/ 521723 h 1169182"/>
              <a:gd name="connsiteX128" fmla="*/ 5099539 w 5199185"/>
              <a:gd name="connsiteY128" fmla="*/ 480692 h 1169182"/>
              <a:gd name="connsiteX129" fmla="*/ 5070231 w 5199185"/>
              <a:gd name="connsiteY129" fmla="*/ 439661 h 1169182"/>
              <a:gd name="connsiteX130" fmla="*/ 4976446 w 5199185"/>
              <a:gd name="connsiteY130" fmla="*/ 398630 h 1169182"/>
              <a:gd name="connsiteX131" fmla="*/ 4958862 w 5199185"/>
              <a:gd name="connsiteY131" fmla="*/ 392769 h 1169182"/>
              <a:gd name="connsiteX132" fmla="*/ 4935415 w 5199185"/>
              <a:gd name="connsiteY132" fmla="*/ 386907 h 1169182"/>
              <a:gd name="connsiteX133" fmla="*/ 4917831 w 5199185"/>
              <a:gd name="connsiteY133" fmla="*/ 381046 h 1169182"/>
              <a:gd name="connsiteX134" fmla="*/ 4847492 w 5199185"/>
              <a:gd name="connsiteY134" fmla="*/ 375184 h 1169182"/>
              <a:gd name="connsiteX135" fmla="*/ 4642339 w 5199185"/>
              <a:gd name="connsiteY135" fmla="*/ 363461 h 1169182"/>
              <a:gd name="connsiteX136" fmla="*/ 4536831 w 5199185"/>
              <a:gd name="connsiteY136" fmla="*/ 351738 h 1169182"/>
              <a:gd name="connsiteX137" fmla="*/ 4419600 w 5199185"/>
              <a:gd name="connsiteY137" fmla="*/ 340015 h 1169182"/>
              <a:gd name="connsiteX138" fmla="*/ 3909646 w 5199185"/>
              <a:gd name="connsiteY138" fmla="*/ 334154 h 1169182"/>
              <a:gd name="connsiteX139" fmla="*/ 3598985 w 5199185"/>
              <a:gd name="connsiteY139" fmla="*/ 322430 h 1169182"/>
              <a:gd name="connsiteX140" fmla="*/ 3505200 w 5199185"/>
              <a:gd name="connsiteY140" fmla="*/ 345877 h 1169182"/>
              <a:gd name="connsiteX141" fmla="*/ 3481754 w 5199185"/>
              <a:gd name="connsiteY141" fmla="*/ 351738 h 1169182"/>
              <a:gd name="connsiteX142" fmla="*/ 3452446 w 5199185"/>
              <a:gd name="connsiteY142" fmla="*/ 357600 h 1169182"/>
              <a:gd name="connsiteX143" fmla="*/ 3335215 w 5199185"/>
              <a:gd name="connsiteY143" fmla="*/ 363461 h 1169182"/>
              <a:gd name="connsiteX144" fmla="*/ 3241431 w 5199185"/>
              <a:gd name="connsiteY144" fmla="*/ 369323 h 1169182"/>
              <a:gd name="connsiteX145" fmla="*/ 3059723 w 5199185"/>
              <a:gd name="connsiteY145" fmla="*/ 363461 h 1169182"/>
              <a:gd name="connsiteX146" fmla="*/ 3042139 w 5199185"/>
              <a:gd name="connsiteY146" fmla="*/ 357600 h 1169182"/>
              <a:gd name="connsiteX147" fmla="*/ 2913185 w 5199185"/>
              <a:gd name="connsiteY147" fmla="*/ 345877 h 1169182"/>
              <a:gd name="connsiteX148" fmla="*/ 2836985 w 5199185"/>
              <a:gd name="connsiteY148" fmla="*/ 328292 h 1169182"/>
              <a:gd name="connsiteX149" fmla="*/ 2737339 w 5199185"/>
              <a:gd name="connsiteY149" fmla="*/ 310707 h 1169182"/>
              <a:gd name="connsiteX150" fmla="*/ 2690446 w 5199185"/>
              <a:gd name="connsiteY150" fmla="*/ 287261 h 1169182"/>
              <a:gd name="connsiteX151" fmla="*/ 2661139 w 5199185"/>
              <a:gd name="connsiteY151" fmla="*/ 263815 h 1169182"/>
              <a:gd name="connsiteX152" fmla="*/ 2625969 w 5199185"/>
              <a:gd name="connsiteY152" fmla="*/ 240369 h 1169182"/>
              <a:gd name="connsiteX153" fmla="*/ 2608385 w 5199185"/>
              <a:gd name="connsiteY153" fmla="*/ 222784 h 1169182"/>
              <a:gd name="connsiteX154" fmla="*/ 2590800 w 5199185"/>
              <a:gd name="connsiteY154" fmla="*/ 211061 h 1169182"/>
              <a:gd name="connsiteX155" fmla="*/ 2561492 w 5199185"/>
              <a:gd name="connsiteY155" fmla="*/ 187615 h 1169182"/>
              <a:gd name="connsiteX156" fmla="*/ 2543908 w 5199185"/>
              <a:gd name="connsiteY156" fmla="*/ 175892 h 1169182"/>
              <a:gd name="connsiteX157" fmla="*/ 2526323 w 5199185"/>
              <a:gd name="connsiteY157" fmla="*/ 158307 h 1169182"/>
              <a:gd name="connsiteX158" fmla="*/ 2502877 w 5199185"/>
              <a:gd name="connsiteY158" fmla="*/ 146584 h 1169182"/>
              <a:gd name="connsiteX159" fmla="*/ 2485292 w 5199185"/>
              <a:gd name="connsiteY159" fmla="*/ 129000 h 1169182"/>
              <a:gd name="connsiteX160" fmla="*/ 2444262 w 5199185"/>
              <a:gd name="connsiteY160" fmla="*/ 105554 h 1169182"/>
              <a:gd name="connsiteX161" fmla="*/ 2432539 w 5199185"/>
              <a:gd name="connsiteY161" fmla="*/ 93830 h 1169182"/>
              <a:gd name="connsiteX162" fmla="*/ 2373923 w 5199185"/>
              <a:gd name="connsiteY162" fmla="*/ 82107 h 1169182"/>
              <a:gd name="connsiteX163" fmla="*/ 2327031 w 5199185"/>
              <a:gd name="connsiteY163" fmla="*/ 70384 h 1169182"/>
              <a:gd name="connsiteX164" fmla="*/ 2303585 w 5199185"/>
              <a:gd name="connsiteY164" fmla="*/ 64523 h 1169182"/>
              <a:gd name="connsiteX165" fmla="*/ 2268415 w 5199185"/>
              <a:gd name="connsiteY165" fmla="*/ 58661 h 1169182"/>
              <a:gd name="connsiteX166" fmla="*/ 2227385 w 5199185"/>
              <a:gd name="connsiteY166" fmla="*/ 46938 h 1169182"/>
              <a:gd name="connsiteX167" fmla="*/ 2116015 w 5199185"/>
              <a:gd name="connsiteY167" fmla="*/ 35215 h 1169182"/>
              <a:gd name="connsiteX168" fmla="*/ 1758462 w 5199185"/>
              <a:gd name="connsiteY168" fmla="*/ 46938 h 1169182"/>
              <a:gd name="connsiteX169" fmla="*/ 1735015 w 5199185"/>
              <a:gd name="connsiteY169" fmla="*/ 52800 h 1169182"/>
              <a:gd name="connsiteX170" fmla="*/ 1676400 w 5199185"/>
              <a:gd name="connsiteY170" fmla="*/ 64523 h 1169182"/>
              <a:gd name="connsiteX171" fmla="*/ 1647092 w 5199185"/>
              <a:gd name="connsiteY171" fmla="*/ 70384 h 1169182"/>
              <a:gd name="connsiteX172" fmla="*/ 1617785 w 5199185"/>
              <a:gd name="connsiteY172" fmla="*/ 76246 h 1169182"/>
              <a:gd name="connsiteX173" fmla="*/ 1524000 w 5199185"/>
              <a:gd name="connsiteY173" fmla="*/ 87969 h 1169182"/>
              <a:gd name="connsiteX174" fmla="*/ 1482969 w 5199185"/>
              <a:gd name="connsiteY174" fmla="*/ 93830 h 1169182"/>
              <a:gd name="connsiteX175" fmla="*/ 1400908 w 5199185"/>
              <a:gd name="connsiteY175" fmla="*/ 105554 h 1169182"/>
              <a:gd name="connsiteX176" fmla="*/ 1271954 w 5199185"/>
              <a:gd name="connsiteY176" fmla="*/ 111415 h 116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5199185" h="1169182">
                <a:moveTo>
                  <a:pt x="1271954" y="111415"/>
                </a:moveTo>
                <a:lnTo>
                  <a:pt x="1271954" y="111415"/>
                </a:lnTo>
                <a:cubicBezTo>
                  <a:pt x="1254369" y="105553"/>
                  <a:pt x="1236916" y="99281"/>
                  <a:pt x="1219200" y="93830"/>
                </a:cubicBezTo>
                <a:cubicBezTo>
                  <a:pt x="1211500" y="91461"/>
                  <a:pt x="1203297" y="90798"/>
                  <a:pt x="1195754" y="87969"/>
                </a:cubicBezTo>
                <a:cubicBezTo>
                  <a:pt x="1187573" y="84901"/>
                  <a:pt x="1180293" y="79795"/>
                  <a:pt x="1172308" y="76246"/>
                </a:cubicBezTo>
                <a:cubicBezTo>
                  <a:pt x="1162693" y="71973"/>
                  <a:pt x="1152888" y="68119"/>
                  <a:pt x="1143000" y="64523"/>
                </a:cubicBezTo>
                <a:cubicBezTo>
                  <a:pt x="1072149" y="38759"/>
                  <a:pt x="1141096" y="64004"/>
                  <a:pt x="1078523" y="46938"/>
                </a:cubicBezTo>
                <a:cubicBezTo>
                  <a:pt x="1066601" y="43687"/>
                  <a:pt x="1055543" y="37246"/>
                  <a:pt x="1043354" y="35215"/>
                </a:cubicBezTo>
                <a:cubicBezTo>
                  <a:pt x="1031631" y="33261"/>
                  <a:pt x="1019839" y="31685"/>
                  <a:pt x="1008185" y="29354"/>
                </a:cubicBezTo>
                <a:cubicBezTo>
                  <a:pt x="1000286" y="27774"/>
                  <a:pt x="992733" y="24491"/>
                  <a:pt x="984739" y="23492"/>
                </a:cubicBezTo>
                <a:cubicBezTo>
                  <a:pt x="961393" y="20574"/>
                  <a:pt x="937846" y="19584"/>
                  <a:pt x="914400" y="17630"/>
                </a:cubicBezTo>
                <a:cubicBezTo>
                  <a:pt x="904631" y="15676"/>
                  <a:pt x="894919" y="13407"/>
                  <a:pt x="885092" y="11769"/>
                </a:cubicBezTo>
                <a:cubicBezTo>
                  <a:pt x="735162" y="-13219"/>
                  <a:pt x="640122" y="8906"/>
                  <a:pt x="445477" y="11769"/>
                </a:cubicBezTo>
                <a:cubicBezTo>
                  <a:pt x="418123" y="13723"/>
                  <a:pt x="390671" y="14602"/>
                  <a:pt x="363415" y="17630"/>
                </a:cubicBezTo>
                <a:cubicBezTo>
                  <a:pt x="348420" y="19296"/>
                  <a:pt x="336533" y="25312"/>
                  <a:pt x="322385" y="29354"/>
                </a:cubicBezTo>
                <a:cubicBezTo>
                  <a:pt x="314639" y="31567"/>
                  <a:pt x="306655" y="32900"/>
                  <a:pt x="298939" y="35215"/>
                </a:cubicBezTo>
                <a:cubicBezTo>
                  <a:pt x="287103" y="38766"/>
                  <a:pt x="275492" y="43030"/>
                  <a:pt x="263769" y="46938"/>
                </a:cubicBezTo>
                <a:lnTo>
                  <a:pt x="228600" y="58661"/>
                </a:lnTo>
                <a:cubicBezTo>
                  <a:pt x="228590" y="58664"/>
                  <a:pt x="193442" y="70381"/>
                  <a:pt x="193431" y="70384"/>
                </a:cubicBezTo>
                <a:lnTo>
                  <a:pt x="169985" y="76246"/>
                </a:lnTo>
                <a:cubicBezTo>
                  <a:pt x="154844" y="86340"/>
                  <a:pt x="126563" y="104253"/>
                  <a:pt x="111369" y="117277"/>
                </a:cubicBezTo>
                <a:cubicBezTo>
                  <a:pt x="105075" y="122672"/>
                  <a:pt x="100153" y="129554"/>
                  <a:pt x="93785" y="134861"/>
                </a:cubicBezTo>
                <a:cubicBezTo>
                  <a:pt x="88373" y="139371"/>
                  <a:pt x="81465" y="141904"/>
                  <a:pt x="76200" y="146584"/>
                </a:cubicBezTo>
                <a:cubicBezTo>
                  <a:pt x="15974" y="200119"/>
                  <a:pt x="63356" y="166871"/>
                  <a:pt x="23446" y="193477"/>
                </a:cubicBezTo>
                <a:lnTo>
                  <a:pt x="5862" y="246230"/>
                </a:lnTo>
                <a:lnTo>
                  <a:pt x="0" y="263815"/>
                </a:lnTo>
                <a:cubicBezTo>
                  <a:pt x="1954" y="297030"/>
                  <a:pt x="2707" y="330338"/>
                  <a:pt x="5862" y="363461"/>
                </a:cubicBezTo>
                <a:cubicBezTo>
                  <a:pt x="6626" y="371481"/>
                  <a:pt x="8550" y="379502"/>
                  <a:pt x="11723" y="386907"/>
                </a:cubicBezTo>
                <a:cubicBezTo>
                  <a:pt x="14498" y="393382"/>
                  <a:pt x="19951" y="398375"/>
                  <a:pt x="23446" y="404492"/>
                </a:cubicBezTo>
                <a:cubicBezTo>
                  <a:pt x="27781" y="412079"/>
                  <a:pt x="30538" y="420528"/>
                  <a:pt x="35169" y="427938"/>
                </a:cubicBezTo>
                <a:cubicBezTo>
                  <a:pt x="57121" y="463061"/>
                  <a:pt x="46361" y="440195"/>
                  <a:pt x="70339" y="468969"/>
                </a:cubicBezTo>
                <a:cubicBezTo>
                  <a:pt x="74849" y="474381"/>
                  <a:pt x="76713" y="481969"/>
                  <a:pt x="82062" y="486554"/>
                </a:cubicBezTo>
                <a:cubicBezTo>
                  <a:pt x="96704" y="499104"/>
                  <a:pt x="118174" y="506352"/>
                  <a:pt x="134815" y="515861"/>
                </a:cubicBezTo>
                <a:cubicBezTo>
                  <a:pt x="140932" y="519356"/>
                  <a:pt x="146099" y="524434"/>
                  <a:pt x="152400" y="527584"/>
                </a:cubicBezTo>
                <a:cubicBezTo>
                  <a:pt x="161811" y="532289"/>
                  <a:pt x="172297" y="534601"/>
                  <a:pt x="181708" y="539307"/>
                </a:cubicBezTo>
                <a:cubicBezTo>
                  <a:pt x="188009" y="542457"/>
                  <a:pt x="192991" y="547880"/>
                  <a:pt x="199292" y="551030"/>
                </a:cubicBezTo>
                <a:cubicBezTo>
                  <a:pt x="213521" y="558145"/>
                  <a:pt x="231470" y="558741"/>
                  <a:pt x="246185" y="562754"/>
                </a:cubicBezTo>
                <a:cubicBezTo>
                  <a:pt x="258107" y="566005"/>
                  <a:pt x="269631" y="570569"/>
                  <a:pt x="281354" y="574477"/>
                </a:cubicBezTo>
                <a:cubicBezTo>
                  <a:pt x="287216" y="576431"/>
                  <a:pt x="292844" y="579322"/>
                  <a:pt x="298939" y="580338"/>
                </a:cubicBezTo>
                <a:cubicBezTo>
                  <a:pt x="310662" y="582292"/>
                  <a:pt x="322272" y="585124"/>
                  <a:pt x="334108" y="586200"/>
                </a:cubicBezTo>
                <a:cubicBezTo>
                  <a:pt x="365302" y="589036"/>
                  <a:pt x="396631" y="590107"/>
                  <a:pt x="427892" y="592061"/>
                </a:cubicBezTo>
                <a:cubicBezTo>
                  <a:pt x="476738" y="590107"/>
                  <a:pt x="525706" y="590151"/>
                  <a:pt x="574431" y="586200"/>
                </a:cubicBezTo>
                <a:cubicBezTo>
                  <a:pt x="597304" y="584345"/>
                  <a:pt x="664656" y="571757"/>
                  <a:pt x="691662" y="562754"/>
                </a:cubicBezTo>
                <a:cubicBezTo>
                  <a:pt x="697523" y="560800"/>
                  <a:pt x="703188" y="558104"/>
                  <a:pt x="709246" y="556892"/>
                </a:cubicBezTo>
                <a:cubicBezTo>
                  <a:pt x="778852" y="542970"/>
                  <a:pt x="783602" y="544860"/>
                  <a:pt x="855785" y="539307"/>
                </a:cubicBezTo>
                <a:cubicBezTo>
                  <a:pt x="865554" y="537353"/>
                  <a:pt x="875245" y="534961"/>
                  <a:pt x="885092" y="533446"/>
                </a:cubicBezTo>
                <a:cubicBezTo>
                  <a:pt x="900661" y="531051"/>
                  <a:pt x="916582" y="530885"/>
                  <a:pt x="931985" y="527584"/>
                </a:cubicBezTo>
                <a:cubicBezTo>
                  <a:pt x="944068" y="524995"/>
                  <a:pt x="955431" y="519769"/>
                  <a:pt x="967154" y="515861"/>
                </a:cubicBezTo>
                <a:cubicBezTo>
                  <a:pt x="980261" y="511492"/>
                  <a:pt x="994508" y="511954"/>
                  <a:pt x="1008185" y="510000"/>
                </a:cubicBezTo>
                <a:cubicBezTo>
                  <a:pt x="1051170" y="511954"/>
                  <a:pt x="1094247" y="512430"/>
                  <a:pt x="1137139" y="515861"/>
                </a:cubicBezTo>
                <a:cubicBezTo>
                  <a:pt x="1143298" y="516354"/>
                  <a:pt x="1148782" y="520026"/>
                  <a:pt x="1154723" y="521723"/>
                </a:cubicBezTo>
                <a:cubicBezTo>
                  <a:pt x="1162469" y="523936"/>
                  <a:pt x="1170354" y="525630"/>
                  <a:pt x="1178169" y="527584"/>
                </a:cubicBezTo>
                <a:cubicBezTo>
                  <a:pt x="1229552" y="578967"/>
                  <a:pt x="1164367" y="516081"/>
                  <a:pt x="1213339" y="556892"/>
                </a:cubicBezTo>
                <a:cubicBezTo>
                  <a:pt x="1219707" y="562199"/>
                  <a:pt x="1223726" y="570364"/>
                  <a:pt x="1230923" y="574477"/>
                </a:cubicBezTo>
                <a:cubicBezTo>
                  <a:pt x="1237917" y="578474"/>
                  <a:pt x="1246554" y="578384"/>
                  <a:pt x="1254369" y="580338"/>
                </a:cubicBezTo>
                <a:cubicBezTo>
                  <a:pt x="1270002" y="627233"/>
                  <a:pt x="1246553" y="572522"/>
                  <a:pt x="1277815" y="603784"/>
                </a:cubicBezTo>
                <a:cubicBezTo>
                  <a:pt x="1282184" y="608153"/>
                  <a:pt x="1280250" y="616228"/>
                  <a:pt x="1283677" y="621369"/>
                </a:cubicBezTo>
                <a:cubicBezTo>
                  <a:pt x="1288275" y="628266"/>
                  <a:pt x="1295400" y="633092"/>
                  <a:pt x="1301262" y="638954"/>
                </a:cubicBezTo>
                <a:cubicBezTo>
                  <a:pt x="1318088" y="706265"/>
                  <a:pt x="1292325" y="625549"/>
                  <a:pt x="1324708" y="674123"/>
                </a:cubicBezTo>
                <a:cubicBezTo>
                  <a:pt x="1329177" y="680826"/>
                  <a:pt x="1328254" y="689853"/>
                  <a:pt x="1330569" y="697569"/>
                </a:cubicBezTo>
                <a:cubicBezTo>
                  <a:pt x="1334120" y="709405"/>
                  <a:pt x="1339295" y="720750"/>
                  <a:pt x="1342292" y="732738"/>
                </a:cubicBezTo>
                <a:cubicBezTo>
                  <a:pt x="1360617" y="806033"/>
                  <a:pt x="1337197" y="714906"/>
                  <a:pt x="1354015" y="773769"/>
                </a:cubicBezTo>
                <a:cubicBezTo>
                  <a:pt x="1356228" y="781515"/>
                  <a:pt x="1356704" y="789810"/>
                  <a:pt x="1359877" y="797215"/>
                </a:cubicBezTo>
                <a:cubicBezTo>
                  <a:pt x="1367093" y="814052"/>
                  <a:pt x="1398867" y="844042"/>
                  <a:pt x="1406769" y="849969"/>
                </a:cubicBezTo>
                <a:cubicBezTo>
                  <a:pt x="1414584" y="855831"/>
                  <a:pt x="1423307" y="860646"/>
                  <a:pt x="1430215" y="867554"/>
                </a:cubicBezTo>
                <a:cubicBezTo>
                  <a:pt x="1435196" y="872535"/>
                  <a:pt x="1436077" y="881230"/>
                  <a:pt x="1441939" y="885138"/>
                </a:cubicBezTo>
                <a:cubicBezTo>
                  <a:pt x="1448642" y="889607"/>
                  <a:pt x="1457669" y="888685"/>
                  <a:pt x="1465385" y="891000"/>
                </a:cubicBezTo>
                <a:cubicBezTo>
                  <a:pt x="1554319" y="917681"/>
                  <a:pt x="1452710" y="890780"/>
                  <a:pt x="1529862" y="908584"/>
                </a:cubicBezTo>
                <a:cubicBezTo>
                  <a:pt x="1545561" y="912207"/>
                  <a:pt x="1573823" y="912738"/>
                  <a:pt x="1576754" y="920307"/>
                </a:cubicBezTo>
                <a:cubicBezTo>
                  <a:pt x="1579685" y="927876"/>
                  <a:pt x="1535259" y="951965"/>
                  <a:pt x="1547448" y="953997"/>
                </a:cubicBezTo>
                <a:lnTo>
                  <a:pt x="1568289" y="967181"/>
                </a:lnTo>
                <a:cubicBezTo>
                  <a:pt x="1578091" y="968963"/>
                  <a:pt x="1586309" y="996718"/>
                  <a:pt x="1597598" y="1009655"/>
                </a:cubicBezTo>
                <a:cubicBezTo>
                  <a:pt x="1608887" y="1022593"/>
                  <a:pt x="1618439" y="1042852"/>
                  <a:pt x="1636024" y="1044806"/>
                </a:cubicBezTo>
                <a:cubicBezTo>
                  <a:pt x="1643839" y="1046760"/>
                  <a:pt x="1635697" y="1058964"/>
                  <a:pt x="1688125" y="1057990"/>
                </a:cubicBezTo>
                <a:cubicBezTo>
                  <a:pt x="1740553" y="1057016"/>
                  <a:pt x="1898271" y="1038959"/>
                  <a:pt x="1950590" y="1038962"/>
                </a:cubicBezTo>
                <a:cubicBezTo>
                  <a:pt x="2002909" y="1038965"/>
                  <a:pt x="1976207" y="1055077"/>
                  <a:pt x="2002041" y="1058008"/>
                </a:cubicBezTo>
                <a:cubicBezTo>
                  <a:pt x="2027875" y="1060939"/>
                  <a:pt x="2076286" y="1054593"/>
                  <a:pt x="2105593" y="1056547"/>
                </a:cubicBezTo>
                <a:cubicBezTo>
                  <a:pt x="2134900" y="1058501"/>
                  <a:pt x="2163773" y="1066800"/>
                  <a:pt x="2177884" y="1069731"/>
                </a:cubicBezTo>
                <a:cubicBezTo>
                  <a:pt x="2191995" y="1072662"/>
                  <a:pt x="2194058" y="1079743"/>
                  <a:pt x="2190259" y="1074131"/>
                </a:cubicBezTo>
                <a:cubicBezTo>
                  <a:pt x="2186460" y="1068519"/>
                  <a:pt x="2152812" y="1044112"/>
                  <a:pt x="2155092" y="1036059"/>
                </a:cubicBezTo>
                <a:cubicBezTo>
                  <a:pt x="2157372" y="1028006"/>
                  <a:pt x="2191890" y="1026545"/>
                  <a:pt x="2203939" y="1025815"/>
                </a:cubicBezTo>
                <a:cubicBezTo>
                  <a:pt x="2215988" y="1025085"/>
                  <a:pt x="2219521" y="1029929"/>
                  <a:pt x="2227385" y="1031677"/>
                </a:cubicBezTo>
                <a:cubicBezTo>
                  <a:pt x="2237110" y="1033838"/>
                  <a:pt x="2246967" y="1035377"/>
                  <a:pt x="2256692" y="1037538"/>
                </a:cubicBezTo>
                <a:cubicBezTo>
                  <a:pt x="2264556" y="1039286"/>
                  <a:pt x="2272275" y="1041652"/>
                  <a:pt x="2280139" y="1043400"/>
                </a:cubicBezTo>
                <a:cubicBezTo>
                  <a:pt x="2289864" y="1045561"/>
                  <a:pt x="2299781" y="1046845"/>
                  <a:pt x="2309446" y="1049261"/>
                </a:cubicBezTo>
                <a:cubicBezTo>
                  <a:pt x="2315440" y="1050760"/>
                  <a:pt x="2320999" y="1053783"/>
                  <a:pt x="2327031" y="1055123"/>
                </a:cubicBezTo>
                <a:cubicBezTo>
                  <a:pt x="2338633" y="1057701"/>
                  <a:pt x="2350435" y="1059303"/>
                  <a:pt x="2362200" y="1060984"/>
                </a:cubicBezTo>
                <a:cubicBezTo>
                  <a:pt x="2429357" y="1070578"/>
                  <a:pt x="2394979" y="1063975"/>
                  <a:pt x="2473569" y="1072707"/>
                </a:cubicBezTo>
                <a:cubicBezTo>
                  <a:pt x="2487300" y="1074233"/>
                  <a:pt x="2500819" y="1077585"/>
                  <a:pt x="2514600" y="1078569"/>
                </a:cubicBezTo>
                <a:cubicBezTo>
                  <a:pt x="2555573" y="1081496"/>
                  <a:pt x="2596661" y="1082476"/>
                  <a:pt x="2637692" y="1084430"/>
                </a:cubicBezTo>
                <a:cubicBezTo>
                  <a:pt x="2710244" y="1096523"/>
                  <a:pt x="2653177" y="1088330"/>
                  <a:pt x="2778369" y="1096154"/>
                </a:cubicBezTo>
                <a:cubicBezTo>
                  <a:pt x="2971351" y="1108215"/>
                  <a:pt x="2730737" y="1098509"/>
                  <a:pt x="3077308" y="1107877"/>
                </a:cubicBezTo>
                <a:cubicBezTo>
                  <a:pt x="3186801" y="1104748"/>
                  <a:pt x="3301339" y="1102629"/>
                  <a:pt x="3411415" y="1096154"/>
                </a:cubicBezTo>
                <a:cubicBezTo>
                  <a:pt x="3434902" y="1094772"/>
                  <a:pt x="3458308" y="1092246"/>
                  <a:pt x="3481754" y="1090292"/>
                </a:cubicBezTo>
                <a:lnTo>
                  <a:pt x="3511062" y="1084430"/>
                </a:lnTo>
                <a:cubicBezTo>
                  <a:pt x="3546090" y="1078061"/>
                  <a:pt x="3542933" y="1079953"/>
                  <a:pt x="3575539" y="1072707"/>
                </a:cubicBezTo>
                <a:cubicBezTo>
                  <a:pt x="3583403" y="1070959"/>
                  <a:pt x="3591170" y="1068800"/>
                  <a:pt x="3598985" y="1066846"/>
                </a:cubicBezTo>
                <a:cubicBezTo>
                  <a:pt x="3626339" y="1070754"/>
                  <a:pt x="3654832" y="1069832"/>
                  <a:pt x="3681046" y="1078569"/>
                </a:cubicBezTo>
                <a:cubicBezTo>
                  <a:pt x="3686908" y="1080523"/>
                  <a:pt x="3692572" y="1083218"/>
                  <a:pt x="3698631" y="1084430"/>
                </a:cubicBezTo>
                <a:cubicBezTo>
                  <a:pt x="3706639" y="1086032"/>
                  <a:pt x="3775905" y="1096422"/>
                  <a:pt x="3798277" y="1102015"/>
                </a:cubicBezTo>
                <a:cubicBezTo>
                  <a:pt x="3804271" y="1103514"/>
                  <a:pt x="3809841" y="1106488"/>
                  <a:pt x="3815862" y="1107877"/>
                </a:cubicBezTo>
                <a:cubicBezTo>
                  <a:pt x="3862769" y="1118702"/>
                  <a:pt x="3872264" y="1119284"/>
                  <a:pt x="3915508" y="1125461"/>
                </a:cubicBezTo>
                <a:cubicBezTo>
                  <a:pt x="3921369" y="1127415"/>
                  <a:pt x="3927098" y="1129825"/>
                  <a:pt x="3933092" y="1131323"/>
                </a:cubicBezTo>
                <a:cubicBezTo>
                  <a:pt x="3965459" y="1139415"/>
                  <a:pt x="3984406" y="1139385"/>
                  <a:pt x="4021015" y="1143046"/>
                </a:cubicBezTo>
                <a:cubicBezTo>
                  <a:pt x="4180798" y="1196301"/>
                  <a:pt x="4045600" y="1153379"/>
                  <a:pt x="4489939" y="1143046"/>
                </a:cubicBezTo>
                <a:cubicBezTo>
                  <a:pt x="4507627" y="1142635"/>
                  <a:pt x="4525044" y="1138445"/>
                  <a:pt x="4542692" y="1137184"/>
                </a:cubicBezTo>
                <a:cubicBezTo>
                  <a:pt x="4579772" y="1134535"/>
                  <a:pt x="4616939" y="1133277"/>
                  <a:pt x="4654062" y="1131323"/>
                </a:cubicBezTo>
                <a:cubicBezTo>
                  <a:pt x="4702382" y="1119242"/>
                  <a:pt x="4658937" y="1128828"/>
                  <a:pt x="4741985" y="1119600"/>
                </a:cubicBezTo>
                <a:cubicBezTo>
                  <a:pt x="4755716" y="1118074"/>
                  <a:pt x="4769338" y="1115692"/>
                  <a:pt x="4783015" y="1113738"/>
                </a:cubicBezTo>
                <a:cubicBezTo>
                  <a:pt x="4823214" y="1100340"/>
                  <a:pt x="4773317" y="1116163"/>
                  <a:pt x="4829908" y="1102015"/>
                </a:cubicBezTo>
                <a:cubicBezTo>
                  <a:pt x="4835902" y="1100517"/>
                  <a:pt x="4841631" y="1098108"/>
                  <a:pt x="4847492" y="1096154"/>
                </a:cubicBezTo>
                <a:cubicBezTo>
                  <a:pt x="4853354" y="1092246"/>
                  <a:pt x="4858639" y="1087291"/>
                  <a:pt x="4865077" y="1084430"/>
                </a:cubicBezTo>
                <a:cubicBezTo>
                  <a:pt x="4876369" y="1079411"/>
                  <a:pt x="4889650" y="1079064"/>
                  <a:pt x="4900246" y="1072707"/>
                </a:cubicBezTo>
                <a:cubicBezTo>
                  <a:pt x="4910015" y="1066846"/>
                  <a:pt x="4919364" y="1060218"/>
                  <a:pt x="4929554" y="1055123"/>
                </a:cubicBezTo>
                <a:cubicBezTo>
                  <a:pt x="4935080" y="1052360"/>
                  <a:pt x="4941738" y="1052262"/>
                  <a:pt x="4947139" y="1049261"/>
                </a:cubicBezTo>
                <a:cubicBezTo>
                  <a:pt x="4959455" y="1042419"/>
                  <a:pt x="4982308" y="1025815"/>
                  <a:pt x="4982308" y="1025815"/>
                </a:cubicBezTo>
                <a:cubicBezTo>
                  <a:pt x="4993321" y="1011131"/>
                  <a:pt x="5000978" y="986987"/>
                  <a:pt x="5017477" y="984784"/>
                </a:cubicBezTo>
                <a:cubicBezTo>
                  <a:pt x="5033976" y="982581"/>
                  <a:pt x="5058290" y="1012844"/>
                  <a:pt x="5081302" y="1012595"/>
                </a:cubicBezTo>
                <a:cubicBezTo>
                  <a:pt x="5104314" y="1012346"/>
                  <a:pt x="5141437" y="995984"/>
                  <a:pt x="5155548" y="983287"/>
                </a:cubicBezTo>
                <a:cubicBezTo>
                  <a:pt x="5169659" y="970590"/>
                  <a:pt x="5165535" y="950817"/>
                  <a:pt x="5165969" y="936413"/>
                </a:cubicBezTo>
                <a:cubicBezTo>
                  <a:pt x="5166403" y="922009"/>
                  <a:pt x="5140529" y="902736"/>
                  <a:pt x="5158154" y="896861"/>
                </a:cubicBezTo>
                <a:cubicBezTo>
                  <a:pt x="5177787" y="867412"/>
                  <a:pt x="5180320" y="870295"/>
                  <a:pt x="5187462" y="844107"/>
                </a:cubicBezTo>
                <a:cubicBezTo>
                  <a:pt x="5191701" y="828563"/>
                  <a:pt x="5199185" y="797215"/>
                  <a:pt x="5199185" y="797215"/>
                </a:cubicBezTo>
                <a:cubicBezTo>
                  <a:pt x="5197231" y="758138"/>
                  <a:pt x="5197985" y="718831"/>
                  <a:pt x="5193323" y="679984"/>
                </a:cubicBezTo>
                <a:cubicBezTo>
                  <a:pt x="5192069" y="669537"/>
                  <a:pt x="5185196" y="660565"/>
                  <a:pt x="5181600" y="650677"/>
                </a:cubicBezTo>
                <a:cubicBezTo>
                  <a:pt x="5176705" y="637215"/>
                  <a:pt x="5165820" y="599999"/>
                  <a:pt x="5158154" y="586200"/>
                </a:cubicBezTo>
                <a:cubicBezTo>
                  <a:pt x="5153410" y="577660"/>
                  <a:pt x="5146431" y="570569"/>
                  <a:pt x="5140569" y="562754"/>
                </a:cubicBezTo>
                <a:cubicBezTo>
                  <a:pt x="5138689" y="555235"/>
                  <a:pt x="5133053" y="530137"/>
                  <a:pt x="5128846" y="521723"/>
                </a:cubicBezTo>
                <a:cubicBezTo>
                  <a:pt x="5124241" y="512513"/>
                  <a:pt x="5103965" y="486889"/>
                  <a:pt x="5099539" y="480692"/>
                </a:cubicBezTo>
                <a:cubicBezTo>
                  <a:pt x="5094360" y="473441"/>
                  <a:pt x="5075452" y="443141"/>
                  <a:pt x="5070231" y="439661"/>
                </a:cubicBezTo>
                <a:cubicBezTo>
                  <a:pt x="5011710" y="400647"/>
                  <a:pt x="5019477" y="410925"/>
                  <a:pt x="4976446" y="398630"/>
                </a:cubicBezTo>
                <a:cubicBezTo>
                  <a:pt x="4970505" y="396933"/>
                  <a:pt x="4964803" y="394466"/>
                  <a:pt x="4958862" y="392769"/>
                </a:cubicBezTo>
                <a:cubicBezTo>
                  <a:pt x="4951116" y="390556"/>
                  <a:pt x="4943161" y="389120"/>
                  <a:pt x="4935415" y="386907"/>
                </a:cubicBezTo>
                <a:cubicBezTo>
                  <a:pt x="4929474" y="385210"/>
                  <a:pt x="4923955" y="381863"/>
                  <a:pt x="4917831" y="381046"/>
                </a:cubicBezTo>
                <a:cubicBezTo>
                  <a:pt x="4894510" y="377937"/>
                  <a:pt x="4870950" y="376988"/>
                  <a:pt x="4847492" y="375184"/>
                </a:cubicBezTo>
                <a:cubicBezTo>
                  <a:pt x="4747554" y="367497"/>
                  <a:pt x="4758228" y="368980"/>
                  <a:pt x="4642339" y="363461"/>
                </a:cubicBezTo>
                <a:lnTo>
                  <a:pt x="4536831" y="351738"/>
                </a:lnTo>
                <a:cubicBezTo>
                  <a:pt x="4469949" y="343378"/>
                  <a:pt x="4524274" y="342088"/>
                  <a:pt x="4419600" y="340015"/>
                </a:cubicBezTo>
                <a:lnTo>
                  <a:pt x="3909646" y="334154"/>
                </a:lnTo>
                <a:cubicBezTo>
                  <a:pt x="3831110" y="330227"/>
                  <a:pt x="3661509" y="320976"/>
                  <a:pt x="3598985" y="322430"/>
                </a:cubicBezTo>
                <a:cubicBezTo>
                  <a:pt x="3551341" y="323538"/>
                  <a:pt x="3544953" y="335940"/>
                  <a:pt x="3505200" y="345877"/>
                </a:cubicBezTo>
                <a:cubicBezTo>
                  <a:pt x="3497385" y="347831"/>
                  <a:pt x="3489618" y="349990"/>
                  <a:pt x="3481754" y="351738"/>
                </a:cubicBezTo>
                <a:cubicBezTo>
                  <a:pt x="3472028" y="353899"/>
                  <a:pt x="3462377" y="356806"/>
                  <a:pt x="3452446" y="357600"/>
                </a:cubicBezTo>
                <a:cubicBezTo>
                  <a:pt x="3413445" y="360720"/>
                  <a:pt x="3374281" y="361291"/>
                  <a:pt x="3335215" y="363461"/>
                </a:cubicBezTo>
                <a:lnTo>
                  <a:pt x="3241431" y="369323"/>
                </a:lnTo>
                <a:cubicBezTo>
                  <a:pt x="3180862" y="367369"/>
                  <a:pt x="3120219" y="367020"/>
                  <a:pt x="3059723" y="363461"/>
                </a:cubicBezTo>
                <a:cubicBezTo>
                  <a:pt x="3053555" y="363098"/>
                  <a:pt x="3048233" y="358616"/>
                  <a:pt x="3042139" y="357600"/>
                </a:cubicBezTo>
                <a:cubicBezTo>
                  <a:pt x="3012386" y="352641"/>
                  <a:pt x="2937453" y="347744"/>
                  <a:pt x="2913185" y="345877"/>
                </a:cubicBezTo>
                <a:cubicBezTo>
                  <a:pt x="2864669" y="329704"/>
                  <a:pt x="2940448" y="354157"/>
                  <a:pt x="2836985" y="328292"/>
                </a:cubicBezTo>
                <a:cubicBezTo>
                  <a:pt x="2772928" y="312278"/>
                  <a:pt x="2806105" y="318348"/>
                  <a:pt x="2737339" y="310707"/>
                </a:cubicBezTo>
                <a:cubicBezTo>
                  <a:pt x="2714064" y="302949"/>
                  <a:pt x="2715615" y="304880"/>
                  <a:pt x="2690446" y="287261"/>
                </a:cubicBezTo>
                <a:cubicBezTo>
                  <a:pt x="2680197" y="280087"/>
                  <a:pt x="2671257" y="271173"/>
                  <a:pt x="2661139" y="263815"/>
                </a:cubicBezTo>
                <a:cubicBezTo>
                  <a:pt x="2649744" y="255528"/>
                  <a:pt x="2635932" y="250332"/>
                  <a:pt x="2625969" y="240369"/>
                </a:cubicBezTo>
                <a:cubicBezTo>
                  <a:pt x="2620108" y="234507"/>
                  <a:pt x="2614753" y="228091"/>
                  <a:pt x="2608385" y="222784"/>
                </a:cubicBezTo>
                <a:cubicBezTo>
                  <a:pt x="2602973" y="218274"/>
                  <a:pt x="2596436" y="215288"/>
                  <a:pt x="2590800" y="211061"/>
                </a:cubicBezTo>
                <a:cubicBezTo>
                  <a:pt x="2580791" y="203555"/>
                  <a:pt x="2571501" y="195121"/>
                  <a:pt x="2561492" y="187615"/>
                </a:cubicBezTo>
                <a:cubicBezTo>
                  <a:pt x="2555856" y="183388"/>
                  <a:pt x="2549320" y="180402"/>
                  <a:pt x="2543908" y="175892"/>
                </a:cubicBezTo>
                <a:cubicBezTo>
                  <a:pt x="2537540" y="170585"/>
                  <a:pt x="2533069" y="163125"/>
                  <a:pt x="2526323" y="158307"/>
                </a:cubicBezTo>
                <a:cubicBezTo>
                  <a:pt x="2519213" y="153228"/>
                  <a:pt x="2509987" y="151663"/>
                  <a:pt x="2502877" y="146584"/>
                </a:cubicBezTo>
                <a:cubicBezTo>
                  <a:pt x="2496132" y="141766"/>
                  <a:pt x="2492037" y="133818"/>
                  <a:pt x="2485292" y="129000"/>
                </a:cubicBezTo>
                <a:cubicBezTo>
                  <a:pt x="2429172" y="88916"/>
                  <a:pt x="2490378" y="142449"/>
                  <a:pt x="2444262" y="105554"/>
                </a:cubicBezTo>
                <a:cubicBezTo>
                  <a:pt x="2439947" y="102101"/>
                  <a:pt x="2437782" y="95578"/>
                  <a:pt x="2432539" y="93830"/>
                </a:cubicBezTo>
                <a:cubicBezTo>
                  <a:pt x="2413636" y="87529"/>
                  <a:pt x="2392826" y="88408"/>
                  <a:pt x="2373923" y="82107"/>
                </a:cubicBezTo>
                <a:cubicBezTo>
                  <a:pt x="2342503" y="71634"/>
                  <a:pt x="2369467" y="79814"/>
                  <a:pt x="2327031" y="70384"/>
                </a:cubicBezTo>
                <a:cubicBezTo>
                  <a:pt x="2319167" y="68636"/>
                  <a:pt x="2311484" y="66103"/>
                  <a:pt x="2303585" y="64523"/>
                </a:cubicBezTo>
                <a:cubicBezTo>
                  <a:pt x="2291931" y="62192"/>
                  <a:pt x="2280017" y="61239"/>
                  <a:pt x="2268415" y="58661"/>
                </a:cubicBezTo>
                <a:cubicBezTo>
                  <a:pt x="2226620" y="49373"/>
                  <a:pt x="2278428" y="55445"/>
                  <a:pt x="2227385" y="46938"/>
                </a:cubicBezTo>
                <a:cubicBezTo>
                  <a:pt x="2196661" y="41817"/>
                  <a:pt x="2144691" y="37822"/>
                  <a:pt x="2116015" y="35215"/>
                </a:cubicBezTo>
                <a:cubicBezTo>
                  <a:pt x="2074098" y="36071"/>
                  <a:pt x="1858180" y="34473"/>
                  <a:pt x="1758462" y="46938"/>
                </a:cubicBezTo>
                <a:cubicBezTo>
                  <a:pt x="1750468" y="47937"/>
                  <a:pt x="1742892" y="51112"/>
                  <a:pt x="1735015" y="52800"/>
                </a:cubicBezTo>
                <a:cubicBezTo>
                  <a:pt x="1715532" y="56975"/>
                  <a:pt x="1695938" y="60615"/>
                  <a:pt x="1676400" y="64523"/>
                </a:cubicBezTo>
                <a:lnTo>
                  <a:pt x="1647092" y="70384"/>
                </a:lnTo>
                <a:cubicBezTo>
                  <a:pt x="1637323" y="72338"/>
                  <a:pt x="1627647" y="74837"/>
                  <a:pt x="1617785" y="76246"/>
                </a:cubicBezTo>
                <a:cubicBezTo>
                  <a:pt x="1518859" y="90377"/>
                  <a:pt x="1642196" y="73195"/>
                  <a:pt x="1524000" y="87969"/>
                </a:cubicBezTo>
                <a:cubicBezTo>
                  <a:pt x="1510291" y="89683"/>
                  <a:pt x="1496646" y="91876"/>
                  <a:pt x="1482969" y="93830"/>
                </a:cubicBezTo>
                <a:cubicBezTo>
                  <a:pt x="1449048" y="105138"/>
                  <a:pt x="1457092" y="103949"/>
                  <a:pt x="1400908" y="105554"/>
                </a:cubicBezTo>
                <a:cubicBezTo>
                  <a:pt x="1354035" y="106893"/>
                  <a:pt x="1293446" y="110438"/>
                  <a:pt x="1271954" y="111415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259632" y="4161554"/>
            <a:ext cx="6984776" cy="1427686"/>
          </a:xfrm>
          <a:custGeom>
            <a:avLst/>
            <a:gdLst>
              <a:gd name="connsiteX0" fmla="*/ 1035050 w 5119792"/>
              <a:gd name="connsiteY0" fmla="*/ 38100 h 996950"/>
              <a:gd name="connsiteX1" fmla="*/ 1035050 w 5119792"/>
              <a:gd name="connsiteY1" fmla="*/ 38100 h 996950"/>
              <a:gd name="connsiteX2" fmla="*/ 863600 w 5119792"/>
              <a:gd name="connsiteY2" fmla="*/ 44450 h 996950"/>
              <a:gd name="connsiteX3" fmla="*/ 311150 w 5119792"/>
              <a:gd name="connsiteY3" fmla="*/ 50800 h 996950"/>
              <a:gd name="connsiteX4" fmla="*/ 260350 w 5119792"/>
              <a:gd name="connsiteY4" fmla="*/ 63500 h 996950"/>
              <a:gd name="connsiteX5" fmla="*/ 196850 w 5119792"/>
              <a:gd name="connsiteY5" fmla="*/ 76200 h 996950"/>
              <a:gd name="connsiteX6" fmla="*/ 171450 w 5119792"/>
              <a:gd name="connsiteY6" fmla="*/ 88900 h 996950"/>
              <a:gd name="connsiteX7" fmla="*/ 146050 w 5119792"/>
              <a:gd name="connsiteY7" fmla="*/ 95250 h 996950"/>
              <a:gd name="connsiteX8" fmla="*/ 95250 w 5119792"/>
              <a:gd name="connsiteY8" fmla="*/ 107950 h 996950"/>
              <a:gd name="connsiteX9" fmla="*/ 44450 w 5119792"/>
              <a:gd name="connsiteY9" fmla="*/ 133350 h 996950"/>
              <a:gd name="connsiteX10" fmla="*/ 12700 w 5119792"/>
              <a:gd name="connsiteY10" fmla="*/ 171450 h 996950"/>
              <a:gd name="connsiteX11" fmla="*/ 0 w 5119792"/>
              <a:gd name="connsiteY11" fmla="*/ 209550 h 996950"/>
              <a:gd name="connsiteX12" fmla="*/ 6350 w 5119792"/>
              <a:gd name="connsiteY12" fmla="*/ 342900 h 996950"/>
              <a:gd name="connsiteX13" fmla="*/ 12700 w 5119792"/>
              <a:gd name="connsiteY13" fmla="*/ 361950 h 996950"/>
              <a:gd name="connsiteX14" fmla="*/ 31750 w 5119792"/>
              <a:gd name="connsiteY14" fmla="*/ 374650 h 996950"/>
              <a:gd name="connsiteX15" fmla="*/ 69850 w 5119792"/>
              <a:gd name="connsiteY15" fmla="*/ 400050 h 996950"/>
              <a:gd name="connsiteX16" fmla="*/ 88900 w 5119792"/>
              <a:gd name="connsiteY16" fmla="*/ 412750 h 996950"/>
              <a:gd name="connsiteX17" fmla="*/ 158750 w 5119792"/>
              <a:gd name="connsiteY17" fmla="*/ 438150 h 996950"/>
              <a:gd name="connsiteX18" fmla="*/ 177800 w 5119792"/>
              <a:gd name="connsiteY18" fmla="*/ 444500 h 996950"/>
              <a:gd name="connsiteX19" fmla="*/ 273050 w 5119792"/>
              <a:gd name="connsiteY19" fmla="*/ 457200 h 996950"/>
              <a:gd name="connsiteX20" fmla="*/ 565150 w 5119792"/>
              <a:gd name="connsiteY20" fmla="*/ 450850 h 996950"/>
              <a:gd name="connsiteX21" fmla="*/ 609600 w 5119792"/>
              <a:gd name="connsiteY21" fmla="*/ 438150 h 996950"/>
              <a:gd name="connsiteX22" fmla="*/ 647700 w 5119792"/>
              <a:gd name="connsiteY22" fmla="*/ 431800 h 996950"/>
              <a:gd name="connsiteX23" fmla="*/ 679450 w 5119792"/>
              <a:gd name="connsiteY23" fmla="*/ 425450 h 996950"/>
              <a:gd name="connsiteX24" fmla="*/ 717550 w 5119792"/>
              <a:gd name="connsiteY24" fmla="*/ 419100 h 996950"/>
              <a:gd name="connsiteX25" fmla="*/ 749300 w 5119792"/>
              <a:gd name="connsiteY25" fmla="*/ 412750 h 996950"/>
              <a:gd name="connsiteX26" fmla="*/ 787400 w 5119792"/>
              <a:gd name="connsiteY26" fmla="*/ 400050 h 996950"/>
              <a:gd name="connsiteX27" fmla="*/ 838200 w 5119792"/>
              <a:gd name="connsiteY27" fmla="*/ 387350 h 996950"/>
              <a:gd name="connsiteX28" fmla="*/ 869950 w 5119792"/>
              <a:gd name="connsiteY28" fmla="*/ 381000 h 996950"/>
              <a:gd name="connsiteX29" fmla="*/ 927100 w 5119792"/>
              <a:gd name="connsiteY29" fmla="*/ 355600 h 996950"/>
              <a:gd name="connsiteX30" fmla="*/ 990600 w 5119792"/>
              <a:gd name="connsiteY30" fmla="*/ 342900 h 996950"/>
              <a:gd name="connsiteX31" fmla="*/ 1155700 w 5119792"/>
              <a:gd name="connsiteY31" fmla="*/ 349250 h 996950"/>
              <a:gd name="connsiteX32" fmla="*/ 1212850 w 5119792"/>
              <a:gd name="connsiteY32" fmla="*/ 374650 h 996950"/>
              <a:gd name="connsiteX33" fmla="*/ 1250950 w 5119792"/>
              <a:gd name="connsiteY33" fmla="*/ 412750 h 996950"/>
              <a:gd name="connsiteX34" fmla="*/ 1263650 w 5119792"/>
              <a:gd name="connsiteY34" fmla="*/ 431800 h 996950"/>
              <a:gd name="connsiteX35" fmla="*/ 1282700 w 5119792"/>
              <a:gd name="connsiteY35" fmla="*/ 450850 h 996950"/>
              <a:gd name="connsiteX36" fmla="*/ 1314450 w 5119792"/>
              <a:gd name="connsiteY36" fmla="*/ 495300 h 996950"/>
              <a:gd name="connsiteX37" fmla="*/ 1327150 w 5119792"/>
              <a:gd name="connsiteY37" fmla="*/ 533400 h 996950"/>
              <a:gd name="connsiteX38" fmla="*/ 1346200 w 5119792"/>
              <a:gd name="connsiteY38" fmla="*/ 571500 h 996950"/>
              <a:gd name="connsiteX39" fmla="*/ 1371600 w 5119792"/>
              <a:gd name="connsiteY39" fmla="*/ 609600 h 996950"/>
              <a:gd name="connsiteX40" fmla="*/ 1397000 w 5119792"/>
              <a:gd name="connsiteY40" fmla="*/ 654050 h 996950"/>
              <a:gd name="connsiteX41" fmla="*/ 1428750 w 5119792"/>
              <a:gd name="connsiteY41" fmla="*/ 704850 h 996950"/>
              <a:gd name="connsiteX42" fmla="*/ 1447800 w 5119792"/>
              <a:gd name="connsiteY42" fmla="*/ 749300 h 996950"/>
              <a:gd name="connsiteX43" fmla="*/ 1466850 w 5119792"/>
              <a:gd name="connsiteY43" fmla="*/ 768350 h 996950"/>
              <a:gd name="connsiteX44" fmla="*/ 1485900 w 5119792"/>
              <a:gd name="connsiteY44" fmla="*/ 793750 h 996950"/>
              <a:gd name="connsiteX45" fmla="*/ 1511300 w 5119792"/>
              <a:gd name="connsiteY45" fmla="*/ 812800 h 996950"/>
              <a:gd name="connsiteX46" fmla="*/ 1568450 w 5119792"/>
              <a:gd name="connsiteY46" fmla="*/ 857250 h 996950"/>
              <a:gd name="connsiteX47" fmla="*/ 1587500 w 5119792"/>
              <a:gd name="connsiteY47" fmla="*/ 869950 h 996950"/>
              <a:gd name="connsiteX48" fmla="*/ 1651000 w 5119792"/>
              <a:gd name="connsiteY48" fmla="*/ 889000 h 996950"/>
              <a:gd name="connsiteX49" fmla="*/ 1701800 w 5119792"/>
              <a:gd name="connsiteY49" fmla="*/ 895350 h 996950"/>
              <a:gd name="connsiteX50" fmla="*/ 1733550 w 5119792"/>
              <a:gd name="connsiteY50" fmla="*/ 901700 h 996950"/>
              <a:gd name="connsiteX51" fmla="*/ 1797050 w 5119792"/>
              <a:gd name="connsiteY51" fmla="*/ 908050 h 996950"/>
              <a:gd name="connsiteX52" fmla="*/ 1847850 w 5119792"/>
              <a:gd name="connsiteY52" fmla="*/ 914400 h 996950"/>
              <a:gd name="connsiteX53" fmla="*/ 1885950 w 5119792"/>
              <a:gd name="connsiteY53" fmla="*/ 920750 h 996950"/>
              <a:gd name="connsiteX54" fmla="*/ 1974850 w 5119792"/>
              <a:gd name="connsiteY54" fmla="*/ 933450 h 996950"/>
              <a:gd name="connsiteX55" fmla="*/ 2019300 w 5119792"/>
              <a:gd name="connsiteY55" fmla="*/ 939800 h 996950"/>
              <a:gd name="connsiteX56" fmla="*/ 2076450 w 5119792"/>
              <a:gd name="connsiteY56" fmla="*/ 946150 h 996950"/>
              <a:gd name="connsiteX57" fmla="*/ 2114550 w 5119792"/>
              <a:gd name="connsiteY57" fmla="*/ 952500 h 996950"/>
              <a:gd name="connsiteX58" fmla="*/ 2254250 w 5119792"/>
              <a:gd name="connsiteY58" fmla="*/ 958850 h 996950"/>
              <a:gd name="connsiteX59" fmla="*/ 3486150 w 5119792"/>
              <a:gd name="connsiteY59" fmla="*/ 952500 h 996950"/>
              <a:gd name="connsiteX60" fmla="*/ 3549650 w 5119792"/>
              <a:gd name="connsiteY60" fmla="*/ 946150 h 996950"/>
              <a:gd name="connsiteX61" fmla="*/ 3638550 w 5119792"/>
              <a:gd name="connsiteY61" fmla="*/ 933450 h 996950"/>
              <a:gd name="connsiteX62" fmla="*/ 3778250 w 5119792"/>
              <a:gd name="connsiteY62" fmla="*/ 939800 h 996950"/>
              <a:gd name="connsiteX63" fmla="*/ 3911600 w 5119792"/>
              <a:gd name="connsiteY63" fmla="*/ 952500 h 996950"/>
              <a:gd name="connsiteX64" fmla="*/ 4019550 w 5119792"/>
              <a:gd name="connsiteY64" fmla="*/ 965200 h 996950"/>
              <a:gd name="connsiteX65" fmla="*/ 4298950 w 5119792"/>
              <a:gd name="connsiteY65" fmla="*/ 984250 h 996950"/>
              <a:gd name="connsiteX66" fmla="*/ 4425950 w 5119792"/>
              <a:gd name="connsiteY66" fmla="*/ 996950 h 996950"/>
              <a:gd name="connsiteX67" fmla="*/ 4654550 w 5119792"/>
              <a:gd name="connsiteY67" fmla="*/ 990600 h 996950"/>
              <a:gd name="connsiteX68" fmla="*/ 4679950 w 5119792"/>
              <a:gd name="connsiteY68" fmla="*/ 984250 h 996950"/>
              <a:gd name="connsiteX69" fmla="*/ 4838700 w 5119792"/>
              <a:gd name="connsiteY69" fmla="*/ 971550 h 996950"/>
              <a:gd name="connsiteX70" fmla="*/ 4908550 w 5119792"/>
              <a:gd name="connsiteY70" fmla="*/ 952500 h 996950"/>
              <a:gd name="connsiteX71" fmla="*/ 4927600 w 5119792"/>
              <a:gd name="connsiteY71" fmla="*/ 946150 h 996950"/>
              <a:gd name="connsiteX72" fmla="*/ 4991100 w 5119792"/>
              <a:gd name="connsiteY72" fmla="*/ 927100 h 996950"/>
              <a:gd name="connsiteX73" fmla="*/ 5010150 w 5119792"/>
              <a:gd name="connsiteY73" fmla="*/ 914400 h 996950"/>
              <a:gd name="connsiteX74" fmla="*/ 5035550 w 5119792"/>
              <a:gd name="connsiteY74" fmla="*/ 901700 h 996950"/>
              <a:gd name="connsiteX75" fmla="*/ 5054600 w 5119792"/>
              <a:gd name="connsiteY75" fmla="*/ 882650 h 996950"/>
              <a:gd name="connsiteX76" fmla="*/ 5073650 w 5119792"/>
              <a:gd name="connsiteY76" fmla="*/ 869950 h 996950"/>
              <a:gd name="connsiteX77" fmla="*/ 5099050 w 5119792"/>
              <a:gd name="connsiteY77" fmla="*/ 831850 h 996950"/>
              <a:gd name="connsiteX78" fmla="*/ 5111750 w 5119792"/>
              <a:gd name="connsiteY78" fmla="*/ 812800 h 996950"/>
              <a:gd name="connsiteX79" fmla="*/ 5118100 w 5119792"/>
              <a:gd name="connsiteY79" fmla="*/ 793750 h 996950"/>
              <a:gd name="connsiteX80" fmla="*/ 5099050 w 5119792"/>
              <a:gd name="connsiteY80" fmla="*/ 590550 h 996950"/>
              <a:gd name="connsiteX81" fmla="*/ 5086350 w 5119792"/>
              <a:gd name="connsiteY81" fmla="*/ 571500 h 996950"/>
              <a:gd name="connsiteX82" fmla="*/ 5067300 w 5119792"/>
              <a:gd name="connsiteY82" fmla="*/ 520700 h 996950"/>
              <a:gd name="connsiteX83" fmla="*/ 5054600 w 5119792"/>
              <a:gd name="connsiteY83" fmla="*/ 482600 h 996950"/>
              <a:gd name="connsiteX84" fmla="*/ 5041900 w 5119792"/>
              <a:gd name="connsiteY84" fmla="*/ 457200 h 996950"/>
              <a:gd name="connsiteX85" fmla="*/ 5010150 w 5119792"/>
              <a:gd name="connsiteY85" fmla="*/ 412750 h 996950"/>
              <a:gd name="connsiteX86" fmla="*/ 4997450 w 5119792"/>
              <a:gd name="connsiteY86" fmla="*/ 393700 h 996950"/>
              <a:gd name="connsiteX87" fmla="*/ 4991100 w 5119792"/>
              <a:gd name="connsiteY87" fmla="*/ 374650 h 996950"/>
              <a:gd name="connsiteX88" fmla="*/ 4972050 w 5119792"/>
              <a:gd name="connsiteY88" fmla="*/ 361950 h 996950"/>
              <a:gd name="connsiteX89" fmla="*/ 4959350 w 5119792"/>
              <a:gd name="connsiteY89" fmla="*/ 342900 h 996950"/>
              <a:gd name="connsiteX90" fmla="*/ 4921250 w 5119792"/>
              <a:gd name="connsiteY90" fmla="*/ 330200 h 996950"/>
              <a:gd name="connsiteX91" fmla="*/ 4692650 w 5119792"/>
              <a:gd name="connsiteY91" fmla="*/ 317500 h 996950"/>
              <a:gd name="connsiteX92" fmla="*/ 4508500 w 5119792"/>
              <a:gd name="connsiteY92" fmla="*/ 323850 h 996950"/>
              <a:gd name="connsiteX93" fmla="*/ 4476750 w 5119792"/>
              <a:gd name="connsiteY93" fmla="*/ 330200 h 996950"/>
              <a:gd name="connsiteX94" fmla="*/ 4394200 w 5119792"/>
              <a:gd name="connsiteY94" fmla="*/ 349250 h 996950"/>
              <a:gd name="connsiteX95" fmla="*/ 4343400 w 5119792"/>
              <a:gd name="connsiteY95" fmla="*/ 368300 h 996950"/>
              <a:gd name="connsiteX96" fmla="*/ 4305300 w 5119792"/>
              <a:gd name="connsiteY96" fmla="*/ 381000 h 996950"/>
              <a:gd name="connsiteX97" fmla="*/ 4254500 w 5119792"/>
              <a:gd name="connsiteY97" fmla="*/ 387350 h 996950"/>
              <a:gd name="connsiteX98" fmla="*/ 4076700 w 5119792"/>
              <a:gd name="connsiteY98" fmla="*/ 381000 h 996950"/>
              <a:gd name="connsiteX99" fmla="*/ 3587750 w 5119792"/>
              <a:gd name="connsiteY99" fmla="*/ 393700 h 996950"/>
              <a:gd name="connsiteX100" fmla="*/ 3073400 w 5119792"/>
              <a:gd name="connsiteY100" fmla="*/ 387350 h 996950"/>
              <a:gd name="connsiteX101" fmla="*/ 3054350 w 5119792"/>
              <a:gd name="connsiteY101" fmla="*/ 381000 h 996950"/>
              <a:gd name="connsiteX102" fmla="*/ 2959100 w 5119792"/>
              <a:gd name="connsiteY102" fmla="*/ 374650 h 996950"/>
              <a:gd name="connsiteX103" fmla="*/ 2743200 w 5119792"/>
              <a:gd name="connsiteY103" fmla="*/ 368300 h 996950"/>
              <a:gd name="connsiteX104" fmla="*/ 2717800 w 5119792"/>
              <a:gd name="connsiteY104" fmla="*/ 361950 h 996950"/>
              <a:gd name="connsiteX105" fmla="*/ 2628900 w 5119792"/>
              <a:gd name="connsiteY105" fmla="*/ 349250 h 996950"/>
              <a:gd name="connsiteX106" fmla="*/ 2597150 w 5119792"/>
              <a:gd name="connsiteY106" fmla="*/ 323850 h 996950"/>
              <a:gd name="connsiteX107" fmla="*/ 2559050 w 5119792"/>
              <a:gd name="connsiteY107" fmla="*/ 298450 h 996950"/>
              <a:gd name="connsiteX108" fmla="*/ 2489200 w 5119792"/>
              <a:gd name="connsiteY108" fmla="*/ 260350 h 996950"/>
              <a:gd name="connsiteX109" fmla="*/ 2470150 w 5119792"/>
              <a:gd name="connsiteY109" fmla="*/ 247650 h 996950"/>
              <a:gd name="connsiteX110" fmla="*/ 2432050 w 5119792"/>
              <a:gd name="connsiteY110" fmla="*/ 209550 h 996950"/>
              <a:gd name="connsiteX111" fmla="*/ 2393950 w 5119792"/>
              <a:gd name="connsiteY111" fmla="*/ 177800 h 996950"/>
              <a:gd name="connsiteX112" fmla="*/ 2368550 w 5119792"/>
              <a:gd name="connsiteY112" fmla="*/ 158750 h 996950"/>
              <a:gd name="connsiteX113" fmla="*/ 2349500 w 5119792"/>
              <a:gd name="connsiteY113" fmla="*/ 139700 h 996950"/>
              <a:gd name="connsiteX114" fmla="*/ 2311400 w 5119792"/>
              <a:gd name="connsiteY114" fmla="*/ 127000 h 996950"/>
              <a:gd name="connsiteX115" fmla="*/ 2247900 w 5119792"/>
              <a:gd name="connsiteY115" fmla="*/ 101600 h 996950"/>
              <a:gd name="connsiteX116" fmla="*/ 2228850 w 5119792"/>
              <a:gd name="connsiteY116" fmla="*/ 95250 h 996950"/>
              <a:gd name="connsiteX117" fmla="*/ 2178050 w 5119792"/>
              <a:gd name="connsiteY117" fmla="*/ 82550 h 996950"/>
              <a:gd name="connsiteX118" fmla="*/ 2120900 w 5119792"/>
              <a:gd name="connsiteY118" fmla="*/ 76200 h 996950"/>
              <a:gd name="connsiteX119" fmla="*/ 2032000 w 5119792"/>
              <a:gd name="connsiteY119" fmla="*/ 63500 h 996950"/>
              <a:gd name="connsiteX120" fmla="*/ 1993900 w 5119792"/>
              <a:gd name="connsiteY120" fmla="*/ 57150 h 996950"/>
              <a:gd name="connsiteX121" fmla="*/ 1873250 w 5119792"/>
              <a:gd name="connsiteY121" fmla="*/ 50800 h 996950"/>
              <a:gd name="connsiteX122" fmla="*/ 1854200 w 5119792"/>
              <a:gd name="connsiteY122" fmla="*/ 44450 h 996950"/>
              <a:gd name="connsiteX123" fmla="*/ 1619250 w 5119792"/>
              <a:gd name="connsiteY123" fmla="*/ 25400 h 996950"/>
              <a:gd name="connsiteX124" fmla="*/ 1492250 w 5119792"/>
              <a:gd name="connsiteY124" fmla="*/ 12700 h 996950"/>
              <a:gd name="connsiteX125" fmla="*/ 1435100 w 5119792"/>
              <a:gd name="connsiteY125" fmla="*/ 6350 h 996950"/>
              <a:gd name="connsiteX126" fmla="*/ 1231900 w 5119792"/>
              <a:gd name="connsiteY126" fmla="*/ 0 h 996950"/>
              <a:gd name="connsiteX127" fmla="*/ 1066800 w 5119792"/>
              <a:gd name="connsiteY127" fmla="*/ 6350 h 996950"/>
              <a:gd name="connsiteX128" fmla="*/ 1022350 w 5119792"/>
              <a:gd name="connsiteY128" fmla="*/ 19050 h 996950"/>
              <a:gd name="connsiteX129" fmla="*/ 1035050 w 5119792"/>
              <a:gd name="connsiteY129" fmla="*/ 3810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5119792" h="996950">
                <a:moveTo>
                  <a:pt x="1035050" y="38100"/>
                </a:moveTo>
                <a:lnTo>
                  <a:pt x="1035050" y="38100"/>
                </a:lnTo>
                <a:lnTo>
                  <a:pt x="863600" y="44450"/>
                </a:lnTo>
                <a:cubicBezTo>
                  <a:pt x="679466" y="47680"/>
                  <a:pt x="495220" y="44987"/>
                  <a:pt x="311150" y="50800"/>
                </a:cubicBezTo>
                <a:cubicBezTo>
                  <a:pt x="293704" y="51351"/>
                  <a:pt x="277466" y="60077"/>
                  <a:pt x="260350" y="63500"/>
                </a:cubicBezTo>
                <a:lnTo>
                  <a:pt x="196850" y="76200"/>
                </a:lnTo>
                <a:cubicBezTo>
                  <a:pt x="188383" y="80433"/>
                  <a:pt x="180313" y="85576"/>
                  <a:pt x="171450" y="88900"/>
                </a:cubicBezTo>
                <a:cubicBezTo>
                  <a:pt x="163278" y="91964"/>
                  <a:pt x="154569" y="93357"/>
                  <a:pt x="146050" y="95250"/>
                </a:cubicBezTo>
                <a:cubicBezTo>
                  <a:pt x="128712" y="99103"/>
                  <a:pt x="111531" y="100550"/>
                  <a:pt x="95250" y="107950"/>
                </a:cubicBezTo>
                <a:cubicBezTo>
                  <a:pt x="78015" y="115784"/>
                  <a:pt x="57837" y="119963"/>
                  <a:pt x="44450" y="133350"/>
                </a:cubicBezTo>
                <a:cubicBezTo>
                  <a:pt x="32487" y="145313"/>
                  <a:pt x="19773" y="155537"/>
                  <a:pt x="12700" y="171450"/>
                </a:cubicBezTo>
                <a:cubicBezTo>
                  <a:pt x="7263" y="183683"/>
                  <a:pt x="0" y="209550"/>
                  <a:pt x="0" y="209550"/>
                </a:cubicBezTo>
                <a:cubicBezTo>
                  <a:pt x="2117" y="254000"/>
                  <a:pt x="2654" y="298553"/>
                  <a:pt x="6350" y="342900"/>
                </a:cubicBezTo>
                <a:cubicBezTo>
                  <a:pt x="6906" y="349570"/>
                  <a:pt x="8519" y="356723"/>
                  <a:pt x="12700" y="361950"/>
                </a:cubicBezTo>
                <a:cubicBezTo>
                  <a:pt x="17468" y="367909"/>
                  <a:pt x="25887" y="369764"/>
                  <a:pt x="31750" y="374650"/>
                </a:cubicBezTo>
                <a:cubicBezTo>
                  <a:pt x="85919" y="419791"/>
                  <a:pt x="19632" y="374941"/>
                  <a:pt x="69850" y="400050"/>
                </a:cubicBezTo>
                <a:cubicBezTo>
                  <a:pt x="76676" y="403463"/>
                  <a:pt x="82074" y="409337"/>
                  <a:pt x="88900" y="412750"/>
                </a:cubicBezTo>
                <a:cubicBezTo>
                  <a:pt x="106572" y="421586"/>
                  <a:pt x="140968" y="432223"/>
                  <a:pt x="158750" y="438150"/>
                </a:cubicBezTo>
                <a:cubicBezTo>
                  <a:pt x="165100" y="440267"/>
                  <a:pt x="171198" y="443400"/>
                  <a:pt x="177800" y="444500"/>
                </a:cubicBezTo>
                <a:cubicBezTo>
                  <a:pt x="234806" y="454001"/>
                  <a:pt x="203104" y="449428"/>
                  <a:pt x="273050" y="457200"/>
                </a:cubicBezTo>
                <a:lnTo>
                  <a:pt x="565150" y="450850"/>
                </a:lnTo>
                <a:cubicBezTo>
                  <a:pt x="582016" y="450175"/>
                  <a:pt x="593797" y="441662"/>
                  <a:pt x="609600" y="438150"/>
                </a:cubicBezTo>
                <a:cubicBezTo>
                  <a:pt x="622169" y="435357"/>
                  <a:pt x="635032" y="434103"/>
                  <a:pt x="647700" y="431800"/>
                </a:cubicBezTo>
                <a:cubicBezTo>
                  <a:pt x="658319" y="429869"/>
                  <a:pt x="668831" y="427381"/>
                  <a:pt x="679450" y="425450"/>
                </a:cubicBezTo>
                <a:cubicBezTo>
                  <a:pt x="692118" y="423147"/>
                  <a:pt x="704882" y="421403"/>
                  <a:pt x="717550" y="419100"/>
                </a:cubicBezTo>
                <a:cubicBezTo>
                  <a:pt x="728169" y="417169"/>
                  <a:pt x="738887" y="415590"/>
                  <a:pt x="749300" y="412750"/>
                </a:cubicBezTo>
                <a:cubicBezTo>
                  <a:pt x="762215" y="409228"/>
                  <a:pt x="774413" y="403297"/>
                  <a:pt x="787400" y="400050"/>
                </a:cubicBezTo>
                <a:cubicBezTo>
                  <a:pt x="804333" y="395817"/>
                  <a:pt x="821084" y="390773"/>
                  <a:pt x="838200" y="387350"/>
                </a:cubicBezTo>
                <a:cubicBezTo>
                  <a:pt x="848783" y="385233"/>
                  <a:pt x="859537" y="383840"/>
                  <a:pt x="869950" y="381000"/>
                </a:cubicBezTo>
                <a:cubicBezTo>
                  <a:pt x="978560" y="351379"/>
                  <a:pt x="860842" y="383996"/>
                  <a:pt x="927100" y="355600"/>
                </a:cubicBezTo>
                <a:cubicBezTo>
                  <a:pt x="939156" y="350433"/>
                  <a:pt x="982005" y="344333"/>
                  <a:pt x="990600" y="342900"/>
                </a:cubicBezTo>
                <a:cubicBezTo>
                  <a:pt x="1045633" y="345017"/>
                  <a:pt x="1100866" y="344109"/>
                  <a:pt x="1155700" y="349250"/>
                </a:cubicBezTo>
                <a:cubicBezTo>
                  <a:pt x="1172579" y="350832"/>
                  <a:pt x="1198887" y="362238"/>
                  <a:pt x="1212850" y="374650"/>
                </a:cubicBezTo>
                <a:cubicBezTo>
                  <a:pt x="1226274" y="386582"/>
                  <a:pt x="1240987" y="397806"/>
                  <a:pt x="1250950" y="412750"/>
                </a:cubicBezTo>
                <a:cubicBezTo>
                  <a:pt x="1255183" y="419100"/>
                  <a:pt x="1258764" y="425937"/>
                  <a:pt x="1263650" y="431800"/>
                </a:cubicBezTo>
                <a:cubicBezTo>
                  <a:pt x="1269399" y="438699"/>
                  <a:pt x="1276856" y="444032"/>
                  <a:pt x="1282700" y="450850"/>
                </a:cubicBezTo>
                <a:cubicBezTo>
                  <a:pt x="1284865" y="453376"/>
                  <a:pt x="1311357" y="488342"/>
                  <a:pt x="1314450" y="495300"/>
                </a:cubicBezTo>
                <a:cubicBezTo>
                  <a:pt x="1319887" y="507533"/>
                  <a:pt x="1319724" y="522261"/>
                  <a:pt x="1327150" y="533400"/>
                </a:cubicBezTo>
                <a:cubicBezTo>
                  <a:pt x="1383530" y="617970"/>
                  <a:pt x="1302383" y="492630"/>
                  <a:pt x="1346200" y="571500"/>
                </a:cubicBezTo>
                <a:cubicBezTo>
                  <a:pt x="1353613" y="584843"/>
                  <a:pt x="1366773" y="595120"/>
                  <a:pt x="1371600" y="609600"/>
                </a:cubicBezTo>
                <a:cubicBezTo>
                  <a:pt x="1381297" y="638690"/>
                  <a:pt x="1373934" y="623295"/>
                  <a:pt x="1397000" y="654050"/>
                </a:cubicBezTo>
                <a:cubicBezTo>
                  <a:pt x="1412113" y="699390"/>
                  <a:pt x="1398561" y="684724"/>
                  <a:pt x="1428750" y="704850"/>
                </a:cubicBezTo>
                <a:cubicBezTo>
                  <a:pt x="1433932" y="720396"/>
                  <a:pt x="1437992" y="735568"/>
                  <a:pt x="1447800" y="749300"/>
                </a:cubicBezTo>
                <a:cubicBezTo>
                  <a:pt x="1453020" y="756608"/>
                  <a:pt x="1461006" y="761532"/>
                  <a:pt x="1466850" y="768350"/>
                </a:cubicBezTo>
                <a:cubicBezTo>
                  <a:pt x="1473738" y="776385"/>
                  <a:pt x="1478416" y="786266"/>
                  <a:pt x="1485900" y="793750"/>
                </a:cubicBezTo>
                <a:cubicBezTo>
                  <a:pt x="1493384" y="801234"/>
                  <a:pt x="1503265" y="805912"/>
                  <a:pt x="1511300" y="812800"/>
                </a:cubicBezTo>
                <a:cubicBezTo>
                  <a:pt x="1563525" y="857564"/>
                  <a:pt x="1484836" y="801507"/>
                  <a:pt x="1568450" y="857250"/>
                </a:cubicBezTo>
                <a:cubicBezTo>
                  <a:pt x="1574800" y="861483"/>
                  <a:pt x="1580260" y="867537"/>
                  <a:pt x="1587500" y="869950"/>
                </a:cubicBezTo>
                <a:cubicBezTo>
                  <a:pt x="1604438" y="875596"/>
                  <a:pt x="1631806" y="885801"/>
                  <a:pt x="1651000" y="889000"/>
                </a:cubicBezTo>
                <a:cubicBezTo>
                  <a:pt x="1667833" y="891805"/>
                  <a:pt x="1684933" y="892755"/>
                  <a:pt x="1701800" y="895350"/>
                </a:cubicBezTo>
                <a:cubicBezTo>
                  <a:pt x="1712467" y="896991"/>
                  <a:pt x="1722852" y="900274"/>
                  <a:pt x="1733550" y="901700"/>
                </a:cubicBezTo>
                <a:cubicBezTo>
                  <a:pt x="1754636" y="904511"/>
                  <a:pt x="1775908" y="905701"/>
                  <a:pt x="1797050" y="908050"/>
                </a:cubicBezTo>
                <a:cubicBezTo>
                  <a:pt x="1814011" y="909935"/>
                  <a:pt x="1830956" y="911987"/>
                  <a:pt x="1847850" y="914400"/>
                </a:cubicBezTo>
                <a:cubicBezTo>
                  <a:pt x="1860596" y="916221"/>
                  <a:pt x="1873217" y="918840"/>
                  <a:pt x="1885950" y="920750"/>
                </a:cubicBezTo>
                <a:lnTo>
                  <a:pt x="1974850" y="933450"/>
                </a:lnTo>
                <a:cubicBezTo>
                  <a:pt x="1989667" y="935567"/>
                  <a:pt x="2004424" y="938147"/>
                  <a:pt x="2019300" y="939800"/>
                </a:cubicBezTo>
                <a:cubicBezTo>
                  <a:pt x="2038350" y="941917"/>
                  <a:pt x="2057451" y="943617"/>
                  <a:pt x="2076450" y="946150"/>
                </a:cubicBezTo>
                <a:cubicBezTo>
                  <a:pt x="2089212" y="947852"/>
                  <a:pt x="2101708" y="951583"/>
                  <a:pt x="2114550" y="952500"/>
                </a:cubicBezTo>
                <a:cubicBezTo>
                  <a:pt x="2161046" y="955821"/>
                  <a:pt x="2207683" y="956733"/>
                  <a:pt x="2254250" y="958850"/>
                </a:cubicBezTo>
                <a:lnTo>
                  <a:pt x="3486150" y="952500"/>
                </a:lnTo>
                <a:cubicBezTo>
                  <a:pt x="3507421" y="952291"/>
                  <a:pt x="3528508" y="948499"/>
                  <a:pt x="3549650" y="946150"/>
                </a:cubicBezTo>
                <a:cubicBezTo>
                  <a:pt x="3597332" y="940852"/>
                  <a:pt x="3595609" y="940607"/>
                  <a:pt x="3638550" y="933450"/>
                </a:cubicBezTo>
                <a:cubicBezTo>
                  <a:pt x="3685117" y="935567"/>
                  <a:pt x="3731748" y="936556"/>
                  <a:pt x="3778250" y="939800"/>
                </a:cubicBezTo>
                <a:cubicBezTo>
                  <a:pt x="3822793" y="942908"/>
                  <a:pt x="3867294" y="946962"/>
                  <a:pt x="3911600" y="952500"/>
                </a:cubicBezTo>
                <a:cubicBezTo>
                  <a:pt x="3936303" y="955588"/>
                  <a:pt x="3996113" y="963300"/>
                  <a:pt x="4019550" y="965200"/>
                </a:cubicBezTo>
                <a:cubicBezTo>
                  <a:pt x="4405027" y="996455"/>
                  <a:pt x="4038776" y="964978"/>
                  <a:pt x="4298950" y="984250"/>
                </a:cubicBezTo>
                <a:cubicBezTo>
                  <a:pt x="4347462" y="987843"/>
                  <a:pt x="4378707" y="991701"/>
                  <a:pt x="4425950" y="996950"/>
                </a:cubicBezTo>
                <a:cubicBezTo>
                  <a:pt x="4502150" y="994833"/>
                  <a:pt x="4578416" y="994407"/>
                  <a:pt x="4654550" y="990600"/>
                </a:cubicBezTo>
                <a:cubicBezTo>
                  <a:pt x="4663266" y="990164"/>
                  <a:pt x="4671266" y="985118"/>
                  <a:pt x="4679950" y="984250"/>
                </a:cubicBezTo>
                <a:cubicBezTo>
                  <a:pt x="4787147" y="973530"/>
                  <a:pt x="4755469" y="983440"/>
                  <a:pt x="4838700" y="971550"/>
                </a:cubicBezTo>
                <a:cubicBezTo>
                  <a:pt x="4870114" y="967062"/>
                  <a:pt x="4876910" y="963047"/>
                  <a:pt x="4908550" y="952500"/>
                </a:cubicBezTo>
                <a:cubicBezTo>
                  <a:pt x="4914900" y="950383"/>
                  <a:pt x="4921036" y="947463"/>
                  <a:pt x="4927600" y="946150"/>
                </a:cubicBezTo>
                <a:cubicBezTo>
                  <a:pt x="4957343" y="940201"/>
                  <a:pt x="4963253" y="941024"/>
                  <a:pt x="4991100" y="927100"/>
                </a:cubicBezTo>
                <a:cubicBezTo>
                  <a:pt x="4997926" y="923687"/>
                  <a:pt x="5003524" y="918186"/>
                  <a:pt x="5010150" y="914400"/>
                </a:cubicBezTo>
                <a:cubicBezTo>
                  <a:pt x="5018369" y="909704"/>
                  <a:pt x="5027847" y="907202"/>
                  <a:pt x="5035550" y="901700"/>
                </a:cubicBezTo>
                <a:cubicBezTo>
                  <a:pt x="5042858" y="896480"/>
                  <a:pt x="5047701" y="888399"/>
                  <a:pt x="5054600" y="882650"/>
                </a:cubicBezTo>
                <a:cubicBezTo>
                  <a:pt x="5060463" y="877764"/>
                  <a:pt x="5067300" y="874183"/>
                  <a:pt x="5073650" y="869950"/>
                </a:cubicBezTo>
                <a:lnTo>
                  <a:pt x="5099050" y="831850"/>
                </a:lnTo>
                <a:cubicBezTo>
                  <a:pt x="5103283" y="825500"/>
                  <a:pt x="5109337" y="820040"/>
                  <a:pt x="5111750" y="812800"/>
                </a:cubicBezTo>
                <a:lnTo>
                  <a:pt x="5118100" y="793750"/>
                </a:lnTo>
                <a:cubicBezTo>
                  <a:pt x="5114734" y="702861"/>
                  <a:pt x="5132311" y="657071"/>
                  <a:pt x="5099050" y="590550"/>
                </a:cubicBezTo>
                <a:cubicBezTo>
                  <a:pt x="5095637" y="583724"/>
                  <a:pt x="5090583" y="577850"/>
                  <a:pt x="5086350" y="571500"/>
                </a:cubicBezTo>
                <a:cubicBezTo>
                  <a:pt x="5072602" y="516507"/>
                  <a:pt x="5089437" y="576043"/>
                  <a:pt x="5067300" y="520700"/>
                </a:cubicBezTo>
                <a:cubicBezTo>
                  <a:pt x="5062328" y="508271"/>
                  <a:pt x="5060587" y="494574"/>
                  <a:pt x="5054600" y="482600"/>
                </a:cubicBezTo>
                <a:cubicBezTo>
                  <a:pt x="5050367" y="474133"/>
                  <a:pt x="5046596" y="465419"/>
                  <a:pt x="5041900" y="457200"/>
                </a:cubicBezTo>
                <a:cubicBezTo>
                  <a:pt x="5033349" y="442235"/>
                  <a:pt x="5019885" y="426379"/>
                  <a:pt x="5010150" y="412750"/>
                </a:cubicBezTo>
                <a:cubicBezTo>
                  <a:pt x="5005714" y="406540"/>
                  <a:pt x="5000863" y="400526"/>
                  <a:pt x="4997450" y="393700"/>
                </a:cubicBezTo>
                <a:cubicBezTo>
                  <a:pt x="4994457" y="387713"/>
                  <a:pt x="4995281" y="379877"/>
                  <a:pt x="4991100" y="374650"/>
                </a:cubicBezTo>
                <a:cubicBezTo>
                  <a:pt x="4986332" y="368691"/>
                  <a:pt x="4978400" y="366183"/>
                  <a:pt x="4972050" y="361950"/>
                </a:cubicBezTo>
                <a:cubicBezTo>
                  <a:pt x="4967817" y="355600"/>
                  <a:pt x="4965822" y="346945"/>
                  <a:pt x="4959350" y="342900"/>
                </a:cubicBezTo>
                <a:cubicBezTo>
                  <a:pt x="4947998" y="335805"/>
                  <a:pt x="4934237" y="333447"/>
                  <a:pt x="4921250" y="330200"/>
                </a:cubicBezTo>
                <a:cubicBezTo>
                  <a:pt x="4830107" y="307414"/>
                  <a:pt x="4904573" y="324123"/>
                  <a:pt x="4692650" y="317500"/>
                </a:cubicBezTo>
                <a:cubicBezTo>
                  <a:pt x="4631267" y="319617"/>
                  <a:pt x="4569814" y="320243"/>
                  <a:pt x="4508500" y="323850"/>
                </a:cubicBezTo>
                <a:cubicBezTo>
                  <a:pt x="4497726" y="324484"/>
                  <a:pt x="4487267" y="327773"/>
                  <a:pt x="4476750" y="330200"/>
                </a:cubicBezTo>
                <a:cubicBezTo>
                  <a:pt x="4377185" y="353177"/>
                  <a:pt x="4466745" y="334741"/>
                  <a:pt x="4394200" y="349250"/>
                </a:cubicBezTo>
                <a:cubicBezTo>
                  <a:pt x="4351616" y="370542"/>
                  <a:pt x="4386629" y="355331"/>
                  <a:pt x="4343400" y="368300"/>
                </a:cubicBezTo>
                <a:cubicBezTo>
                  <a:pt x="4330578" y="372147"/>
                  <a:pt x="4318584" y="379340"/>
                  <a:pt x="4305300" y="381000"/>
                </a:cubicBezTo>
                <a:lnTo>
                  <a:pt x="4254500" y="387350"/>
                </a:lnTo>
                <a:cubicBezTo>
                  <a:pt x="4195233" y="385233"/>
                  <a:pt x="4136004" y="381000"/>
                  <a:pt x="4076700" y="381000"/>
                </a:cubicBezTo>
                <a:cubicBezTo>
                  <a:pt x="3864735" y="381000"/>
                  <a:pt x="3772766" y="385991"/>
                  <a:pt x="3587750" y="393700"/>
                </a:cubicBezTo>
                <a:lnTo>
                  <a:pt x="3073400" y="387350"/>
                </a:lnTo>
                <a:cubicBezTo>
                  <a:pt x="3066708" y="387191"/>
                  <a:pt x="3061003" y="381739"/>
                  <a:pt x="3054350" y="381000"/>
                </a:cubicBezTo>
                <a:cubicBezTo>
                  <a:pt x="3022724" y="377486"/>
                  <a:pt x="2990894" y="375948"/>
                  <a:pt x="2959100" y="374650"/>
                </a:cubicBezTo>
                <a:cubicBezTo>
                  <a:pt x="2887162" y="371714"/>
                  <a:pt x="2815167" y="370417"/>
                  <a:pt x="2743200" y="368300"/>
                </a:cubicBezTo>
                <a:cubicBezTo>
                  <a:pt x="2734733" y="366183"/>
                  <a:pt x="2726451" y="363103"/>
                  <a:pt x="2717800" y="361950"/>
                </a:cubicBezTo>
                <a:cubicBezTo>
                  <a:pt x="2625053" y="349584"/>
                  <a:pt x="2674776" y="364542"/>
                  <a:pt x="2628900" y="349250"/>
                </a:cubicBezTo>
                <a:cubicBezTo>
                  <a:pt x="2605434" y="314051"/>
                  <a:pt x="2629626" y="341892"/>
                  <a:pt x="2597150" y="323850"/>
                </a:cubicBezTo>
                <a:cubicBezTo>
                  <a:pt x="2583807" y="316437"/>
                  <a:pt x="2573530" y="303277"/>
                  <a:pt x="2559050" y="298450"/>
                </a:cubicBezTo>
                <a:cubicBezTo>
                  <a:pt x="2523422" y="286574"/>
                  <a:pt x="2538617" y="293294"/>
                  <a:pt x="2489200" y="260350"/>
                </a:cubicBezTo>
                <a:cubicBezTo>
                  <a:pt x="2482850" y="256117"/>
                  <a:pt x="2475854" y="252720"/>
                  <a:pt x="2470150" y="247650"/>
                </a:cubicBezTo>
                <a:cubicBezTo>
                  <a:pt x="2456726" y="235718"/>
                  <a:pt x="2446994" y="219513"/>
                  <a:pt x="2432050" y="209550"/>
                </a:cubicBezTo>
                <a:cubicBezTo>
                  <a:pt x="2389946" y="181481"/>
                  <a:pt x="2436731" y="214470"/>
                  <a:pt x="2393950" y="177800"/>
                </a:cubicBezTo>
                <a:cubicBezTo>
                  <a:pt x="2385915" y="170912"/>
                  <a:pt x="2376585" y="165638"/>
                  <a:pt x="2368550" y="158750"/>
                </a:cubicBezTo>
                <a:cubicBezTo>
                  <a:pt x="2361732" y="152906"/>
                  <a:pt x="2357350" y="144061"/>
                  <a:pt x="2349500" y="139700"/>
                </a:cubicBezTo>
                <a:cubicBezTo>
                  <a:pt x="2337798" y="133199"/>
                  <a:pt x="2323374" y="132987"/>
                  <a:pt x="2311400" y="127000"/>
                </a:cubicBezTo>
                <a:cubicBezTo>
                  <a:pt x="2274026" y="108313"/>
                  <a:pt x="2294980" y="117293"/>
                  <a:pt x="2247900" y="101600"/>
                </a:cubicBezTo>
                <a:cubicBezTo>
                  <a:pt x="2241550" y="99483"/>
                  <a:pt x="2235344" y="96873"/>
                  <a:pt x="2228850" y="95250"/>
                </a:cubicBezTo>
                <a:cubicBezTo>
                  <a:pt x="2211917" y="91017"/>
                  <a:pt x="2195398" y="84478"/>
                  <a:pt x="2178050" y="82550"/>
                </a:cubicBezTo>
                <a:lnTo>
                  <a:pt x="2120900" y="76200"/>
                </a:lnTo>
                <a:cubicBezTo>
                  <a:pt x="2068940" y="63210"/>
                  <a:pt x="2118621" y="74328"/>
                  <a:pt x="2032000" y="63500"/>
                </a:cubicBezTo>
                <a:cubicBezTo>
                  <a:pt x="2019224" y="61903"/>
                  <a:pt x="2006734" y="58177"/>
                  <a:pt x="1993900" y="57150"/>
                </a:cubicBezTo>
                <a:cubicBezTo>
                  <a:pt x="1953756" y="53938"/>
                  <a:pt x="1913467" y="52917"/>
                  <a:pt x="1873250" y="50800"/>
                </a:cubicBezTo>
                <a:cubicBezTo>
                  <a:pt x="1866900" y="48683"/>
                  <a:pt x="1860722" y="45955"/>
                  <a:pt x="1854200" y="44450"/>
                </a:cubicBezTo>
                <a:cubicBezTo>
                  <a:pt x="1753613" y="21238"/>
                  <a:pt x="1761954" y="30685"/>
                  <a:pt x="1619250" y="25400"/>
                </a:cubicBezTo>
                <a:cubicBezTo>
                  <a:pt x="1479206" y="9840"/>
                  <a:pt x="1653956" y="28871"/>
                  <a:pt x="1492250" y="12700"/>
                </a:cubicBezTo>
                <a:cubicBezTo>
                  <a:pt x="1473178" y="10793"/>
                  <a:pt x="1454244" y="7284"/>
                  <a:pt x="1435100" y="6350"/>
                </a:cubicBezTo>
                <a:cubicBezTo>
                  <a:pt x="1367414" y="3048"/>
                  <a:pt x="1299633" y="2117"/>
                  <a:pt x="1231900" y="0"/>
                </a:cubicBezTo>
                <a:cubicBezTo>
                  <a:pt x="1176867" y="2117"/>
                  <a:pt x="1121752" y="2687"/>
                  <a:pt x="1066800" y="6350"/>
                </a:cubicBezTo>
                <a:cubicBezTo>
                  <a:pt x="1065191" y="6457"/>
                  <a:pt x="1026452" y="15973"/>
                  <a:pt x="1022350" y="19050"/>
                </a:cubicBezTo>
                <a:cubicBezTo>
                  <a:pt x="1018564" y="21890"/>
                  <a:pt x="1018117" y="27517"/>
                  <a:pt x="1035050" y="38100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275856" y="4193078"/>
            <a:ext cx="4189406" cy="604074"/>
          </a:xfrm>
          <a:custGeom>
            <a:avLst/>
            <a:gdLst>
              <a:gd name="connsiteX0" fmla="*/ 850900 w 2819159"/>
              <a:gd name="connsiteY0" fmla="*/ 25851 h 502101"/>
              <a:gd name="connsiteX1" fmla="*/ 850900 w 2819159"/>
              <a:gd name="connsiteY1" fmla="*/ 25851 h 502101"/>
              <a:gd name="connsiteX2" fmla="*/ 793750 w 2819159"/>
              <a:gd name="connsiteY2" fmla="*/ 19501 h 502101"/>
              <a:gd name="connsiteX3" fmla="*/ 736600 w 2819159"/>
              <a:gd name="connsiteY3" fmla="*/ 6801 h 502101"/>
              <a:gd name="connsiteX4" fmla="*/ 603250 w 2819159"/>
              <a:gd name="connsiteY4" fmla="*/ 451 h 502101"/>
              <a:gd name="connsiteX5" fmla="*/ 260350 w 2819159"/>
              <a:gd name="connsiteY5" fmla="*/ 13151 h 502101"/>
              <a:gd name="connsiteX6" fmla="*/ 241300 w 2819159"/>
              <a:gd name="connsiteY6" fmla="*/ 19501 h 502101"/>
              <a:gd name="connsiteX7" fmla="*/ 184150 w 2819159"/>
              <a:gd name="connsiteY7" fmla="*/ 32201 h 502101"/>
              <a:gd name="connsiteX8" fmla="*/ 158750 w 2819159"/>
              <a:gd name="connsiteY8" fmla="*/ 44901 h 502101"/>
              <a:gd name="connsiteX9" fmla="*/ 139700 w 2819159"/>
              <a:gd name="connsiteY9" fmla="*/ 57601 h 502101"/>
              <a:gd name="connsiteX10" fmla="*/ 101600 w 2819159"/>
              <a:gd name="connsiteY10" fmla="*/ 63951 h 502101"/>
              <a:gd name="connsiteX11" fmla="*/ 63500 w 2819159"/>
              <a:gd name="connsiteY11" fmla="*/ 83001 h 502101"/>
              <a:gd name="connsiteX12" fmla="*/ 19050 w 2819159"/>
              <a:gd name="connsiteY12" fmla="*/ 102051 h 502101"/>
              <a:gd name="connsiteX13" fmla="*/ 0 w 2819159"/>
              <a:gd name="connsiteY13" fmla="*/ 121101 h 502101"/>
              <a:gd name="connsiteX14" fmla="*/ 6350 w 2819159"/>
              <a:gd name="connsiteY14" fmla="*/ 171901 h 502101"/>
              <a:gd name="connsiteX15" fmla="*/ 31750 w 2819159"/>
              <a:gd name="connsiteY15" fmla="*/ 190951 h 502101"/>
              <a:gd name="connsiteX16" fmla="*/ 76200 w 2819159"/>
              <a:gd name="connsiteY16" fmla="*/ 222701 h 502101"/>
              <a:gd name="connsiteX17" fmla="*/ 101600 w 2819159"/>
              <a:gd name="connsiteY17" fmla="*/ 254451 h 502101"/>
              <a:gd name="connsiteX18" fmla="*/ 114300 w 2819159"/>
              <a:gd name="connsiteY18" fmla="*/ 273501 h 502101"/>
              <a:gd name="connsiteX19" fmla="*/ 133350 w 2819159"/>
              <a:gd name="connsiteY19" fmla="*/ 292551 h 502101"/>
              <a:gd name="connsiteX20" fmla="*/ 146050 w 2819159"/>
              <a:gd name="connsiteY20" fmla="*/ 311601 h 502101"/>
              <a:gd name="connsiteX21" fmla="*/ 165100 w 2819159"/>
              <a:gd name="connsiteY21" fmla="*/ 324301 h 502101"/>
              <a:gd name="connsiteX22" fmla="*/ 184150 w 2819159"/>
              <a:gd name="connsiteY22" fmla="*/ 349701 h 502101"/>
              <a:gd name="connsiteX23" fmla="*/ 203200 w 2819159"/>
              <a:gd name="connsiteY23" fmla="*/ 362401 h 502101"/>
              <a:gd name="connsiteX24" fmla="*/ 222250 w 2819159"/>
              <a:gd name="connsiteY24" fmla="*/ 381451 h 502101"/>
              <a:gd name="connsiteX25" fmla="*/ 260350 w 2819159"/>
              <a:gd name="connsiteY25" fmla="*/ 406851 h 502101"/>
              <a:gd name="connsiteX26" fmla="*/ 298450 w 2819159"/>
              <a:gd name="connsiteY26" fmla="*/ 432251 h 502101"/>
              <a:gd name="connsiteX27" fmla="*/ 336550 w 2819159"/>
              <a:gd name="connsiteY27" fmla="*/ 457651 h 502101"/>
              <a:gd name="connsiteX28" fmla="*/ 374650 w 2819159"/>
              <a:gd name="connsiteY28" fmla="*/ 476701 h 502101"/>
              <a:gd name="connsiteX29" fmla="*/ 412750 w 2819159"/>
              <a:gd name="connsiteY29" fmla="*/ 489401 h 502101"/>
              <a:gd name="connsiteX30" fmla="*/ 457200 w 2819159"/>
              <a:gd name="connsiteY30" fmla="*/ 502101 h 502101"/>
              <a:gd name="connsiteX31" fmla="*/ 679450 w 2819159"/>
              <a:gd name="connsiteY31" fmla="*/ 495751 h 502101"/>
              <a:gd name="connsiteX32" fmla="*/ 698500 w 2819159"/>
              <a:gd name="connsiteY32" fmla="*/ 489401 h 502101"/>
              <a:gd name="connsiteX33" fmla="*/ 762000 w 2819159"/>
              <a:gd name="connsiteY33" fmla="*/ 483051 h 502101"/>
              <a:gd name="connsiteX34" fmla="*/ 850900 w 2819159"/>
              <a:gd name="connsiteY34" fmla="*/ 470351 h 502101"/>
              <a:gd name="connsiteX35" fmla="*/ 1003300 w 2819159"/>
              <a:gd name="connsiteY35" fmla="*/ 457651 h 502101"/>
              <a:gd name="connsiteX36" fmla="*/ 1022350 w 2819159"/>
              <a:gd name="connsiteY36" fmla="*/ 451301 h 502101"/>
              <a:gd name="connsiteX37" fmla="*/ 1085850 w 2819159"/>
              <a:gd name="connsiteY37" fmla="*/ 438601 h 502101"/>
              <a:gd name="connsiteX38" fmla="*/ 1117600 w 2819159"/>
              <a:gd name="connsiteY38" fmla="*/ 432251 h 502101"/>
              <a:gd name="connsiteX39" fmla="*/ 1333500 w 2819159"/>
              <a:gd name="connsiteY39" fmla="*/ 438601 h 502101"/>
              <a:gd name="connsiteX40" fmla="*/ 1371600 w 2819159"/>
              <a:gd name="connsiteY40" fmla="*/ 444951 h 502101"/>
              <a:gd name="connsiteX41" fmla="*/ 1416050 w 2819159"/>
              <a:gd name="connsiteY41" fmla="*/ 451301 h 502101"/>
              <a:gd name="connsiteX42" fmla="*/ 1549400 w 2819159"/>
              <a:gd name="connsiteY42" fmla="*/ 464001 h 502101"/>
              <a:gd name="connsiteX43" fmla="*/ 1676400 w 2819159"/>
              <a:gd name="connsiteY43" fmla="*/ 476701 h 502101"/>
              <a:gd name="connsiteX44" fmla="*/ 1987550 w 2819159"/>
              <a:gd name="connsiteY44" fmla="*/ 470351 h 502101"/>
              <a:gd name="connsiteX45" fmla="*/ 2006600 w 2819159"/>
              <a:gd name="connsiteY45" fmla="*/ 464001 h 502101"/>
              <a:gd name="connsiteX46" fmla="*/ 2101850 w 2819159"/>
              <a:gd name="connsiteY46" fmla="*/ 451301 h 502101"/>
              <a:gd name="connsiteX47" fmla="*/ 2120900 w 2819159"/>
              <a:gd name="connsiteY47" fmla="*/ 444951 h 502101"/>
              <a:gd name="connsiteX48" fmla="*/ 2368550 w 2819159"/>
              <a:gd name="connsiteY48" fmla="*/ 444951 h 502101"/>
              <a:gd name="connsiteX49" fmla="*/ 2565400 w 2819159"/>
              <a:gd name="connsiteY49" fmla="*/ 438601 h 502101"/>
              <a:gd name="connsiteX50" fmla="*/ 2628900 w 2819159"/>
              <a:gd name="connsiteY50" fmla="*/ 425901 h 502101"/>
              <a:gd name="connsiteX51" fmla="*/ 2686050 w 2819159"/>
              <a:gd name="connsiteY51" fmla="*/ 406851 h 502101"/>
              <a:gd name="connsiteX52" fmla="*/ 2705100 w 2819159"/>
              <a:gd name="connsiteY52" fmla="*/ 394151 h 502101"/>
              <a:gd name="connsiteX53" fmla="*/ 2711450 w 2819159"/>
              <a:gd name="connsiteY53" fmla="*/ 375101 h 502101"/>
              <a:gd name="connsiteX54" fmla="*/ 2736850 w 2819159"/>
              <a:gd name="connsiteY54" fmla="*/ 362401 h 502101"/>
              <a:gd name="connsiteX55" fmla="*/ 2755900 w 2819159"/>
              <a:gd name="connsiteY55" fmla="*/ 349701 h 502101"/>
              <a:gd name="connsiteX56" fmla="*/ 2762250 w 2819159"/>
              <a:gd name="connsiteY56" fmla="*/ 330651 h 502101"/>
              <a:gd name="connsiteX57" fmla="*/ 2781300 w 2819159"/>
              <a:gd name="connsiteY57" fmla="*/ 311601 h 502101"/>
              <a:gd name="connsiteX58" fmla="*/ 2794000 w 2819159"/>
              <a:gd name="connsiteY58" fmla="*/ 292551 h 502101"/>
              <a:gd name="connsiteX59" fmla="*/ 2800350 w 2819159"/>
              <a:gd name="connsiteY59" fmla="*/ 267151 h 502101"/>
              <a:gd name="connsiteX60" fmla="*/ 2806700 w 2819159"/>
              <a:gd name="connsiteY60" fmla="*/ 197301 h 502101"/>
              <a:gd name="connsiteX61" fmla="*/ 2787650 w 2819159"/>
              <a:gd name="connsiteY61" fmla="*/ 184601 h 502101"/>
              <a:gd name="connsiteX62" fmla="*/ 2762250 w 2819159"/>
              <a:gd name="connsiteY62" fmla="*/ 171901 h 502101"/>
              <a:gd name="connsiteX63" fmla="*/ 2743200 w 2819159"/>
              <a:gd name="connsiteY63" fmla="*/ 159201 h 502101"/>
              <a:gd name="connsiteX64" fmla="*/ 2698750 w 2819159"/>
              <a:gd name="connsiteY64" fmla="*/ 146501 h 502101"/>
              <a:gd name="connsiteX65" fmla="*/ 2647950 w 2819159"/>
              <a:gd name="connsiteY65" fmla="*/ 121101 h 502101"/>
              <a:gd name="connsiteX66" fmla="*/ 2622550 w 2819159"/>
              <a:gd name="connsiteY66" fmla="*/ 108401 h 502101"/>
              <a:gd name="connsiteX67" fmla="*/ 2603500 w 2819159"/>
              <a:gd name="connsiteY67" fmla="*/ 102051 h 502101"/>
              <a:gd name="connsiteX68" fmla="*/ 2578100 w 2819159"/>
              <a:gd name="connsiteY68" fmla="*/ 89351 h 502101"/>
              <a:gd name="connsiteX69" fmla="*/ 2540000 w 2819159"/>
              <a:gd name="connsiteY69" fmla="*/ 76651 h 502101"/>
              <a:gd name="connsiteX70" fmla="*/ 2501900 w 2819159"/>
              <a:gd name="connsiteY70" fmla="*/ 57601 h 502101"/>
              <a:gd name="connsiteX71" fmla="*/ 2482850 w 2819159"/>
              <a:gd name="connsiteY71" fmla="*/ 44901 h 502101"/>
              <a:gd name="connsiteX72" fmla="*/ 2444750 w 2819159"/>
              <a:gd name="connsiteY72" fmla="*/ 32201 h 502101"/>
              <a:gd name="connsiteX73" fmla="*/ 2425700 w 2819159"/>
              <a:gd name="connsiteY73" fmla="*/ 25851 h 502101"/>
              <a:gd name="connsiteX74" fmla="*/ 2393950 w 2819159"/>
              <a:gd name="connsiteY74" fmla="*/ 19501 h 502101"/>
              <a:gd name="connsiteX75" fmla="*/ 2349500 w 2819159"/>
              <a:gd name="connsiteY75" fmla="*/ 6801 h 502101"/>
              <a:gd name="connsiteX76" fmla="*/ 2305050 w 2819159"/>
              <a:gd name="connsiteY76" fmla="*/ 451 h 502101"/>
              <a:gd name="connsiteX77" fmla="*/ 1085850 w 2819159"/>
              <a:gd name="connsiteY77" fmla="*/ 6801 h 502101"/>
              <a:gd name="connsiteX78" fmla="*/ 996950 w 2819159"/>
              <a:gd name="connsiteY78" fmla="*/ 13151 h 502101"/>
              <a:gd name="connsiteX79" fmla="*/ 895350 w 2819159"/>
              <a:gd name="connsiteY79" fmla="*/ 19501 h 502101"/>
              <a:gd name="connsiteX80" fmla="*/ 793750 w 2819159"/>
              <a:gd name="connsiteY80" fmla="*/ 19501 h 502101"/>
              <a:gd name="connsiteX81" fmla="*/ 850900 w 2819159"/>
              <a:gd name="connsiteY81" fmla="*/ 25851 h 50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19159" h="502101">
                <a:moveTo>
                  <a:pt x="850900" y="25851"/>
                </a:moveTo>
                <a:lnTo>
                  <a:pt x="850900" y="25851"/>
                </a:lnTo>
                <a:cubicBezTo>
                  <a:pt x="831850" y="23734"/>
                  <a:pt x="812656" y="22652"/>
                  <a:pt x="793750" y="19501"/>
                </a:cubicBezTo>
                <a:cubicBezTo>
                  <a:pt x="729449" y="8784"/>
                  <a:pt x="844849" y="14819"/>
                  <a:pt x="736600" y="6801"/>
                </a:cubicBezTo>
                <a:cubicBezTo>
                  <a:pt x="692221" y="3514"/>
                  <a:pt x="647700" y="2568"/>
                  <a:pt x="603250" y="451"/>
                </a:cubicBezTo>
                <a:cubicBezTo>
                  <a:pt x="592741" y="679"/>
                  <a:pt x="355456" y="-4141"/>
                  <a:pt x="260350" y="13151"/>
                </a:cubicBezTo>
                <a:cubicBezTo>
                  <a:pt x="253764" y="14348"/>
                  <a:pt x="247794" y="17878"/>
                  <a:pt x="241300" y="19501"/>
                </a:cubicBezTo>
                <a:cubicBezTo>
                  <a:pt x="229230" y="22518"/>
                  <a:pt x="197187" y="27312"/>
                  <a:pt x="184150" y="32201"/>
                </a:cubicBezTo>
                <a:cubicBezTo>
                  <a:pt x="175287" y="35525"/>
                  <a:pt x="166969" y="40205"/>
                  <a:pt x="158750" y="44901"/>
                </a:cubicBezTo>
                <a:cubicBezTo>
                  <a:pt x="152124" y="48687"/>
                  <a:pt x="146940" y="55188"/>
                  <a:pt x="139700" y="57601"/>
                </a:cubicBezTo>
                <a:cubicBezTo>
                  <a:pt x="127486" y="61672"/>
                  <a:pt x="114169" y="61158"/>
                  <a:pt x="101600" y="63951"/>
                </a:cubicBezTo>
                <a:cubicBezTo>
                  <a:pt x="72870" y="70335"/>
                  <a:pt x="90901" y="69301"/>
                  <a:pt x="63500" y="83001"/>
                </a:cubicBezTo>
                <a:cubicBezTo>
                  <a:pt x="35862" y="96820"/>
                  <a:pt x="49882" y="80028"/>
                  <a:pt x="19050" y="102051"/>
                </a:cubicBezTo>
                <a:cubicBezTo>
                  <a:pt x="11742" y="107271"/>
                  <a:pt x="6350" y="114751"/>
                  <a:pt x="0" y="121101"/>
                </a:cubicBezTo>
                <a:cubicBezTo>
                  <a:pt x="2117" y="138034"/>
                  <a:pt x="-712" y="156365"/>
                  <a:pt x="6350" y="171901"/>
                </a:cubicBezTo>
                <a:cubicBezTo>
                  <a:pt x="10729" y="181536"/>
                  <a:pt x="23138" y="184800"/>
                  <a:pt x="31750" y="190951"/>
                </a:cubicBezTo>
                <a:cubicBezTo>
                  <a:pt x="96747" y="237377"/>
                  <a:pt x="-6811" y="160443"/>
                  <a:pt x="76200" y="222701"/>
                </a:cubicBezTo>
                <a:cubicBezTo>
                  <a:pt x="88562" y="259787"/>
                  <a:pt x="72877" y="225728"/>
                  <a:pt x="101600" y="254451"/>
                </a:cubicBezTo>
                <a:cubicBezTo>
                  <a:pt x="106996" y="259847"/>
                  <a:pt x="109414" y="267638"/>
                  <a:pt x="114300" y="273501"/>
                </a:cubicBezTo>
                <a:cubicBezTo>
                  <a:pt x="120049" y="280400"/>
                  <a:pt x="127601" y="285652"/>
                  <a:pt x="133350" y="292551"/>
                </a:cubicBezTo>
                <a:cubicBezTo>
                  <a:pt x="138236" y="298414"/>
                  <a:pt x="140654" y="306205"/>
                  <a:pt x="146050" y="311601"/>
                </a:cubicBezTo>
                <a:cubicBezTo>
                  <a:pt x="151446" y="316997"/>
                  <a:pt x="159704" y="318905"/>
                  <a:pt x="165100" y="324301"/>
                </a:cubicBezTo>
                <a:cubicBezTo>
                  <a:pt x="172584" y="331785"/>
                  <a:pt x="176666" y="342217"/>
                  <a:pt x="184150" y="349701"/>
                </a:cubicBezTo>
                <a:cubicBezTo>
                  <a:pt x="189546" y="355097"/>
                  <a:pt x="197337" y="357515"/>
                  <a:pt x="203200" y="362401"/>
                </a:cubicBezTo>
                <a:cubicBezTo>
                  <a:pt x="210099" y="368150"/>
                  <a:pt x="215161" y="375938"/>
                  <a:pt x="222250" y="381451"/>
                </a:cubicBezTo>
                <a:cubicBezTo>
                  <a:pt x="234298" y="390822"/>
                  <a:pt x="260350" y="406851"/>
                  <a:pt x="260350" y="406851"/>
                </a:cubicBezTo>
                <a:cubicBezTo>
                  <a:pt x="285063" y="443920"/>
                  <a:pt x="257445" y="411749"/>
                  <a:pt x="298450" y="432251"/>
                </a:cubicBezTo>
                <a:cubicBezTo>
                  <a:pt x="312102" y="439077"/>
                  <a:pt x="322070" y="452824"/>
                  <a:pt x="336550" y="457651"/>
                </a:cubicBezTo>
                <a:cubicBezTo>
                  <a:pt x="406025" y="480809"/>
                  <a:pt x="300792" y="443875"/>
                  <a:pt x="374650" y="476701"/>
                </a:cubicBezTo>
                <a:cubicBezTo>
                  <a:pt x="386883" y="482138"/>
                  <a:pt x="400050" y="485168"/>
                  <a:pt x="412750" y="489401"/>
                </a:cubicBezTo>
                <a:cubicBezTo>
                  <a:pt x="440079" y="498511"/>
                  <a:pt x="425306" y="494128"/>
                  <a:pt x="457200" y="502101"/>
                </a:cubicBezTo>
                <a:cubicBezTo>
                  <a:pt x="531283" y="499984"/>
                  <a:pt x="605439" y="499646"/>
                  <a:pt x="679450" y="495751"/>
                </a:cubicBezTo>
                <a:cubicBezTo>
                  <a:pt x="686134" y="495399"/>
                  <a:pt x="691884" y="490419"/>
                  <a:pt x="698500" y="489401"/>
                </a:cubicBezTo>
                <a:cubicBezTo>
                  <a:pt x="719525" y="486166"/>
                  <a:pt x="740892" y="485689"/>
                  <a:pt x="762000" y="483051"/>
                </a:cubicBezTo>
                <a:cubicBezTo>
                  <a:pt x="791703" y="479338"/>
                  <a:pt x="850900" y="470351"/>
                  <a:pt x="850900" y="470351"/>
                </a:cubicBezTo>
                <a:cubicBezTo>
                  <a:pt x="915176" y="448926"/>
                  <a:pt x="843259" y="470988"/>
                  <a:pt x="1003300" y="457651"/>
                </a:cubicBezTo>
                <a:cubicBezTo>
                  <a:pt x="1009970" y="457095"/>
                  <a:pt x="1015828" y="452806"/>
                  <a:pt x="1022350" y="451301"/>
                </a:cubicBezTo>
                <a:cubicBezTo>
                  <a:pt x="1043383" y="446447"/>
                  <a:pt x="1064683" y="442834"/>
                  <a:pt x="1085850" y="438601"/>
                </a:cubicBezTo>
                <a:lnTo>
                  <a:pt x="1117600" y="432251"/>
                </a:lnTo>
                <a:cubicBezTo>
                  <a:pt x="1189567" y="434368"/>
                  <a:pt x="1261592" y="435006"/>
                  <a:pt x="1333500" y="438601"/>
                </a:cubicBezTo>
                <a:cubicBezTo>
                  <a:pt x="1346359" y="439244"/>
                  <a:pt x="1358875" y="442993"/>
                  <a:pt x="1371600" y="444951"/>
                </a:cubicBezTo>
                <a:cubicBezTo>
                  <a:pt x="1386393" y="447227"/>
                  <a:pt x="1401168" y="449707"/>
                  <a:pt x="1416050" y="451301"/>
                </a:cubicBezTo>
                <a:cubicBezTo>
                  <a:pt x="1460447" y="456058"/>
                  <a:pt x="1505198" y="457686"/>
                  <a:pt x="1549400" y="464001"/>
                </a:cubicBezTo>
                <a:cubicBezTo>
                  <a:pt x="1621171" y="474254"/>
                  <a:pt x="1578927" y="469203"/>
                  <a:pt x="1676400" y="476701"/>
                </a:cubicBezTo>
                <a:lnTo>
                  <a:pt x="1987550" y="470351"/>
                </a:lnTo>
                <a:cubicBezTo>
                  <a:pt x="1994239" y="470094"/>
                  <a:pt x="2000066" y="465453"/>
                  <a:pt x="2006600" y="464001"/>
                </a:cubicBezTo>
                <a:cubicBezTo>
                  <a:pt x="2035103" y="457667"/>
                  <a:pt x="2074336" y="454358"/>
                  <a:pt x="2101850" y="451301"/>
                </a:cubicBezTo>
                <a:cubicBezTo>
                  <a:pt x="2108200" y="449184"/>
                  <a:pt x="2114284" y="445969"/>
                  <a:pt x="2120900" y="444951"/>
                </a:cubicBezTo>
                <a:cubicBezTo>
                  <a:pt x="2209886" y="431261"/>
                  <a:pt x="2266014" y="441415"/>
                  <a:pt x="2368550" y="444951"/>
                </a:cubicBezTo>
                <a:cubicBezTo>
                  <a:pt x="2434167" y="442834"/>
                  <a:pt x="2499924" y="443392"/>
                  <a:pt x="2565400" y="438601"/>
                </a:cubicBezTo>
                <a:cubicBezTo>
                  <a:pt x="2586928" y="437026"/>
                  <a:pt x="2608858" y="433918"/>
                  <a:pt x="2628900" y="425901"/>
                </a:cubicBezTo>
                <a:cubicBezTo>
                  <a:pt x="2668753" y="409960"/>
                  <a:pt x="2649592" y="415966"/>
                  <a:pt x="2686050" y="406851"/>
                </a:cubicBezTo>
                <a:cubicBezTo>
                  <a:pt x="2692400" y="402618"/>
                  <a:pt x="2700332" y="400110"/>
                  <a:pt x="2705100" y="394151"/>
                </a:cubicBezTo>
                <a:cubicBezTo>
                  <a:pt x="2709281" y="388924"/>
                  <a:pt x="2706717" y="379834"/>
                  <a:pt x="2711450" y="375101"/>
                </a:cubicBezTo>
                <a:cubicBezTo>
                  <a:pt x="2718143" y="368408"/>
                  <a:pt x="2728631" y="367097"/>
                  <a:pt x="2736850" y="362401"/>
                </a:cubicBezTo>
                <a:cubicBezTo>
                  <a:pt x="2743476" y="358615"/>
                  <a:pt x="2749550" y="353934"/>
                  <a:pt x="2755900" y="349701"/>
                </a:cubicBezTo>
                <a:cubicBezTo>
                  <a:pt x="2758017" y="343351"/>
                  <a:pt x="2758537" y="336220"/>
                  <a:pt x="2762250" y="330651"/>
                </a:cubicBezTo>
                <a:cubicBezTo>
                  <a:pt x="2767231" y="323179"/>
                  <a:pt x="2775551" y="318500"/>
                  <a:pt x="2781300" y="311601"/>
                </a:cubicBezTo>
                <a:cubicBezTo>
                  <a:pt x="2786186" y="305738"/>
                  <a:pt x="2789767" y="298901"/>
                  <a:pt x="2794000" y="292551"/>
                </a:cubicBezTo>
                <a:cubicBezTo>
                  <a:pt x="2796117" y="284084"/>
                  <a:pt x="2796912" y="275173"/>
                  <a:pt x="2800350" y="267151"/>
                </a:cubicBezTo>
                <a:cubicBezTo>
                  <a:pt x="2814981" y="233012"/>
                  <a:pt x="2830845" y="257664"/>
                  <a:pt x="2806700" y="197301"/>
                </a:cubicBezTo>
                <a:cubicBezTo>
                  <a:pt x="2803866" y="190215"/>
                  <a:pt x="2794276" y="188387"/>
                  <a:pt x="2787650" y="184601"/>
                </a:cubicBezTo>
                <a:cubicBezTo>
                  <a:pt x="2779431" y="179905"/>
                  <a:pt x="2770469" y="176597"/>
                  <a:pt x="2762250" y="171901"/>
                </a:cubicBezTo>
                <a:cubicBezTo>
                  <a:pt x="2755624" y="168115"/>
                  <a:pt x="2750215" y="162207"/>
                  <a:pt x="2743200" y="159201"/>
                </a:cubicBezTo>
                <a:cubicBezTo>
                  <a:pt x="2658326" y="122826"/>
                  <a:pt x="2766714" y="177394"/>
                  <a:pt x="2698750" y="146501"/>
                </a:cubicBezTo>
                <a:cubicBezTo>
                  <a:pt x="2681515" y="138667"/>
                  <a:pt x="2664883" y="129568"/>
                  <a:pt x="2647950" y="121101"/>
                </a:cubicBezTo>
                <a:cubicBezTo>
                  <a:pt x="2639483" y="116868"/>
                  <a:pt x="2631530" y="111394"/>
                  <a:pt x="2622550" y="108401"/>
                </a:cubicBezTo>
                <a:cubicBezTo>
                  <a:pt x="2616200" y="106284"/>
                  <a:pt x="2609652" y="104688"/>
                  <a:pt x="2603500" y="102051"/>
                </a:cubicBezTo>
                <a:cubicBezTo>
                  <a:pt x="2594799" y="98322"/>
                  <a:pt x="2586889" y="92867"/>
                  <a:pt x="2578100" y="89351"/>
                </a:cubicBezTo>
                <a:cubicBezTo>
                  <a:pt x="2565671" y="84379"/>
                  <a:pt x="2551139" y="84077"/>
                  <a:pt x="2540000" y="76651"/>
                </a:cubicBezTo>
                <a:cubicBezTo>
                  <a:pt x="2485405" y="40255"/>
                  <a:pt x="2554480" y="83891"/>
                  <a:pt x="2501900" y="57601"/>
                </a:cubicBezTo>
                <a:cubicBezTo>
                  <a:pt x="2495074" y="54188"/>
                  <a:pt x="2489824" y="48001"/>
                  <a:pt x="2482850" y="44901"/>
                </a:cubicBezTo>
                <a:cubicBezTo>
                  <a:pt x="2470617" y="39464"/>
                  <a:pt x="2457450" y="36434"/>
                  <a:pt x="2444750" y="32201"/>
                </a:cubicBezTo>
                <a:cubicBezTo>
                  <a:pt x="2438400" y="30084"/>
                  <a:pt x="2432264" y="27164"/>
                  <a:pt x="2425700" y="25851"/>
                </a:cubicBezTo>
                <a:cubicBezTo>
                  <a:pt x="2415117" y="23734"/>
                  <a:pt x="2404421" y="22119"/>
                  <a:pt x="2393950" y="19501"/>
                </a:cubicBezTo>
                <a:cubicBezTo>
                  <a:pt x="2357679" y="10433"/>
                  <a:pt x="2393052" y="14719"/>
                  <a:pt x="2349500" y="6801"/>
                </a:cubicBezTo>
                <a:cubicBezTo>
                  <a:pt x="2334774" y="4124"/>
                  <a:pt x="2319867" y="2568"/>
                  <a:pt x="2305050" y="451"/>
                </a:cubicBezTo>
                <a:lnTo>
                  <a:pt x="1085850" y="6801"/>
                </a:lnTo>
                <a:cubicBezTo>
                  <a:pt x="1056143" y="7089"/>
                  <a:pt x="1026593" y="11175"/>
                  <a:pt x="996950" y="13151"/>
                </a:cubicBezTo>
                <a:cubicBezTo>
                  <a:pt x="963092" y="15408"/>
                  <a:pt x="929266" y="18441"/>
                  <a:pt x="895350" y="19501"/>
                </a:cubicBezTo>
                <a:cubicBezTo>
                  <a:pt x="861500" y="20559"/>
                  <a:pt x="827617" y="19501"/>
                  <a:pt x="793750" y="19501"/>
                </a:cubicBezTo>
                <a:lnTo>
                  <a:pt x="850900" y="25851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10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1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Prompt / </a:t>
            </a:r>
            <a:r>
              <a:rPr lang="de-DE" dirty="0" err="1" smtClean="0"/>
              <a:t>Nudge</a:t>
            </a:r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00662"/>
            <a:ext cx="7370971" cy="4131755"/>
          </a:xfrm>
        </p:spPr>
      </p:pic>
      <p:pic>
        <p:nvPicPr>
          <p:cNvPr id="4" name="Grafik 3" descr="HAW-Logo2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259632" y="2420888"/>
            <a:ext cx="6552728" cy="1512168"/>
          </a:xfrm>
          <a:custGeom>
            <a:avLst/>
            <a:gdLst>
              <a:gd name="connsiteX0" fmla="*/ 800100 w 4959350"/>
              <a:gd name="connsiteY0" fmla="*/ 88900 h 1104900"/>
              <a:gd name="connsiteX1" fmla="*/ 800100 w 4959350"/>
              <a:gd name="connsiteY1" fmla="*/ 88900 h 1104900"/>
              <a:gd name="connsiteX2" fmla="*/ 647700 w 4959350"/>
              <a:gd name="connsiteY2" fmla="*/ 76200 h 1104900"/>
              <a:gd name="connsiteX3" fmla="*/ 615950 w 4959350"/>
              <a:gd name="connsiteY3" fmla="*/ 69850 h 1104900"/>
              <a:gd name="connsiteX4" fmla="*/ 514350 w 4959350"/>
              <a:gd name="connsiteY4" fmla="*/ 63500 h 1104900"/>
              <a:gd name="connsiteX5" fmla="*/ 482600 w 4959350"/>
              <a:gd name="connsiteY5" fmla="*/ 57150 h 1104900"/>
              <a:gd name="connsiteX6" fmla="*/ 444500 w 4959350"/>
              <a:gd name="connsiteY6" fmla="*/ 50800 h 1104900"/>
              <a:gd name="connsiteX7" fmla="*/ 419100 w 4959350"/>
              <a:gd name="connsiteY7" fmla="*/ 38100 h 1104900"/>
              <a:gd name="connsiteX8" fmla="*/ 387350 w 4959350"/>
              <a:gd name="connsiteY8" fmla="*/ 31750 h 1104900"/>
              <a:gd name="connsiteX9" fmla="*/ 361950 w 4959350"/>
              <a:gd name="connsiteY9" fmla="*/ 25400 h 1104900"/>
              <a:gd name="connsiteX10" fmla="*/ 273050 w 4959350"/>
              <a:gd name="connsiteY10" fmla="*/ 19050 h 1104900"/>
              <a:gd name="connsiteX11" fmla="*/ 139700 w 4959350"/>
              <a:gd name="connsiteY11" fmla="*/ 31750 h 1104900"/>
              <a:gd name="connsiteX12" fmla="*/ 101600 w 4959350"/>
              <a:gd name="connsiteY12" fmla="*/ 44450 h 1104900"/>
              <a:gd name="connsiteX13" fmla="*/ 76200 w 4959350"/>
              <a:gd name="connsiteY13" fmla="*/ 63500 h 1104900"/>
              <a:gd name="connsiteX14" fmla="*/ 57150 w 4959350"/>
              <a:gd name="connsiteY14" fmla="*/ 76200 h 1104900"/>
              <a:gd name="connsiteX15" fmla="*/ 44450 w 4959350"/>
              <a:gd name="connsiteY15" fmla="*/ 95250 h 1104900"/>
              <a:gd name="connsiteX16" fmla="*/ 25400 w 4959350"/>
              <a:gd name="connsiteY16" fmla="*/ 139700 h 1104900"/>
              <a:gd name="connsiteX17" fmla="*/ 19050 w 4959350"/>
              <a:gd name="connsiteY17" fmla="*/ 165100 h 1104900"/>
              <a:gd name="connsiteX18" fmla="*/ 0 w 4959350"/>
              <a:gd name="connsiteY18" fmla="*/ 234950 h 1104900"/>
              <a:gd name="connsiteX19" fmla="*/ 6350 w 4959350"/>
              <a:gd name="connsiteY19" fmla="*/ 361950 h 1104900"/>
              <a:gd name="connsiteX20" fmla="*/ 19050 w 4959350"/>
              <a:gd name="connsiteY20" fmla="*/ 400050 h 1104900"/>
              <a:gd name="connsiteX21" fmla="*/ 38100 w 4959350"/>
              <a:gd name="connsiteY21" fmla="*/ 412750 h 1104900"/>
              <a:gd name="connsiteX22" fmla="*/ 50800 w 4959350"/>
              <a:gd name="connsiteY22" fmla="*/ 431800 h 1104900"/>
              <a:gd name="connsiteX23" fmla="*/ 88900 w 4959350"/>
              <a:gd name="connsiteY23" fmla="*/ 444500 h 1104900"/>
              <a:gd name="connsiteX24" fmla="*/ 177800 w 4959350"/>
              <a:gd name="connsiteY24" fmla="*/ 457200 h 1104900"/>
              <a:gd name="connsiteX25" fmla="*/ 368300 w 4959350"/>
              <a:gd name="connsiteY25" fmla="*/ 450850 h 1104900"/>
              <a:gd name="connsiteX26" fmla="*/ 387350 w 4959350"/>
              <a:gd name="connsiteY26" fmla="*/ 444500 h 1104900"/>
              <a:gd name="connsiteX27" fmla="*/ 412750 w 4959350"/>
              <a:gd name="connsiteY27" fmla="*/ 438150 h 1104900"/>
              <a:gd name="connsiteX28" fmla="*/ 457200 w 4959350"/>
              <a:gd name="connsiteY28" fmla="*/ 431800 h 1104900"/>
              <a:gd name="connsiteX29" fmla="*/ 495300 w 4959350"/>
              <a:gd name="connsiteY29" fmla="*/ 419100 h 1104900"/>
              <a:gd name="connsiteX30" fmla="*/ 552450 w 4959350"/>
              <a:gd name="connsiteY30" fmla="*/ 406400 h 1104900"/>
              <a:gd name="connsiteX31" fmla="*/ 577850 w 4959350"/>
              <a:gd name="connsiteY31" fmla="*/ 400050 h 1104900"/>
              <a:gd name="connsiteX32" fmla="*/ 596900 w 4959350"/>
              <a:gd name="connsiteY32" fmla="*/ 387350 h 1104900"/>
              <a:gd name="connsiteX33" fmla="*/ 628650 w 4959350"/>
              <a:gd name="connsiteY33" fmla="*/ 381000 h 1104900"/>
              <a:gd name="connsiteX34" fmla="*/ 647700 w 4959350"/>
              <a:gd name="connsiteY34" fmla="*/ 374650 h 1104900"/>
              <a:gd name="connsiteX35" fmla="*/ 673100 w 4959350"/>
              <a:gd name="connsiteY35" fmla="*/ 368300 h 1104900"/>
              <a:gd name="connsiteX36" fmla="*/ 736600 w 4959350"/>
              <a:gd name="connsiteY36" fmla="*/ 349250 h 1104900"/>
              <a:gd name="connsiteX37" fmla="*/ 825500 w 4959350"/>
              <a:gd name="connsiteY37" fmla="*/ 336550 h 1104900"/>
              <a:gd name="connsiteX38" fmla="*/ 977900 w 4959350"/>
              <a:gd name="connsiteY38" fmla="*/ 342900 h 1104900"/>
              <a:gd name="connsiteX39" fmla="*/ 1016000 w 4959350"/>
              <a:gd name="connsiteY39" fmla="*/ 355600 h 1104900"/>
              <a:gd name="connsiteX40" fmla="*/ 1085850 w 4959350"/>
              <a:gd name="connsiteY40" fmla="*/ 387350 h 1104900"/>
              <a:gd name="connsiteX41" fmla="*/ 1104900 w 4959350"/>
              <a:gd name="connsiteY41" fmla="*/ 400050 h 1104900"/>
              <a:gd name="connsiteX42" fmla="*/ 1123950 w 4959350"/>
              <a:gd name="connsiteY42" fmla="*/ 419100 h 1104900"/>
              <a:gd name="connsiteX43" fmla="*/ 1149350 w 4959350"/>
              <a:gd name="connsiteY43" fmla="*/ 457200 h 1104900"/>
              <a:gd name="connsiteX44" fmla="*/ 1155700 w 4959350"/>
              <a:gd name="connsiteY44" fmla="*/ 476250 h 1104900"/>
              <a:gd name="connsiteX45" fmla="*/ 1168400 w 4959350"/>
              <a:gd name="connsiteY45" fmla="*/ 495300 h 1104900"/>
              <a:gd name="connsiteX46" fmla="*/ 1174750 w 4959350"/>
              <a:gd name="connsiteY46" fmla="*/ 514350 h 1104900"/>
              <a:gd name="connsiteX47" fmla="*/ 1193800 w 4959350"/>
              <a:gd name="connsiteY47" fmla="*/ 552450 h 1104900"/>
              <a:gd name="connsiteX48" fmla="*/ 1200150 w 4959350"/>
              <a:gd name="connsiteY48" fmla="*/ 857250 h 1104900"/>
              <a:gd name="connsiteX49" fmla="*/ 1231900 w 4959350"/>
              <a:gd name="connsiteY49" fmla="*/ 908050 h 1104900"/>
              <a:gd name="connsiteX50" fmla="*/ 1270000 w 4959350"/>
              <a:gd name="connsiteY50" fmla="*/ 920750 h 1104900"/>
              <a:gd name="connsiteX51" fmla="*/ 1314450 w 4959350"/>
              <a:gd name="connsiteY51" fmla="*/ 933450 h 1104900"/>
              <a:gd name="connsiteX52" fmla="*/ 1358900 w 4959350"/>
              <a:gd name="connsiteY52" fmla="*/ 946150 h 1104900"/>
              <a:gd name="connsiteX53" fmla="*/ 1403350 w 4959350"/>
              <a:gd name="connsiteY53" fmla="*/ 952500 h 1104900"/>
              <a:gd name="connsiteX54" fmla="*/ 1447800 w 4959350"/>
              <a:gd name="connsiteY54" fmla="*/ 977900 h 1104900"/>
              <a:gd name="connsiteX55" fmla="*/ 1466850 w 4959350"/>
              <a:gd name="connsiteY55" fmla="*/ 990600 h 1104900"/>
              <a:gd name="connsiteX56" fmla="*/ 1543050 w 4959350"/>
              <a:gd name="connsiteY56" fmla="*/ 1009650 h 1104900"/>
              <a:gd name="connsiteX57" fmla="*/ 1612900 w 4959350"/>
              <a:gd name="connsiteY57" fmla="*/ 1022350 h 1104900"/>
              <a:gd name="connsiteX58" fmla="*/ 1657350 w 4959350"/>
              <a:gd name="connsiteY58" fmla="*/ 1028700 h 1104900"/>
              <a:gd name="connsiteX59" fmla="*/ 1720850 w 4959350"/>
              <a:gd name="connsiteY59" fmla="*/ 1041400 h 1104900"/>
              <a:gd name="connsiteX60" fmla="*/ 1816100 w 4959350"/>
              <a:gd name="connsiteY60" fmla="*/ 1035050 h 1104900"/>
              <a:gd name="connsiteX61" fmla="*/ 1905000 w 4959350"/>
              <a:gd name="connsiteY61" fmla="*/ 996950 h 1104900"/>
              <a:gd name="connsiteX62" fmla="*/ 1930400 w 4959350"/>
              <a:gd name="connsiteY62" fmla="*/ 990600 h 1104900"/>
              <a:gd name="connsiteX63" fmla="*/ 1943100 w 4959350"/>
              <a:gd name="connsiteY63" fmla="*/ 971550 h 1104900"/>
              <a:gd name="connsiteX64" fmla="*/ 1962150 w 4959350"/>
              <a:gd name="connsiteY64" fmla="*/ 965200 h 1104900"/>
              <a:gd name="connsiteX65" fmla="*/ 2000250 w 4959350"/>
              <a:gd name="connsiteY65" fmla="*/ 939800 h 1104900"/>
              <a:gd name="connsiteX66" fmla="*/ 2000250 w 4959350"/>
              <a:gd name="connsiteY66" fmla="*/ 939800 h 1104900"/>
              <a:gd name="connsiteX67" fmla="*/ 2038350 w 4959350"/>
              <a:gd name="connsiteY67" fmla="*/ 901700 h 1104900"/>
              <a:gd name="connsiteX68" fmla="*/ 2076450 w 4959350"/>
              <a:gd name="connsiteY68" fmla="*/ 838200 h 1104900"/>
              <a:gd name="connsiteX69" fmla="*/ 2082800 w 4959350"/>
              <a:gd name="connsiteY69" fmla="*/ 717550 h 1104900"/>
              <a:gd name="connsiteX70" fmla="*/ 2095500 w 4959350"/>
              <a:gd name="connsiteY70" fmla="*/ 635000 h 1104900"/>
              <a:gd name="connsiteX71" fmla="*/ 2108200 w 4959350"/>
              <a:gd name="connsiteY71" fmla="*/ 590550 h 1104900"/>
              <a:gd name="connsiteX72" fmla="*/ 2159000 w 4959350"/>
              <a:gd name="connsiteY72" fmla="*/ 571500 h 1104900"/>
              <a:gd name="connsiteX73" fmla="*/ 2203450 w 4959350"/>
              <a:gd name="connsiteY73" fmla="*/ 552450 h 1104900"/>
              <a:gd name="connsiteX74" fmla="*/ 2222500 w 4959350"/>
              <a:gd name="connsiteY74" fmla="*/ 546100 h 1104900"/>
              <a:gd name="connsiteX75" fmla="*/ 2349500 w 4959350"/>
              <a:gd name="connsiteY75" fmla="*/ 552450 h 1104900"/>
              <a:gd name="connsiteX76" fmla="*/ 2368550 w 4959350"/>
              <a:gd name="connsiteY76" fmla="*/ 558800 h 1104900"/>
              <a:gd name="connsiteX77" fmla="*/ 2387600 w 4959350"/>
              <a:gd name="connsiteY77" fmla="*/ 584200 h 1104900"/>
              <a:gd name="connsiteX78" fmla="*/ 2406650 w 4959350"/>
              <a:gd name="connsiteY78" fmla="*/ 603250 h 1104900"/>
              <a:gd name="connsiteX79" fmla="*/ 2425700 w 4959350"/>
              <a:gd name="connsiteY79" fmla="*/ 641350 h 1104900"/>
              <a:gd name="connsiteX80" fmla="*/ 2419350 w 4959350"/>
              <a:gd name="connsiteY80" fmla="*/ 711200 h 1104900"/>
              <a:gd name="connsiteX81" fmla="*/ 2393950 w 4959350"/>
              <a:gd name="connsiteY81" fmla="*/ 774700 h 1104900"/>
              <a:gd name="connsiteX82" fmla="*/ 2387600 w 4959350"/>
              <a:gd name="connsiteY82" fmla="*/ 800100 h 1104900"/>
              <a:gd name="connsiteX83" fmla="*/ 2374900 w 4959350"/>
              <a:gd name="connsiteY83" fmla="*/ 838200 h 1104900"/>
              <a:gd name="connsiteX84" fmla="*/ 2381250 w 4959350"/>
              <a:gd name="connsiteY84" fmla="*/ 927100 h 1104900"/>
              <a:gd name="connsiteX85" fmla="*/ 2393950 w 4959350"/>
              <a:gd name="connsiteY85" fmla="*/ 946150 h 1104900"/>
              <a:gd name="connsiteX86" fmla="*/ 2432050 w 4959350"/>
              <a:gd name="connsiteY86" fmla="*/ 1035050 h 1104900"/>
              <a:gd name="connsiteX87" fmla="*/ 2444750 w 4959350"/>
              <a:gd name="connsiteY87" fmla="*/ 1054100 h 1104900"/>
              <a:gd name="connsiteX88" fmla="*/ 2495550 w 4959350"/>
              <a:gd name="connsiteY88" fmla="*/ 1085850 h 1104900"/>
              <a:gd name="connsiteX89" fmla="*/ 2514600 w 4959350"/>
              <a:gd name="connsiteY89" fmla="*/ 1098550 h 1104900"/>
              <a:gd name="connsiteX90" fmla="*/ 2552700 w 4959350"/>
              <a:gd name="connsiteY90" fmla="*/ 1104900 h 1104900"/>
              <a:gd name="connsiteX91" fmla="*/ 2654300 w 4959350"/>
              <a:gd name="connsiteY91" fmla="*/ 1098550 h 1104900"/>
              <a:gd name="connsiteX92" fmla="*/ 2679700 w 4959350"/>
              <a:gd name="connsiteY92" fmla="*/ 1092200 h 1104900"/>
              <a:gd name="connsiteX93" fmla="*/ 2717800 w 4959350"/>
              <a:gd name="connsiteY93" fmla="*/ 1079500 h 1104900"/>
              <a:gd name="connsiteX94" fmla="*/ 2768600 w 4959350"/>
              <a:gd name="connsiteY94" fmla="*/ 1054100 h 1104900"/>
              <a:gd name="connsiteX95" fmla="*/ 2787650 w 4959350"/>
              <a:gd name="connsiteY95" fmla="*/ 1041400 h 1104900"/>
              <a:gd name="connsiteX96" fmla="*/ 2813050 w 4959350"/>
              <a:gd name="connsiteY96" fmla="*/ 1028700 h 1104900"/>
              <a:gd name="connsiteX97" fmla="*/ 2832100 w 4959350"/>
              <a:gd name="connsiteY97" fmla="*/ 1016000 h 1104900"/>
              <a:gd name="connsiteX98" fmla="*/ 2851150 w 4959350"/>
              <a:gd name="connsiteY98" fmla="*/ 1009650 h 1104900"/>
              <a:gd name="connsiteX99" fmla="*/ 2889250 w 4959350"/>
              <a:gd name="connsiteY99" fmla="*/ 984250 h 1104900"/>
              <a:gd name="connsiteX100" fmla="*/ 2921000 w 4959350"/>
              <a:gd name="connsiteY100" fmla="*/ 958850 h 1104900"/>
              <a:gd name="connsiteX101" fmla="*/ 2933700 w 4959350"/>
              <a:gd name="connsiteY101" fmla="*/ 939800 h 1104900"/>
              <a:gd name="connsiteX102" fmla="*/ 2952750 w 4959350"/>
              <a:gd name="connsiteY102" fmla="*/ 920750 h 1104900"/>
              <a:gd name="connsiteX103" fmla="*/ 2959100 w 4959350"/>
              <a:gd name="connsiteY103" fmla="*/ 876300 h 1104900"/>
              <a:gd name="connsiteX104" fmla="*/ 2965450 w 4959350"/>
              <a:gd name="connsiteY104" fmla="*/ 857250 h 1104900"/>
              <a:gd name="connsiteX105" fmla="*/ 2971800 w 4959350"/>
              <a:gd name="connsiteY105" fmla="*/ 831850 h 1104900"/>
              <a:gd name="connsiteX106" fmla="*/ 2984500 w 4959350"/>
              <a:gd name="connsiteY106" fmla="*/ 717550 h 1104900"/>
              <a:gd name="connsiteX107" fmla="*/ 2990850 w 4959350"/>
              <a:gd name="connsiteY107" fmla="*/ 679450 h 1104900"/>
              <a:gd name="connsiteX108" fmla="*/ 2997200 w 4959350"/>
              <a:gd name="connsiteY108" fmla="*/ 660400 h 1104900"/>
              <a:gd name="connsiteX109" fmla="*/ 3035300 w 4959350"/>
              <a:gd name="connsiteY109" fmla="*/ 635000 h 1104900"/>
              <a:gd name="connsiteX110" fmla="*/ 3054350 w 4959350"/>
              <a:gd name="connsiteY110" fmla="*/ 615950 h 1104900"/>
              <a:gd name="connsiteX111" fmla="*/ 3073400 w 4959350"/>
              <a:gd name="connsiteY111" fmla="*/ 609600 h 1104900"/>
              <a:gd name="connsiteX112" fmla="*/ 3092450 w 4959350"/>
              <a:gd name="connsiteY112" fmla="*/ 596900 h 1104900"/>
              <a:gd name="connsiteX113" fmla="*/ 3111500 w 4959350"/>
              <a:gd name="connsiteY113" fmla="*/ 590550 h 1104900"/>
              <a:gd name="connsiteX114" fmla="*/ 3130550 w 4959350"/>
              <a:gd name="connsiteY114" fmla="*/ 577850 h 1104900"/>
              <a:gd name="connsiteX115" fmla="*/ 3155950 w 4959350"/>
              <a:gd name="connsiteY115" fmla="*/ 571500 h 1104900"/>
              <a:gd name="connsiteX116" fmla="*/ 3194050 w 4959350"/>
              <a:gd name="connsiteY116" fmla="*/ 558800 h 1104900"/>
              <a:gd name="connsiteX117" fmla="*/ 3257550 w 4959350"/>
              <a:gd name="connsiteY117" fmla="*/ 565150 h 1104900"/>
              <a:gd name="connsiteX118" fmla="*/ 3263900 w 4959350"/>
              <a:gd name="connsiteY118" fmla="*/ 590550 h 1104900"/>
              <a:gd name="connsiteX119" fmla="*/ 3270250 w 4959350"/>
              <a:gd name="connsiteY119" fmla="*/ 641350 h 1104900"/>
              <a:gd name="connsiteX120" fmla="*/ 3276600 w 4959350"/>
              <a:gd name="connsiteY120" fmla="*/ 660400 h 1104900"/>
              <a:gd name="connsiteX121" fmla="*/ 3282950 w 4959350"/>
              <a:gd name="connsiteY121" fmla="*/ 692150 h 1104900"/>
              <a:gd name="connsiteX122" fmla="*/ 3295650 w 4959350"/>
              <a:gd name="connsiteY122" fmla="*/ 736600 h 1104900"/>
              <a:gd name="connsiteX123" fmla="*/ 3302000 w 4959350"/>
              <a:gd name="connsiteY123" fmla="*/ 762000 h 1104900"/>
              <a:gd name="connsiteX124" fmla="*/ 3314700 w 4959350"/>
              <a:gd name="connsiteY124" fmla="*/ 781050 h 1104900"/>
              <a:gd name="connsiteX125" fmla="*/ 3327400 w 4959350"/>
              <a:gd name="connsiteY125" fmla="*/ 819150 h 1104900"/>
              <a:gd name="connsiteX126" fmla="*/ 3333750 w 4959350"/>
              <a:gd name="connsiteY126" fmla="*/ 838200 h 1104900"/>
              <a:gd name="connsiteX127" fmla="*/ 3346450 w 4959350"/>
              <a:gd name="connsiteY127" fmla="*/ 876300 h 1104900"/>
              <a:gd name="connsiteX128" fmla="*/ 3359150 w 4959350"/>
              <a:gd name="connsiteY128" fmla="*/ 895350 h 1104900"/>
              <a:gd name="connsiteX129" fmla="*/ 3384550 w 4959350"/>
              <a:gd name="connsiteY129" fmla="*/ 939800 h 1104900"/>
              <a:gd name="connsiteX130" fmla="*/ 3403600 w 4959350"/>
              <a:gd name="connsiteY130" fmla="*/ 952500 h 1104900"/>
              <a:gd name="connsiteX131" fmla="*/ 3435350 w 4959350"/>
              <a:gd name="connsiteY131" fmla="*/ 977900 h 1104900"/>
              <a:gd name="connsiteX132" fmla="*/ 3479800 w 4959350"/>
              <a:gd name="connsiteY132" fmla="*/ 1003300 h 1104900"/>
              <a:gd name="connsiteX133" fmla="*/ 3613150 w 4959350"/>
              <a:gd name="connsiteY133" fmla="*/ 996950 h 1104900"/>
              <a:gd name="connsiteX134" fmla="*/ 3651250 w 4959350"/>
              <a:gd name="connsiteY134" fmla="*/ 984250 h 1104900"/>
              <a:gd name="connsiteX135" fmla="*/ 3689350 w 4959350"/>
              <a:gd name="connsiteY135" fmla="*/ 971550 h 1104900"/>
              <a:gd name="connsiteX136" fmla="*/ 3708400 w 4959350"/>
              <a:gd name="connsiteY136" fmla="*/ 965200 h 1104900"/>
              <a:gd name="connsiteX137" fmla="*/ 3746500 w 4959350"/>
              <a:gd name="connsiteY137" fmla="*/ 946150 h 1104900"/>
              <a:gd name="connsiteX138" fmla="*/ 3784600 w 4959350"/>
              <a:gd name="connsiteY138" fmla="*/ 927100 h 1104900"/>
              <a:gd name="connsiteX139" fmla="*/ 3943350 w 4959350"/>
              <a:gd name="connsiteY139" fmla="*/ 933450 h 1104900"/>
              <a:gd name="connsiteX140" fmla="*/ 3981450 w 4959350"/>
              <a:gd name="connsiteY140" fmla="*/ 901700 h 1104900"/>
              <a:gd name="connsiteX141" fmla="*/ 4006850 w 4959350"/>
              <a:gd name="connsiteY141" fmla="*/ 882650 h 1104900"/>
              <a:gd name="connsiteX142" fmla="*/ 4032250 w 4959350"/>
              <a:gd name="connsiteY142" fmla="*/ 831850 h 1104900"/>
              <a:gd name="connsiteX143" fmla="*/ 4044950 w 4959350"/>
              <a:gd name="connsiteY143" fmla="*/ 806450 h 1104900"/>
              <a:gd name="connsiteX144" fmla="*/ 4051300 w 4959350"/>
              <a:gd name="connsiteY144" fmla="*/ 787400 h 1104900"/>
              <a:gd name="connsiteX145" fmla="*/ 4044950 w 4959350"/>
              <a:gd name="connsiteY145" fmla="*/ 679450 h 1104900"/>
              <a:gd name="connsiteX146" fmla="*/ 4038600 w 4959350"/>
              <a:gd name="connsiteY146" fmla="*/ 660400 h 1104900"/>
              <a:gd name="connsiteX147" fmla="*/ 4057650 w 4959350"/>
              <a:gd name="connsiteY147" fmla="*/ 603250 h 1104900"/>
              <a:gd name="connsiteX148" fmla="*/ 4114800 w 4959350"/>
              <a:gd name="connsiteY148" fmla="*/ 552450 h 1104900"/>
              <a:gd name="connsiteX149" fmla="*/ 4140200 w 4959350"/>
              <a:gd name="connsiteY149" fmla="*/ 539750 h 1104900"/>
              <a:gd name="connsiteX150" fmla="*/ 4178300 w 4959350"/>
              <a:gd name="connsiteY150" fmla="*/ 527050 h 1104900"/>
              <a:gd name="connsiteX151" fmla="*/ 4222750 w 4959350"/>
              <a:gd name="connsiteY151" fmla="*/ 533400 h 1104900"/>
              <a:gd name="connsiteX152" fmla="*/ 4229100 w 4959350"/>
              <a:gd name="connsiteY152" fmla="*/ 558800 h 1104900"/>
              <a:gd name="connsiteX153" fmla="*/ 4235450 w 4959350"/>
              <a:gd name="connsiteY153" fmla="*/ 577850 h 1104900"/>
              <a:gd name="connsiteX154" fmla="*/ 4241800 w 4959350"/>
              <a:gd name="connsiteY154" fmla="*/ 742950 h 1104900"/>
              <a:gd name="connsiteX155" fmla="*/ 4248150 w 4959350"/>
              <a:gd name="connsiteY155" fmla="*/ 806450 h 1104900"/>
              <a:gd name="connsiteX156" fmla="*/ 4267200 w 4959350"/>
              <a:gd name="connsiteY156" fmla="*/ 869950 h 1104900"/>
              <a:gd name="connsiteX157" fmla="*/ 4273550 w 4959350"/>
              <a:gd name="connsiteY157" fmla="*/ 889000 h 1104900"/>
              <a:gd name="connsiteX158" fmla="*/ 4286250 w 4959350"/>
              <a:gd name="connsiteY158" fmla="*/ 908050 h 1104900"/>
              <a:gd name="connsiteX159" fmla="*/ 4292600 w 4959350"/>
              <a:gd name="connsiteY159" fmla="*/ 927100 h 1104900"/>
              <a:gd name="connsiteX160" fmla="*/ 4311650 w 4959350"/>
              <a:gd name="connsiteY160" fmla="*/ 933450 h 1104900"/>
              <a:gd name="connsiteX161" fmla="*/ 4343400 w 4959350"/>
              <a:gd name="connsiteY161" fmla="*/ 971550 h 1104900"/>
              <a:gd name="connsiteX162" fmla="*/ 4381500 w 4959350"/>
              <a:gd name="connsiteY162" fmla="*/ 984250 h 1104900"/>
              <a:gd name="connsiteX163" fmla="*/ 4400550 w 4959350"/>
              <a:gd name="connsiteY163" fmla="*/ 996950 h 1104900"/>
              <a:gd name="connsiteX164" fmla="*/ 4438650 w 4959350"/>
              <a:gd name="connsiteY164" fmla="*/ 1009650 h 1104900"/>
              <a:gd name="connsiteX165" fmla="*/ 4521200 w 4959350"/>
              <a:gd name="connsiteY165" fmla="*/ 1003300 h 1104900"/>
              <a:gd name="connsiteX166" fmla="*/ 4559300 w 4959350"/>
              <a:gd name="connsiteY166" fmla="*/ 990600 h 1104900"/>
              <a:gd name="connsiteX167" fmla="*/ 4610100 w 4959350"/>
              <a:gd name="connsiteY167" fmla="*/ 977900 h 1104900"/>
              <a:gd name="connsiteX168" fmla="*/ 4654550 w 4959350"/>
              <a:gd name="connsiteY168" fmla="*/ 958850 h 1104900"/>
              <a:gd name="connsiteX169" fmla="*/ 4737100 w 4959350"/>
              <a:gd name="connsiteY169" fmla="*/ 946150 h 1104900"/>
              <a:gd name="connsiteX170" fmla="*/ 4806950 w 4959350"/>
              <a:gd name="connsiteY170" fmla="*/ 927100 h 1104900"/>
              <a:gd name="connsiteX171" fmla="*/ 4826000 w 4959350"/>
              <a:gd name="connsiteY171" fmla="*/ 920750 h 1104900"/>
              <a:gd name="connsiteX172" fmla="*/ 4876800 w 4959350"/>
              <a:gd name="connsiteY172" fmla="*/ 908050 h 1104900"/>
              <a:gd name="connsiteX173" fmla="*/ 4940300 w 4959350"/>
              <a:gd name="connsiteY173" fmla="*/ 857250 h 1104900"/>
              <a:gd name="connsiteX174" fmla="*/ 4953000 w 4959350"/>
              <a:gd name="connsiteY174" fmla="*/ 838200 h 1104900"/>
              <a:gd name="connsiteX175" fmla="*/ 4959350 w 4959350"/>
              <a:gd name="connsiteY175" fmla="*/ 819150 h 1104900"/>
              <a:gd name="connsiteX176" fmla="*/ 4946650 w 4959350"/>
              <a:gd name="connsiteY176" fmla="*/ 660400 h 1104900"/>
              <a:gd name="connsiteX177" fmla="*/ 4933950 w 4959350"/>
              <a:gd name="connsiteY177" fmla="*/ 609600 h 1104900"/>
              <a:gd name="connsiteX178" fmla="*/ 4921250 w 4959350"/>
              <a:gd name="connsiteY178" fmla="*/ 590550 h 1104900"/>
              <a:gd name="connsiteX179" fmla="*/ 4914900 w 4959350"/>
              <a:gd name="connsiteY179" fmla="*/ 571500 h 1104900"/>
              <a:gd name="connsiteX180" fmla="*/ 4889500 w 4959350"/>
              <a:gd name="connsiteY180" fmla="*/ 533400 h 1104900"/>
              <a:gd name="connsiteX181" fmla="*/ 4870450 w 4959350"/>
              <a:gd name="connsiteY181" fmla="*/ 495300 h 1104900"/>
              <a:gd name="connsiteX182" fmla="*/ 4864100 w 4959350"/>
              <a:gd name="connsiteY182" fmla="*/ 476250 h 1104900"/>
              <a:gd name="connsiteX183" fmla="*/ 4826000 w 4959350"/>
              <a:gd name="connsiteY183" fmla="*/ 444500 h 1104900"/>
              <a:gd name="connsiteX184" fmla="*/ 4730750 w 4959350"/>
              <a:gd name="connsiteY184" fmla="*/ 431800 h 1104900"/>
              <a:gd name="connsiteX185" fmla="*/ 4686300 w 4959350"/>
              <a:gd name="connsiteY185" fmla="*/ 419100 h 1104900"/>
              <a:gd name="connsiteX186" fmla="*/ 4667250 w 4959350"/>
              <a:gd name="connsiteY186" fmla="*/ 412750 h 1104900"/>
              <a:gd name="connsiteX187" fmla="*/ 4546600 w 4959350"/>
              <a:gd name="connsiteY187" fmla="*/ 406400 h 1104900"/>
              <a:gd name="connsiteX188" fmla="*/ 4483100 w 4959350"/>
              <a:gd name="connsiteY188" fmla="*/ 393700 h 1104900"/>
              <a:gd name="connsiteX189" fmla="*/ 4464050 w 4959350"/>
              <a:gd name="connsiteY189" fmla="*/ 387350 h 1104900"/>
              <a:gd name="connsiteX190" fmla="*/ 4349750 w 4959350"/>
              <a:gd name="connsiteY190" fmla="*/ 374650 h 1104900"/>
              <a:gd name="connsiteX191" fmla="*/ 4318000 w 4959350"/>
              <a:gd name="connsiteY191" fmla="*/ 368300 h 1104900"/>
              <a:gd name="connsiteX192" fmla="*/ 4038600 w 4959350"/>
              <a:gd name="connsiteY192" fmla="*/ 361950 h 1104900"/>
              <a:gd name="connsiteX193" fmla="*/ 3917950 w 4959350"/>
              <a:gd name="connsiteY193" fmla="*/ 368300 h 1104900"/>
              <a:gd name="connsiteX194" fmla="*/ 3898900 w 4959350"/>
              <a:gd name="connsiteY194" fmla="*/ 374650 h 1104900"/>
              <a:gd name="connsiteX195" fmla="*/ 3683000 w 4959350"/>
              <a:gd name="connsiteY195" fmla="*/ 368300 h 1104900"/>
              <a:gd name="connsiteX196" fmla="*/ 3384550 w 4959350"/>
              <a:gd name="connsiteY196" fmla="*/ 355600 h 1104900"/>
              <a:gd name="connsiteX197" fmla="*/ 3308350 w 4959350"/>
              <a:gd name="connsiteY197" fmla="*/ 342900 h 1104900"/>
              <a:gd name="connsiteX198" fmla="*/ 3232150 w 4959350"/>
              <a:gd name="connsiteY198" fmla="*/ 336550 h 1104900"/>
              <a:gd name="connsiteX199" fmla="*/ 3130550 w 4959350"/>
              <a:gd name="connsiteY199" fmla="*/ 323850 h 1104900"/>
              <a:gd name="connsiteX200" fmla="*/ 3028950 w 4959350"/>
              <a:gd name="connsiteY200" fmla="*/ 304800 h 1104900"/>
              <a:gd name="connsiteX201" fmla="*/ 2921000 w 4959350"/>
              <a:gd name="connsiteY201" fmla="*/ 298450 h 1104900"/>
              <a:gd name="connsiteX202" fmla="*/ 2832100 w 4959350"/>
              <a:gd name="connsiteY202" fmla="*/ 311150 h 1104900"/>
              <a:gd name="connsiteX203" fmla="*/ 2813050 w 4959350"/>
              <a:gd name="connsiteY203" fmla="*/ 317500 h 1104900"/>
              <a:gd name="connsiteX204" fmla="*/ 2400300 w 4959350"/>
              <a:gd name="connsiteY204" fmla="*/ 336550 h 1104900"/>
              <a:gd name="connsiteX205" fmla="*/ 2184400 w 4959350"/>
              <a:gd name="connsiteY205" fmla="*/ 336550 h 1104900"/>
              <a:gd name="connsiteX206" fmla="*/ 2165350 w 4959350"/>
              <a:gd name="connsiteY206" fmla="*/ 330200 h 1104900"/>
              <a:gd name="connsiteX207" fmla="*/ 2152650 w 4959350"/>
              <a:gd name="connsiteY207" fmla="*/ 311150 h 1104900"/>
              <a:gd name="connsiteX208" fmla="*/ 2133600 w 4959350"/>
              <a:gd name="connsiteY208" fmla="*/ 292100 h 1104900"/>
              <a:gd name="connsiteX209" fmla="*/ 2120900 w 4959350"/>
              <a:gd name="connsiteY209" fmla="*/ 234950 h 1104900"/>
              <a:gd name="connsiteX210" fmla="*/ 2108200 w 4959350"/>
              <a:gd name="connsiteY210" fmla="*/ 139700 h 1104900"/>
              <a:gd name="connsiteX211" fmla="*/ 2095500 w 4959350"/>
              <a:gd name="connsiteY211" fmla="*/ 120650 h 1104900"/>
              <a:gd name="connsiteX212" fmla="*/ 2057400 w 4959350"/>
              <a:gd name="connsiteY212" fmla="*/ 88900 h 1104900"/>
              <a:gd name="connsiteX213" fmla="*/ 2025650 w 4959350"/>
              <a:gd name="connsiteY213" fmla="*/ 76200 h 1104900"/>
              <a:gd name="connsiteX214" fmla="*/ 1987550 w 4959350"/>
              <a:gd name="connsiteY214" fmla="*/ 63500 h 1104900"/>
              <a:gd name="connsiteX215" fmla="*/ 1955800 w 4959350"/>
              <a:gd name="connsiteY215" fmla="*/ 57150 h 1104900"/>
              <a:gd name="connsiteX216" fmla="*/ 1930400 w 4959350"/>
              <a:gd name="connsiteY216" fmla="*/ 50800 h 1104900"/>
              <a:gd name="connsiteX217" fmla="*/ 1879600 w 4959350"/>
              <a:gd name="connsiteY217" fmla="*/ 44450 h 1104900"/>
              <a:gd name="connsiteX218" fmla="*/ 1854200 w 4959350"/>
              <a:gd name="connsiteY218" fmla="*/ 38100 h 1104900"/>
              <a:gd name="connsiteX219" fmla="*/ 1708150 w 4959350"/>
              <a:gd name="connsiteY219" fmla="*/ 25400 h 1104900"/>
              <a:gd name="connsiteX220" fmla="*/ 1651000 w 4959350"/>
              <a:gd name="connsiteY220" fmla="*/ 19050 h 1104900"/>
              <a:gd name="connsiteX221" fmla="*/ 1631950 w 4959350"/>
              <a:gd name="connsiteY221" fmla="*/ 12700 h 1104900"/>
              <a:gd name="connsiteX222" fmla="*/ 1555750 w 4959350"/>
              <a:gd name="connsiteY222" fmla="*/ 0 h 1104900"/>
              <a:gd name="connsiteX223" fmla="*/ 1384300 w 4959350"/>
              <a:gd name="connsiteY223" fmla="*/ 6350 h 1104900"/>
              <a:gd name="connsiteX224" fmla="*/ 1346200 w 4959350"/>
              <a:gd name="connsiteY224" fmla="*/ 12700 h 1104900"/>
              <a:gd name="connsiteX225" fmla="*/ 1149350 w 4959350"/>
              <a:gd name="connsiteY225" fmla="*/ 19050 h 1104900"/>
              <a:gd name="connsiteX226" fmla="*/ 1066800 w 4959350"/>
              <a:gd name="connsiteY226" fmla="*/ 38100 h 1104900"/>
              <a:gd name="connsiteX227" fmla="*/ 1041400 w 4959350"/>
              <a:gd name="connsiteY227" fmla="*/ 44450 h 1104900"/>
              <a:gd name="connsiteX228" fmla="*/ 933450 w 4959350"/>
              <a:gd name="connsiteY228" fmla="*/ 50800 h 1104900"/>
              <a:gd name="connsiteX229" fmla="*/ 863600 w 4959350"/>
              <a:gd name="connsiteY229" fmla="*/ 69850 h 1104900"/>
              <a:gd name="connsiteX230" fmla="*/ 781050 w 4959350"/>
              <a:gd name="connsiteY230" fmla="*/ 82550 h 1104900"/>
              <a:gd name="connsiteX231" fmla="*/ 800100 w 4959350"/>
              <a:gd name="connsiteY231" fmla="*/ 88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4959350" h="1104900">
                <a:moveTo>
                  <a:pt x="800100" y="88900"/>
                </a:moveTo>
                <a:lnTo>
                  <a:pt x="800100" y="88900"/>
                </a:lnTo>
                <a:cubicBezTo>
                  <a:pt x="759965" y="86033"/>
                  <a:pt x="690651" y="81927"/>
                  <a:pt x="647700" y="76200"/>
                </a:cubicBezTo>
                <a:cubicBezTo>
                  <a:pt x="637002" y="74774"/>
                  <a:pt x="626694" y="70873"/>
                  <a:pt x="615950" y="69850"/>
                </a:cubicBezTo>
                <a:cubicBezTo>
                  <a:pt x="582170" y="66633"/>
                  <a:pt x="548217" y="65617"/>
                  <a:pt x="514350" y="63500"/>
                </a:cubicBezTo>
                <a:lnTo>
                  <a:pt x="482600" y="57150"/>
                </a:lnTo>
                <a:cubicBezTo>
                  <a:pt x="469932" y="54847"/>
                  <a:pt x="456832" y="54500"/>
                  <a:pt x="444500" y="50800"/>
                </a:cubicBezTo>
                <a:cubicBezTo>
                  <a:pt x="435433" y="48080"/>
                  <a:pt x="428080" y="41093"/>
                  <a:pt x="419100" y="38100"/>
                </a:cubicBezTo>
                <a:cubicBezTo>
                  <a:pt x="408861" y="34687"/>
                  <a:pt x="397886" y="34091"/>
                  <a:pt x="387350" y="31750"/>
                </a:cubicBezTo>
                <a:cubicBezTo>
                  <a:pt x="378831" y="29857"/>
                  <a:pt x="370624" y="26364"/>
                  <a:pt x="361950" y="25400"/>
                </a:cubicBezTo>
                <a:cubicBezTo>
                  <a:pt x="332423" y="22119"/>
                  <a:pt x="302683" y="21167"/>
                  <a:pt x="273050" y="19050"/>
                </a:cubicBezTo>
                <a:cubicBezTo>
                  <a:pt x="250108" y="20689"/>
                  <a:pt x="172810" y="24109"/>
                  <a:pt x="139700" y="31750"/>
                </a:cubicBezTo>
                <a:cubicBezTo>
                  <a:pt x="126656" y="34760"/>
                  <a:pt x="101600" y="44450"/>
                  <a:pt x="101600" y="44450"/>
                </a:cubicBezTo>
                <a:cubicBezTo>
                  <a:pt x="93133" y="50800"/>
                  <a:pt x="84812" y="57349"/>
                  <a:pt x="76200" y="63500"/>
                </a:cubicBezTo>
                <a:cubicBezTo>
                  <a:pt x="69990" y="67936"/>
                  <a:pt x="62546" y="70804"/>
                  <a:pt x="57150" y="76200"/>
                </a:cubicBezTo>
                <a:cubicBezTo>
                  <a:pt x="51754" y="81596"/>
                  <a:pt x="48683" y="88900"/>
                  <a:pt x="44450" y="95250"/>
                </a:cubicBezTo>
                <a:cubicBezTo>
                  <a:pt x="26220" y="168172"/>
                  <a:pt x="51712" y="78306"/>
                  <a:pt x="25400" y="139700"/>
                </a:cubicBezTo>
                <a:cubicBezTo>
                  <a:pt x="21962" y="147722"/>
                  <a:pt x="21558" y="156741"/>
                  <a:pt x="19050" y="165100"/>
                </a:cubicBezTo>
                <a:cubicBezTo>
                  <a:pt x="-286" y="229552"/>
                  <a:pt x="11574" y="177082"/>
                  <a:pt x="0" y="234950"/>
                </a:cubicBezTo>
                <a:cubicBezTo>
                  <a:pt x="2117" y="277283"/>
                  <a:pt x="1492" y="319843"/>
                  <a:pt x="6350" y="361950"/>
                </a:cubicBezTo>
                <a:cubicBezTo>
                  <a:pt x="7884" y="375249"/>
                  <a:pt x="7911" y="392624"/>
                  <a:pt x="19050" y="400050"/>
                </a:cubicBezTo>
                <a:lnTo>
                  <a:pt x="38100" y="412750"/>
                </a:lnTo>
                <a:cubicBezTo>
                  <a:pt x="42333" y="419100"/>
                  <a:pt x="44328" y="427755"/>
                  <a:pt x="50800" y="431800"/>
                </a:cubicBezTo>
                <a:cubicBezTo>
                  <a:pt x="62152" y="438895"/>
                  <a:pt x="76200" y="440267"/>
                  <a:pt x="88900" y="444500"/>
                </a:cubicBezTo>
                <a:cubicBezTo>
                  <a:pt x="130130" y="458243"/>
                  <a:pt x="101284" y="450244"/>
                  <a:pt x="177800" y="457200"/>
                </a:cubicBezTo>
                <a:cubicBezTo>
                  <a:pt x="241300" y="455083"/>
                  <a:pt x="304881" y="454694"/>
                  <a:pt x="368300" y="450850"/>
                </a:cubicBezTo>
                <a:cubicBezTo>
                  <a:pt x="374981" y="450445"/>
                  <a:pt x="380914" y="446339"/>
                  <a:pt x="387350" y="444500"/>
                </a:cubicBezTo>
                <a:cubicBezTo>
                  <a:pt x="395741" y="442102"/>
                  <a:pt x="404164" y="439711"/>
                  <a:pt x="412750" y="438150"/>
                </a:cubicBezTo>
                <a:cubicBezTo>
                  <a:pt x="427476" y="435473"/>
                  <a:pt x="442383" y="433917"/>
                  <a:pt x="457200" y="431800"/>
                </a:cubicBezTo>
                <a:cubicBezTo>
                  <a:pt x="469900" y="427567"/>
                  <a:pt x="482313" y="422347"/>
                  <a:pt x="495300" y="419100"/>
                </a:cubicBezTo>
                <a:cubicBezTo>
                  <a:pt x="557245" y="403614"/>
                  <a:pt x="479896" y="422523"/>
                  <a:pt x="552450" y="406400"/>
                </a:cubicBezTo>
                <a:cubicBezTo>
                  <a:pt x="560969" y="404507"/>
                  <a:pt x="569383" y="402167"/>
                  <a:pt x="577850" y="400050"/>
                </a:cubicBezTo>
                <a:cubicBezTo>
                  <a:pt x="584200" y="395817"/>
                  <a:pt x="589754" y="390030"/>
                  <a:pt x="596900" y="387350"/>
                </a:cubicBezTo>
                <a:cubicBezTo>
                  <a:pt x="607006" y="383560"/>
                  <a:pt x="618179" y="383618"/>
                  <a:pt x="628650" y="381000"/>
                </a:cubicBezTo>
                <a:cubicBezTo>
                  <a:pt x="635144" y="379377"/>
                  <a:pt x="641264" y="376489"/>
                  <a:pt x="647700" y="374650"/>
                </a:cubicBezTo>
                <a:cubicBezTo>
                  <a:pt x="656091" y="372252"/>
                  <a:pt x="664741" y="370808"/>
                  <a:pt x="673100" y="368300"/>
                </a:cubicBezTo>
                <a:cubicBezTo>
                  <a:pt x="694272" y="361948"/>
                  <a:pt x="714646" y="352909"/>
                  <a:pt x="736600" y="349250"/>
                </a:cubicBezTo>
                <a:cubicBezTo>
                  <a:pt x="766127" y="344329"/>
                  <a:pt x="825500" y="336550"/>
                  <a:pt x="825500" y="336550"/>
                </a:cubicBezTo>
                <a:cubicBezTo>
                  <a:pt x="876300" y="338667"/>
                  <a:pt x="927308" y="337841"/>
                  <a:pt x="977900" y="342900"/>
                </a:cubicBezTo>
                <a:cubicBezTo>
                  <a:pt x="991221" y="344232"/>
                  <a:pt x="1003300" y="351367"/>
                  <a:pt x="1016000" y="355600"/>
                </a:cubicBezTo>
                <a:cubicBezTo>
                  <a:pt x="1042972" y="364591"/>
                  <a:pt x="1057457" y="368421"/>
                  <a:pt x="1085850" y="387350"/>
                </a:cubicBezTo>
                <a:cubicBezTo>
                  <a:pt x="1092200" y="391583"/>
                  <a:pt x="1099037" y="395164"/>
                  <a:pt x="1104900" y="400050"/>
                </a:cubicBezTo>
                <a:cubicBezTo>
                  <a:pt x="1111799" y="405799"/>
                  <a:pt x="1117600" y="412750"/>
                  <a:pt x="1123950" y="419100"/>
                </a:cubicBezTo>
                <a:cubicBezTo>
                  <a:pt x="1139049" y="464396"/>
                  <a:pt x="1117639" y="409634"/>
                  <a:pt x="1149350" y="457200"/>
                </a:cubicBezTo>
                <a:cubicBezTo>
                  <a:pt x="1153063" y="462769"/>
                  <a:pt x="1152707" y="470263"/>
                  <a:pt x="1155700" y="476250"/>
                </a:cubicBezTo>
                <a:cubicBezTo>
                  <a:pt x="1159113" y="483076"/>
                  <a:pt x="1164987" y="488474"/>
                  <a:pt x="1168400" y="495300"/>
                </a:cubicBezTo>
                <a:cubicBezTo>
                  <a:pt x="1171393" y="501287"/>
                  <a:pt x="1171757" y="508363"/>
                  <a:pt x="1174750" y="514350"/>
                </a:cubicBezTo>
                <a:cubicBezTo>
                  <a:pt x="1199369" y="563589"/>
                  <a:pt x="1177839" y="504567"/>
                  <a:pt x="1193800" y="552450"/>
                </a:cubicBezTo>
                <a:cubicBezTo>
                  <a:pt x="1195917" y="654050"/>
                  <a:pt x="1194513" y="755784"/>
                  <a:pt x="1200150" y="857250"/>
                </a:cubicBezTo>
                <a:cubicBezTo>
                  <a:pt x="1201680" y="884785"/>
                  <a:pt x="1209455" y="898075"/>
                  <a:pt x="1231900" y="908050"/>
                </a:cubicBezTo>
                <a:cubicBezTo>
                  <a:pt x="1244133" y="913487"/>
                  <a:pt x="1257300" y="916517"/>
                  <a:pt x="1270000" y="920750"/>
                </a:cubicBezTo>
                <a:cubicBezTo>
                  <a:pt x="1315675" y="935975"/>
                  <a:pt x="1258636" y="917503"/>
                  <a:pt x="1314450" y="933450"/>
                </a:cubicBezTo>
                <a:cubicBezTo>
                  <a:pt x="1338253" y="940251"/>
                  <a:pt x="1331605" y="941187"/>
                  <a:pt x="1358900" y="946150"/>
                </a:cubicBezTo>
                <a:cubicBezTo>
                  <a:pt x="1373626" y="948827"/>
                  <a:pt x="1388533" y="950383"/>
                  <a:pt x="1403350" y="952500"/>
                </a:cubicBezTo>
                <a:cubicBezTo>
                  <a:pt x="1464769" y="998564"/>
                  <a:pt x="1399316" y="953658"/>
                  <a:pt x="1447800" y="977900"/>
                </a:cubicBezTo>
                <a:cubicBezTo>
                  <a:pt x="1454626" y="981313"/>
                  <a:pt x="1459876" y="987500"/>
                  <a:pt x="1466850" y="990600"/>
                </a:cubicBezTo>
                <a:cubicBezTo>
                  <a:pt x="1498955" y="1004869"/>
                  <a:pt x="1509258" y="1003506"/>
                  <a:pt x="1543050" y="1009650"/>
                </a:cubicBezTo>
                <a:cubicBezTo>
                  <a:pt x="1597540" y="1019557"/>
                  <a:pt x="1552087" y="1012994"/>
                  <a:pt x="1612900" y="1022350"/>
                </a:cubicBezTo>
                <a:cubicBezTo>
                  <a:pt x="1627693" y="1024626"/>
                  <a:pt x="1642611" y="1026099"/>
                  <a:pt x="1657350" y="1028700"/>
                </a:cubicBezTo>
                <a:cubicBezTo>
                  <a:pt x="1678607" y="1032451"/>
                  <a:pt x="1720850" y="1041400"/>
                  <a:pt x="1720850" y="1041400"/>
                </a:cubicBezTo>
                <a:cubicBezTo>
                  <a:pt x="1752600" y="1039283"/>
                  <a:pt x="1784599" y="1039550"/>
                  <a:pt x="1816100" y="1035050"/>
                </a:cubicBezTo>
                <a:cubicBezTo>
                  <a:pt x="1876069" y="1026483"/>
                  <a:pt x="1836699" y="1014025"/>
                  <a:pt x="1905000" y="996950"/>
                </a:cubicBezTo>
                <a:lnTo>
                  <a:pt x="1930400" y="990600"/>
                </a:lnTo>
                <a:cubicBezTo>
                  <a:pt x="1934633" y="984250"/>
                  <a:pt x="1937141" y="976318"/>
                  <a:pt x="1943100" y="971550"/>
                </a:cubicBezTo>
                <a:cubicBezTo>
                  <a:pt x="1948327" y="967369"/>
                  <a:pt x="1956299" y="968451"/>
                  <a:pt x="1962150" y="965200"/>
                </a:cubicBezTo>
                <a:cubicBezTo>
                  <a:pt x="1975493" y="957787"/>
                  <a:pt x="1987550" y="948267"/>
                  <a:pt x="2000250" y="939800"/>
                </a:cubicBezTo>
                <a:lnTo>
                  <a:pt x="2000250" y="939800"/>
                </a:lnTo>
                <a:cubicBezTo>
                  <a:pt x="2012950" y="927100"/>
                  <a:pt x="2028387" y="916644"/>
                  <a:pt x="2038350" y="901700"/>
                </a:cubicBezTo>
                <a:cubicBezTo>
                  <a:pt x="2069001" y="855724"/>
                  <a:pt x="2056924" y="877252"/>
                  <a:pt x="2076450" y="838200"/>
                </a:cubicBezTo>
                <a:cubicBezTo>
                  <a:pt x="2078567" y="797983"/>
                  <a:pt x="2079825" y="757712"/>
                  <a:pt x="2082800" y="717550"/>
                </a:cubicBezTo>
                <a:cubicBezTo>
                  <a:pt x="2084938" y="688683"/>
                  <a:pt x="2089314" y="662839"/>
                  <a:pt x="2095500" y="635000"/>
                </a:cubicBezTo>
                <a:cubicBezTo>
                  <a:pt x="2095547" y="634788"/>
                  <a:pt x="2105169" y="593581"/>
                  <a:pt x="2108200" y="590550"/>
                </a:cubicBezTo>
                <a:cubicBezTo>
                  <a:pt x="2120037" y="578713"/>
                  <a:pt x="2144117" y="575752"/>
                  <a:pt x="2159000" y="571500"/>
                </a:cubicBezTo>
                <a:cubicBezTo>
                  <a:pt x="2188784" y="562990"/>
                  <a:pt x="2169583" y="566964"/>
                  <a:pt x="2203450" y="552450"/>
                </a:cubicBezTo>
                <a:cubicBezTo>
                  <a:pt x="2209602" y="549813"/>
                  <a:pt x="2216150" y="548217"/>
                  <a:pt x="2222500" y="546100"/>
                </a:cubicBezTo>
                <a:cubicBezTo>
                  <a:pt x="2264833" y="548217"/>
                  <a:pt x="2307273" y="548778"/>
                  <a:pt x="2349500" y="552450"/>
                </a:cubicBezTo>
                <a:cubicBezTo>
                  <a:pt x="2356168" y="553030"/>
                  <a:pt x="2363408" y="554515"/>
                  <a:pt x="2368550" y="558800"/>
                </a:cubicBezTo>
                <a:cubicBezTo>
                  <a:pt x="2376680" y="565575"/>
                  <a:pt x="2380712" y="576165"/>
                  <a:pt x="2387600" y="584200"/>
                </a:cubicBezTo>
                <a:cubicBezTo>
                  <a:pt x="2393444" y="591018"/>
                  <a:pt x="2400901" y="596351"/>
                  <a:pt x="2406650" y="603250"/>
                </a:cubicBezTo>
                <a:cubicBezTo>
                  <a:pt x="2420327" y="619663"/>
                  <a:pt x="2419336" y="622257"/>
                  <a:pt x="2425700" y="641350"/>
                </a:cubicBezTo>
                <a:cubicBezTo>
                  <a:pt x="2423583" y="664633"/>
                  <a:pt x="2423413" y="688176"/>
                  <a:pt x="2419350" y="711200"/>
                </a:cubicBezTo>
                <a:cubicBezTo>
                  <a:pt x="2411734" y="754360"/>
                  <a:pt x="2406926" y="740099"/>
                  <a:pt x="2393950" y="774700"/>
                </a:cubicBezTo>
                <a:cubicBezTo>
                  <a:pt x="2390886" y="782872"/>
                  <a:pt x="2390108" y="791741"/>
                  <a:pt x="2387600" y="800100"/>
                </a:cubicBezTo>
                <a:cubicBezTo>
                  <a:pt x="2383753" y="812922"/>
                  <a:pt x="2374900" y="838200"/>
                  <a:pt x="2374900" y="838200"/>
                </a:cubicBezTo>
                <a:cubicBezTo>
                  <a:pt x="2377017" y="867833"/>
                  <a:pt x="2376087" y="897843"/>
                  <a:pt x="2381250" y="927100"/>
                </a:cubicBezTo>
                <a:cubicBezTo>
                  <a:pt x="2382576" y="934616"/>
                  <a:pt x="2390850" y="939176"/>
                  <a:pt x="2393950" y="946150"/>
                </a:cubicBezTo>
                <a:cubicBezTo>
                  <a:pt x="2416528" y="996950"/>
                  <a:pt x="2395161" y="979716"/>
                  <a:pt x="2432050" y="1035050"/>
                </a:cubicBezTo>
                <a:cubicBezTo>
                  <a:pt x="2436283" y="1041400"/>
                  <a:pt x="2439354" y="1048704"/>
                  <a:pt x="2444750" y="1054100"/>
                </a:cubicBezTo>
                <a:cubicBezTo>
                  <a:pt x="2464986" y="1074336"/>
                  <a:pt x="2472077" y="1072437"/>
                  <a:pt x="2495550" y="1085850"/>
                </a:cubicBezTo>
                <a:cubicBezTo>
                  <a:pt x="2502176" y="1089636"/>
                  <a:pt x="2507360" y="1096137"/>
                  <a:pt x="2514600" y="1098550"/>
                </a:cubicBezTo>
                <a:cubicBezTo>
                  <a:pt x="2526814" y="1102621"/>
                  <a:pt x="2540000" y="1102783"/>
                  <a:pt x="2552700" y="1104900"/>
                </a:cubicBezTo>
                <a:cubicBezTo>
                  <a:pt x="2586567" y="1102783"/>
                  <a:pt x="2620536" y="1101926"/>
                  <a:pt x="2654300" y="1098550"/>
                </a:cubicBezTo>
                <a:cubicBezTo>
                  <a:pt x="2662984" y="1097682"/>
                  <a:pt x="2671341" y="1094708"/>
                  <a:pt x="2679700" y="1092200"/>
                </a:cubicBezTo>
                <a:cubicBezTo>
                  <a:pt x="2692522" y="1088353"/>
                  <a:pt x="2717800" y="1079500"/>
                  <a:pt x="2717800" y="1079500"/>
                </a:cubicBezTo>
                <a:cubicBezTo>
                  <a:pt x="2774211" y="1037192"/>
                  <a:pt x="2713117" y="1077878"/>
                  <a:pt x="2768600" y="1054100"/>
                </a:cubicBezTo>
                <a:cubicBezTo>
                  <a:pt x="2775615" y="1051094"/>
                  <a:pt x="2781024" y="1045186"/>
                  <a:pt x="2787650" y="1041400"/>
                </a:cubicBezTo>
                <a:cubicBezTo>
                  <a:pt x="2795869" y="1036704"/>
                  <a:pt x="2804831" y="1033396"/>
                  <a:pt x="2813050" y="1028700"/>
                </a:cubicBezTo>
                <a:cubicBezTo>
                  <a:pt x="2819676" y="1024914"/>
                  <a:pt x="2825274" y="1019413"/>
                  <a:pt x="2832100" y="1016000"/>
                </a:cubicBezTo>
                <a:cubicBezTo>
                  <a:pt x="2838087" y="1013007"/>
                  <a:pt x="2845299" y="1012901"/>
                  <a:pt x="2851150" y="1009650"/>
                </a:cubicBezTo>
                <a:cubicBezTo>
                  <a:pt x="2864493" y="1002237"/>
                  <a:pt x="2889250" y="984250"/>
                  <a:pt x="2889250" y="984250"/>
                </a:cubicBezTo>
                <a:cubicBezTo>
                  <a:pt x="2925646" y="929655"/>
                  <a:pt x="2877183" y="993903"/>
                  <a:pt x="2921000" y="958850"/>
                </a:cubicBezTo>
                <a:cubicBezTo>
                  <a:pt x="2926959" y="954082"/>
                  <a:pt x="2928814" y="945663"/>
                  <a:pt x="2933700" y="939800"/>
                </a:cubicBezTo>
                <a:cubicBezTo>
                  <a:pt x="2939449" y="932901"/>
                  <a:pt x="2946400" y="927100"/>
                  <a:pt x="2952750" y="920750"/>
                </a:cubicBezTo>
                <a:cubicBezTo>
                  <a:pt x="2954867" y="905933"/>
                  <a:pt x="2956165" y="890976"/>
                  <a:pt x="2959100" y="876300"/>
                </a:cubicBezTo>
                <a:cubicBezTo>
                  <a:pt x="2960413" y="869736"/>
                  <a:pt x="2963611" y="863686"/>
                  <a:pt x="2965450" y="857250"/>
                </a:cubicBezTo>
                <a:cubicBezTo>
                  <a:pt x="2967848" y="848859"/>
                  <a:pt x="2969683" y="840317"/>
                  <a:pt x="2971800" y="831850"/>
                </a:cubicBezTo>
                <a:cubicBezTo>
                  <a:pt x="2976113" y="788718"/>
                  <a:pt x="2978508" y="759496"/>
                  <a:pt x="2984500" y="717550"/>
                </a:cubicBezTo>
                <a:cubicBezTo>
                  <a:pt x="2986321" y="704804"/>
                  <a:pt x="2988057" y="692019"/>
                  <a:pt x="2990850" y="679450"/>
                </a:cubicBezTo>
                <a:cubicBezTo>
                  <a:pt x="2992302" y="672916"/>
                  <a:pt x="2992467" y="665133"/>
                  <a:pt x="2997200" y="660400"/>
                </a:cubicBezTo>
                <a:cubicBezTo>
                  <a:pt x="3007993" y="649607"/>
                  <a:pt x="3024507" y="645793"/>
                  <a:pt x="3035300" y="635000"/>
                </a:cubicBezTo>
                <a:cubicBezTo>
                  <a:pt x="3041650" y="628650"/>
                  <a:pt x="3046878" y="620931"/>
                  <a:pt x="3054350" y="615950"/>
                </a:cubicBezTo>
                <a:cubicBezTo>
                  <a:pt x="3059919" y="612237"/>
                  <a:pt x="3067413" y="612593"/>
                  <a:pt x="3073400" y="609600"/>
                </a:cubicBezTo>
                <a:cubicBezTo>
                  <a:pt x="3080226" y="606187"/>
                  <a:pt x="3085624" y="600313"/>
                  <a:pt x="3092450" y="596900"/>
                </a:cubicBezTo>
                <a:cubicBezTo>
                  <a:pt x="3098437" y="593907"/>
                  <a:pt x="3105513" y="593543"/>
                  <a:pt x="3111500" y="590550"/>
                </a:cubicBezTo>
                <a:cubicBezTo>
                  <a:pt x="3118326" y="587137"/>
                  <a:pt x="3123535" y="580856"/>
                  <a:pt x="3130550" y="577850"/>
                </a:cubicBezTo>
                <a:cubicBezTo>
                  <a:pt x="3138572" y="574412"/>
                  <a:pt x="3147591" y="574008"/>
                  <a:pt x="3155950" y="571500"/>
                </a:cubicBezTo>
                <a:cubicBezTo>
                  <a:pt x="3168772" y="567653"/>
                  <a:pt x="3194050" y="558800"/>
                  <a:pt x="3194050" y="558800"/>
                </a:cubicBezTo>
                <a:cubicBezTo>
                  <a:pt x="3215217" y="560917"/>
                  <a:pt x="3238184" y="556347"/>
                  <a:pt x="3257550" y="565150"/>
                </a:cubicBezTo>
                <a:cubicBezTo>
                  <a:pt x="3265495" y="568761"/>
                  <a:pt x="3262465" y="581942"/>
                  <a:pt x="3263900" y="590550"/>
                </a:cubicBezTo>
                <a:cubicBezTo>
                  <a:pt x="3266705" y="607383"/>
                  <a:pt x="3267197" y="624560"/>
                  <a:pt x="3270250" y="641350"/>
                </a:cubicBezTo>
                <a:cubicBezTo>
                  <a:pt x="3271447" y="647936"/>
                  <a:pt x="3274977" y="653906"/>
                  <a:pt x="3276600" y="660400"/>
                </a:cubicBezTo>
                <a:cubicBezTo>
                  <a:pt x="3279218" y="670871"/>
                  <a:pt x="3280609" y="681614"/>
                  <a:pt x="3282950" y="692150"/>
                </a:cubicBezTo>
                <a:cubicBezTo>
                  <a:pt x="3292876" y="736815"/>
                  <a:pt x="3285043" y="699475"/>
                  <a:pt x="3295650" y="736600"/>
                </a:cubicBezTo>
                <a:cubicBezTo>
                  <a:pt x="3298048" y="744991"/>
                  <a:pt x="3298562" y="753978"/>
                  <a:pt x="3302000" y="762000"/>
                </a:cubicBezTo>
                <a:cubicBezTo>
                  <a:pt x="3305006" y="769015"/>
                  <a:pt x="3311600" y="774076"/>
                  <a:pt x="3314700" y="781050"/>
                </a:cubicBezTo>
                <a:cubicBezTo>
                  <a:pt x="3320137" y="793283"/>
                  <a:pt x="3323167" y="806450"/>
                  <a:pt x="3327400" y="819150"/>
                </a:cubicBezTo>
                <a:lnTo>
                  <a:pt x="3333750" y="838200"/>
                </a:lnTo>
                <a:cubicBezTo>
                  <a:pt x="3337983" y="850900"/>
                  <a:pt x="3339024" y="865161"/>
                  <a:pt x="3346450" y="876300"/>
                </a:cubicBezTo>
                <a:cubicBezTo>
                  <a:pt x="3350683" y="882650"/>
                  <a:pt x="3355364" y="888724"/>
                  <a:pt x="3359150" y="895350"/>
                </a:cubicBezTo>
                <a:cubicBezTo>
                  <a:pt x="3365791" y="906971"/>
                  <a:pt x="3374236" y="929486"/>
                  <a:pt x="3384550" y="939800"/>
                </a:cubicBezTo>
                <a:cubicBezTo>
                  <a:pt x="3389946" y="945196"/>
                  <a:pt x="3397250" y="948267"/>
                  <a:pt x="3403600" y="952500"/>
                </a:cubicBezTo>
                <a:cubicBezTo>
                  <a:pt x="3432003" y="995105"/>
                  <a:pt x="3398544" y="953363"/>
                  <a:pt x="3435350" y="977900"/>
                </a:cubicBezTo>
                <a:cubicBezTo>
                  <a:pt x="3480748" y="1008165"/>
                  <a:pt x="3426079" y="989870"/>
                  <a:pt x="3479800" y="1003300"/>
                </a:cubicBezTo>
                <a:cubicBezTo>
                  <a:pt x="3524250" y="1001183"/>
                  <a:pt x="3568922" y="1001864"/>
                  <a:pt x="3613150" y="996950"/>
                </a:cubicBezTo>
                <a:cubicBezTo>
                  <a:pt x="3626455" y="995472"/>
                  <a:pt x="3638550" y="988483"/>
                  <a:pt x="3651250" y="984250"/>
                </a:cubicBezTo>
                <a:lnTo>
                  <a:pt x="3689350" y="971550"/>
                </a:lnTo>
                <a:cubicBezTo>
                  <a:pt x="3695700" y="969433"/>
                  <a:pt x="3702831" y="968913"/>
                  <a:pt x="3708400" y="965200"/>
                </a:cubicBezTo>
                <a:cubicBezTo>
                  <a:pt x="3762995" y="928804"/>
                  <a:pt x="3693920" y="972440"/>
                  <a:pt x="3746500" y="946150"/>
                </a:cubicBezTo>
                <a:cubicBezTo>
                  <a:pt x="3795739" y="921531"/>
                  <a:pt x="3736717" y="943061"/>
                  <a:pt x="3784600" y="927100"/>
                </a:cubicBezTo>
                <a:cubicBezTo>
                  <a:pt x="3879303" y="946041"/>
                  <a:pt x="3826562" y="941236"/>
                  <a:pt x="3943350" y="933450"/>
                </a:cubicBezTo>
                <a:cubicBezTo>
                  <a:pt x="3985454" y="905381"/>
                  <a:pt x="3938669" y="938370"/>
                  <a:pt x="3981450" y="901700"/>
                </a:cubicBezTo>
                <a:cubicBezTo>
                  <a:pt x="3989485" y="894812"/>
                  <a:pt x="3998383" y="889000"/>
                  <a:pt x="4006850" y="882650"/>
                </a:cubicBezTo>
                <a:lnTo>
                  <a:pt x="4032250" y="831850"/>
                </a:lnTo>
                <a:cubicBezTo>
                  <a:pt x="4036483" y="823383"/>
                  <a:pt x="4041957" y="815430"/>
                  <a:pt x="4044950" y="806450"/>
                </a:cubicBezTo>
                <a:lnTo>
                  <a:pt x="4051300" y="787400"/>
                </a:lnTo>
                <a:cubicBezTo>
                  <a:pt x="4049183" y="751417"/>
                  <a:pt x="4048537" y="715317"/>
                  <a:pt x="4044950" y="679450"/>
                </a:cubicBezTo>
                <a:cubicBezTo>
                  <a:pt x="4044284" y="672790"/>
                  <a:pt x="4038600" y="667093"/>
                  <a:pt x="4038600" y="660400"/>
                </a:cubicBezTo>
                <a:cubicBezTo>
                  <a:pt x="4038600" y="635880"/>
                  <a:pt x="4042316" y="620501"/>
                  <a:pt x="4057650" y="603250"/>
                </a:cubicBezTo>
                <a:cubicBezTo>
                  <a:pt x="4077561" y="580850"/>
                  <a:pt x="4090828" y="566148"/>
                  <a:pt x="4114800" y="552450"/>
                </a:cubicBezTo>
                <a:cubicBezTo>
                  <a:pt x="4123019" y="547754"/>
                  <a:pt x="4131411" y="543266"/>
                  <a:pt x="4140200" y="539750"/>
                </a:cubicBezTo>
                <a:cubicBezTo>
                  <a:pt x="4152629" y="534778"/>
                  <a:pt x="4178300" y="527050"/>
                  <a:pt x="4178300" y="527050"/>
                </a:cubicBezTo>
                <a:cubicBezTo>
                  <a:pt x="4193117" y="529167"/>
                  <a:pt x="4210058" y="525467"/>
                  <a:pt x="4222750" y="533400"/>
                </a:cubicBezTo>
                <a:cubicBezTo>
                  <a:pt x="4230151" y="538025"/>
                  <a:pt x="4226702" y="550409"/>
                  <a:pt x="4229100" y="558800"/>
                </a:cubicBezTo>
                <a:cubicBezTo>
                  <a:pt x="4230939" y="565236"/>
                  <a:pt x="4233333" y="571500"/>
                  <a:pt x="4235450" y="577850"/>
                </a:cubicBezTo>
                <a:cubicBezTo>
                  <a:pt x="4237567" y="632883"/>
                  <a:pt x="4238745" y="687961"/>
                  <a:pt x="4241800" y="742950"/>
                </a:cubicBezTo>
                <a:cubicBezTo>
                  <a:pt x="4242980" y="764189"/>
                  <a:pt x="4245142" y="785392"/>
                  <a:pt x="4248150" y="806450"/>
                </a:cubicBezTo>
                <a:cubicBezTo>
                  <a:pt x="4250549" y="823244"/>
                  <a:pt x="4262781" y="856693"/>
                  <a:pt x="4267200" y="869950"/>
                </a:cubicBezTo>
                <a:cubicBezTo>
                  <a:pt x="4269317" y="876300"/>
                  <a:pt x="4269837" y="883431"/>
                  <a:pt x="4273550" y="889000"/>
                </a:cubicBezTo>
                <a:cubicBezTo>
                  <a:pt x="4277783" y="895350"/>
                  <a:pt x="4282837" y="901224"/>
                  <a:pt x="4286250" y="908050"/>
                </a:cubicBezTo>
                <a:cubicBezTo>
                  <a:pt x="4289243" y="914037"/>
                  <a:pt x="4287867" y="922367"/>
                  <a:pt x="4292600" y="927100"/>
                </a:cubicBezTo>
                <a:cubicBezTo>
                  <a:pt x="4297333" y="931833"/>
                  <a:pt x="4305300" y="931333"/>
                  <a:pt x="4311650" y="933450"/>
                </a:cubicBezTo>
                <a:cubicBezTo>
                  <a:pt x="4319555" y="945307"/>
                  <a:pt x="4330458" y="964360"/>
                  <a:pt x="4343400" y="971550"/>
                </a:cubicBezTo>
                <a:cubicBezTo>
                  <a:pt x="4355102" y="978051"/>
                  <a:pt x="4370361" y="976824"/>
                  <a:pt x="4381500" y="984250"/>
                </a:cubicBezTo>
                <a:cubicBezTo>
                  <a:pt x="4387850" y="988483"/>
                  <a:pt x="4393576" y="993850"/>
                  <a:pt x="4400550" y="996950"/>
                </a:cubicBezTo>
                <a:cubicBezTo>
                  <a:pt x="4412783" y="1002387"/>
                  <a:pt x="4438650" y="1009650"/>
                  <a:pt x="4438650" y="1009650"/>
                </a:cubicBezTo>
                <a:cubicBezTo>
                  <a:pt x="4466167" y="1007533"/>
                  <a:pt x="4493940" y="1007604"/>
                  <a:pt x="4521200" y="1003300"/>
                </a:cubicBezTo>
                <a:cubicBezTo>
                  <a:pt x="4534423" y="1001212"/>
                  <a:pt x="4546428" y="994278"/>
                  <a:pt x="4559300" y="990600"/>
                </a:cubicBezTo>
                <a:cubicBezTo>
                  <a:pt x="4576083" y="985805"/>
                  <a:pt x="4594057" y="984776"/>
                  <a:pt x="4610100" y="977900"/>
                </a:cubicBezTo>
                <a:cubicBezTo>
                  <a:pt x="4624917" y="971550"/>
                  <a:pt x="4638911" y="962760"/>
                  <a:pt x="4654550" y="958850"/>
                </a:cubicBezTo>
                <a:cubicBezTo>
                  <a:pt x="4681559" y="952098"/>
                  <a:pt x="4709583" y="950383"/>
                  <a:pt x="4737100" y="946150"/>
                </a:cubicBezTo>
                <a:cubicBezTo>
                  <a:pt x="4780948" y="931534"/>
                  <a:pt x="4728171" y="948585"/>
                  <a:pt x="4806950" y="927100"/>
                </a:cubicBezTo>
                <a:cubicBezTo>
                  <a:pt x="4813408" y="925339"/>
                  <a:pt x="4819542" y="922511"/>
                  <a:pt x="4826000" y="920750"/>
                </a:cubicBezTo>
                <a:cubicBezTo>
                  <a:pt x="4842839" y="916157"/>
                  <a:pt x="4876800" y="908050"/>
                  <a:pt x="4876800" y="908050"/>
                </a:cubicBezTo>
                <a:cubicBezTo>
                  <a:pt x="4909484" y="886261"/>
                  <a:pt x="4916171" y="885400"/>
                  <a:pt x="4940300" y="857250"/>
                </a:cubicBezTo>
                <a:cubicBezTo>
                  <a:pt x="4945267" y="851456"/>
                  <a:pt x="4949587" y="845026"/>
                  <a:pt x="4953000" y="838200"/>
                </a:cubicBezTo>
                <a:cubicBezTo>
                  <a:pt x="4955993" y="832213"/>
                  <a:pt x="4957233" y="825500"/>
                  <a:pt x="4959350" y="819150"/>
                </a:cubicBezTo>
                <a:cubicBezTo>
                  <a:pt x="4954665" y="734828"/>
                  <a:pt x="4957418" y="725006"/>
                  <a:pt x="4946650" y="660400"/>
                </a:cubicBezTo>
                <a:cubicBezTo>
                  <a:pt x="4944839" y="649531"/>
                  <a:pt x="4940084" y="621868"/>
                  <a:pt x="4933950" y="609600"/>
                </a:cubicBezTo>
                <a:cubicBezTo>
                  <a:pt x="4930537" y="602774"/>
                  <a:pt x="4924663" y="597376"/>
                  <a:pt x="4921250" y="590550"/>
                </a:cubicBezTo>
                <a:cubicBezTo>
                  <a:pt x="4918257" y="584563"/>
                  <a:pt x="4918151" y="577351"/>
                  <a:pt x="4914900" y="571500"/>
                </a:cubicBezTo>
                <a:cubicBezTo>
                  <a:pt x="4907487" y="558157"/>
                  <a:pt x="4894327" y="547880"/>
                  <a:pt x="4889500" y="533400"/>
                </a:cubicBezTo>
                <a:cubicBezTo>
                  <a:pt x="4873539" y="485517"/>
                  <a:pt x="4895069" y="544539"/>
                  <a:pt x="4870450" y="495300"/>
                </a:cubicBezTo>
                <a:cubicBezTo>
                  <a:pt x="4867457" y="489313"/>
                  <a:pt x="4867813" y="481819"/>
                  <a:pt x="4864100" y="476250"/>
                </a:cubicBezTo>
                <a:cubicBezTo>
                  <a:pt x="4857078" y="465717"/>
                  <a:pt x="4837714" y="450357"/>
                  <a:pt x="4826000" y="444500"/>
                </a:cubicBezTo>
                <a:cubicBezTo>
                  <a:pt x="4800062" y="431531"/>
                  <a:pt x="4747774" y="433219"/>
                  <a:pt x="4730750" y="431800"/>
                </a:cubicBezTo>
                <a:cubicBezTo>
                  <a:pt x="4685075" y="416575"/>
                  <a:pt x="4742114" y="435047"/>
                  <a:pt x="4686300" y="419100"/>
                </a:cubicBezTo>
                <a:cubicBezTo>
                  <a:pt x="4679864" y="417261"/>
                  <a:pt x="4673916" y="413356"/>
                  <a:pt x="4667250" y="412750"/>
                </a:cubicBezTo>
                <a:cubicBezTo>
                  <a:pt x="4627143" y="409104"/>
                  <a:pt x="4586817" y="408517"/>
                  <a:pt x="4546600" y="406400"/>
                </a:cubicBezTo>
                <a:cubicBezTo>
                  <a:pt x="4525433" y="402167"/>
                  <a:pt x="4503578" y="400526"/>
                  <a:pt x="4483100" y="393700"/>
                </a:cubicBezTo>
                <a:cubicBezTo>
                  <a:pt x="4476750" y="391583"/>
                  <a:pt x="4470636" y="388547"/>
                  <a:pt x="4464050" y="387350"/>
                </a:cubicBezTo>
                <a:cubicBezTo>
                  <a:pt x="4432022" y="381527"/>
                  <a:pt x="4380519" y="378753"/>
                  <a:pt x="4349750" y="374650"/>
                </a:cubicBezTo>
                <a:cubicBezTo>
                  <a:pt x="4339052" y="373224"/>
                  <a:pt x="4328784" y="368740"/>
                  <a:pt x="4318000" y="368300"/>
                </a:cubicBezTo>
                <a:cubicBezTo>
                  <a:pt x="4224920" y="364501"/>
                  <a:pt x="4131733" y="364067"/>
                  <a:pt x="4038600" y="361950"/>
                </a:cubicBezTo>
                <a:cubicBezTo>
                  <a:pt x="3998383" y="364067"/>
                  <a:pt x="3958057" y="364654"/>
                  <a:pt x="3917950" y="368300"/>
                </a:cubicBezTo>
                <a:cubicBezTo>
                  <a:pt x="3911284" y="368906"/>
                  <a:pt x="3905593" y="374650"/>
                  <a:pt x="3898900" y="374650"/>
                </a:cubicBezTo>
                <a:cubicBezTo>
                  <a:pt x="3826902" y="374650"/>
                  <a:pt x="3754967" y="370417"/>
                  <a:pt x="3683000" y="368300"/>
                </a:cubicBezTo>
                <a:cubicBezTo>
                  <a:pt x="3560644" y="343829"/>
                  <a:pt x="3690119" y="367823"/>
                  <a:pt x="3384550" y="355600"/>
                </a:cubicBezTo>
                <a:cubicBezTo>
                  <a:pt x="3263904" y="350774"/>
                  <a:pt x="3381597" y="352056"/>
                  <a:pt x="3308350" y="342900"/>
                </a:cubicBezTo>
                <a:cubicBezTo>
                  <a:pt x="3283059" y="339739"/>
                  <a:pt x="3257550" y="338667"/>
                  <a:pt x="3232150" y="336550"/>
                </a:cubicBezTo>
                <a:cubicBezTo>
                  <a:pt x="3143649" y="318850"/>
                  <a:pt x="3284420" y="345831"/>
                  <a:pt x="3130550" y="323850"/>
                </a:cubicBezTo>
                <a:cubicBezTo>
                  <a:pt x="3118593" y="322142"/>
                  <a:pt x="3050068" y="306636"/>
                  <a:pt x="3028950" y="304800"/>
                </a:cubicBezTo>
                <a:cubicBezTo>
                  <a:pt x="2993040" y="301677"/>
                  <a:pt x="2956983" y="300567"/>
                  <a:pt x="2921000" y="298450"/>
                </a:cubicBezTo>
                <a:cubicBezTo>
                  <a:pt x="2891367" y="302683"/>
                  <a:pt x="2861579" y="305948"/>
                  <a:pt x="2832100" y="311150"/>
                </a:cubicBezTo>
                <a:cubicBezTo>
                  <a:pt x="2825508" y="312313"/>
                  <a:pt x="2819699" y="316733"/>
                  <a:pt x="2813050" y="317500"/>
                </a:cubicBezTo>
                <a:cubicBezTo>
                  <a:pt x="2651250" y="336169"/>
                  <a:pt x="2583302" y="332193"/>
                  <a:pt x="2400300" y="336550"/>
                </a:cubicBezTo>
                <a:cubicBezTo>
                  <a:pt x="2299734" y="346607"/>
                  <a:pt x="2325725" y="347018"/>
                  <a:pt x="2184400" y="336550"/>
                </a:cubicBezTo>
                <a:cubicBezTo>
                  <a:pt x="2177725" y="336056"/>
                  <a:pt x="2171700" y="332317"/>
                  <a:pt x="2165350" y="330200"/>
                </a:cubicBezTo>
                <a:cubicBezTo>
                  <a:pt x="2161117" y="323850"/>
                  <a:pt x="2157536" y="317013"/>
                  <a:pt x="2152650" y="311150"/>
                </a:cubicBezTo>
                <a:cubicBezTo>
                  <a:pt x="2146901" y="304251"/>
                  <a:pt x="2138055" y="299897"/>
                  <a:pt x="2133600" y="292100"/>
                </a:cubicBezTo>
                <a:cubicBezTo>
                  <a:pt x="2130841" y="287271"/>
                  <a:pt x="2121284" y="236868"/>
                  <a:pt x="2120900" y="234950"/>
                </a:cubicBezTo>
                <a:cubicBezTo>
                  <a:pt x="2119952" y="224526"/>
                  <a:pt x="2117909" y="162354"/>
                  <a:pt x="2108200" y="139700"/>
                </a:cubicBezTo>
                <a:cubicBezTo>
                  <a:pt x="2105194" y="132685"/>
                  <a:pt x="2100386" y="126513"/>
                  <a:pt x="2095500" y="120650"/>
                </a:cubicBezTo>
                <a:cubicBezTo>
                  <a:pt x="2085469" y="108613"/>
                  <a:pt x="2071671" y="96036"/>
                  <a:pt x="2057400" y="88900"/>
                </a:cubicBezTo>
                <a:cubicBezTo>
                  <a:pt x="2047205" y="83802"/>
                  <a:pt x="2036362" y="80095"/>
                  <a:pt x="2025650" y="76200"/>
                </a:cubicBezTo>
                <a:cubicBezTo>
                  <a:pt x="2013069" y="71625"/>
                  <a:pt x="2000465" y="67022"/>
                  <a:pt x="1987550" y="63500"/>
                </a:cubicBezTo>
                <a:cubicBezTo>
                  <a:pt x="1977137" y="60660"/>
                  <a:pt x="1966336" y="59491"/>
                  <a:pt x="1955800" y="57150"/>
                </a:cubicBezTo>
                <a:cubicBezTo>
                  <a:pt x="1947281" y="55257"/>
                  <a:pt x="1939008" y="52235"/>
                  <a:pt x="1930400" y="50800"/>
                </a:cubicBezTo>
                <a:cubicBezTo>
                  <a:pt x="1913567" y="47995"/>
                  <a:pt x="1896433" y="47255"/>
                  <a:pt x="1879600" y="44450"/>
                </a:cubicBezTo>
                <a:cubicBezTo>
                  <a:pt x="1870992" y="43015"/>
                  <a:pt x="1862840" y="39334"/>
                  <a:pt x="1854200" y="38100"/>
                </a:cubicBezTo>
                <a:cubicBezTo>
                  <a:pt x="1816750" y="32750"/>
                  <a:pt x="1742487" y="28522"/>
                  <a:pt x="1708150" y="25400"/>
                </a:cubicBezTo>
                <a:cubicBezTo>
                  <a:pt x="1689061" y="23665"/>
                  <a:pt x="1670050" y="21167"/>
                  <a:pt x="1651000" y="19050"/>
                </a:cubicBezTo>
                <a:cubicBezTo>
                  <a:pt x="1644650" y="16933"/>
                  <a:pt x="1638514" y="14013"/>
                  <a:pt x="1631950" y="12700"/>
                </a:cubicBezTo>
                <a:cubicBezTo>
                  <a:pt x="1606700" y="7650"/>
                  <a:pt x="1555750" y="0"/>
                  <a:pt x="1555750" y="0"/>
                </a:cubicBezTo>
                <a:cubicBezTo>
                  <a:pt x="1498600" y="2117"/>
                  <a:pt x="1441384" y="2890"/>
                  <a:pt x="1384300" y="6350"/>
                </a:cubicBezTo>
                <a:cubicBezTo>
                  <a:pt x="1371448" y="7129"/>
                  <a:pt x="1359056" y="12005"/>
                  <a:pt x="1346200" y="12700"/>
                </a:cubicBezTo>
                <a:cubicBezTo>
                  <a:pt x="1280645" y="16244"/>
                  <a:pt x="1214967" y="16933"/>
                  <a:pt x="1149350" y="19050"/>
                </a:cubicBezTo>
                <a:cubicBezTo>
                  <a:pt x="1100484" y="28823"/>
                  <a:pt x="1128071" y="22782"/>
                  <a:pt x="1066800" y="38100"/>
                </a:cubicBezTo>
                <a:cubicBezTo>
                  <a:pt x="1058333" y="40217"/>
                  <a:pt x="1050112" y="43938"/>
                  <a:pt x="1041400" y="44450"/>
                </a:cubicBezTo>
                <a:lnTo>
                  <a:pt x="933450" y="50800"/>
                </a:lnTo>
                <a:cubicBezTo>
                  <a:pt x="906080" y="59923"/>
                  <a:pt x="899409" y="62688"/>
                  <a:pt x="863600" y="69850"/>
                </a:cubicBezTo>
                <a:cubicBezTo>
                  <a:pt x="827273" y="77115"/>
                  <a:pt x="823338" y="78706"/>
                  <a:pt x="781050" y="82550"/>
                </a:cubicBezTo>
                <a:cubicBezTo>
                  <a:pt x="774726" y="83125"/>
                  <a:pt x="796925" y="87842"/>
                  <a:pt x="800100" y="88900"/>
                </a:cubicBezTo>
                <a:close/>
              </a:path>
            </a:pathLst>
          </a:cu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3038383" y="2298204"/>
            <a:ext cx="5422049" cy="1706860"/>
          </a:xfrm>
          <a:custGeom>
            <a:avLst/>
            <a:gdLst>
              <a:gd name="connsiteX0" fmla="*/ 3079750 w 4000510"/>
              <a:gd name="connsiteY0" fmla="*/ 1174750 h 1339176"/>
              <a:gd name="connsiteX1" fmla="*/ 3079750 w 4000510"/>
              <a:gd name="connsiteY1" fmla="*/ 1174750 h 1339176"/>
              <a:gd name="connsiteX2" fmla="*/ 3124200 w 4000510"/>
              <a:gd name="connsiteY2" fmla="*/ 1206500 h 1339176"/>
              <a:gd name="connsiteX3" fmla="*/ 3143250 w 4000510"/>
              <a:gd name="connsiteY3" fmla="*/ 1212850 h 1339176"/>
              <a:gd name="connsiteX4" fmla="*/ 3168650 w 4000510"/>
              <a:gd name="connsiteY4" fmla="*/ 1225550 h 1339176"/>
              <a:gd name="connsiteX5" fmla="*/ 3232150 w 4000510"/>
              <a:gd name="connsiteY5" fmla="*/ 1250950 h 1339176"/>
              <a:gd name="connsiteX6" fmla="*/ 3282950 w 4000510"/>
              <a:gd name="connsiteY6" fmla="*/ 1257300 h 1339176"/>
              <a:gd name="connsiteX7" fmla="*/ 3327400 w 4000510"/>
              <a:gd name="connsiteY7" fmla="*/ 1276350 h 1339176"/>
              <a:gd name="connsiteX8" fmla="*/ 3467100 w 4000510"/>
              <a:gd name="connsiteY8" fmla="*/ 1289050 h 1339176"/>
              <a:gd name="connsiteX9" fmla="*/ 3536950 w 4000510"/>
              <a:gd name="connsiteY9" fmla="*/ 1301750 h 1339176"/>
              <a:gd name="connsiteX10" fmla="*/ 3714750 w 4000510"/>
              <a:gd name="connsiteY10" fmla="*/ 1314450 h 1339176"/>
              <a:gd name="connsiteX11" fmla="*/ 3784600 w 4000510"/>
              <a:gd name="connsiteY11" fmla="*/ 1320800 h 1339176"/>
              <a:gd name="connsiteX12" fmla="*/ 3816350 w 4000510"/>
              <a:gd name="connsiteY12" fmla="*/ 1333500 h 1339176"/>
              <a:gd name="connsiteX13" fmla="*/ 3968750 w 4000510"/>
              <a:gd name="connsiteY13" fmla="*/ 1314450 h 1339176"/>
              <a:gd name="connsiteX14" fmla="*/ 3981450 w 4000510"/>
              <a:gd name="connsiteY14" fmla="*/ 1295400 h 1339176"/>
              <a:gd name="connsiteX15" fmla="*/ 3994150 w 4000510"/>
              <a:gd name="connsiteY15" fmla="*/ 1257300 h 1339176"/>
              <a:gd name="connsiteX16" fmla="*/ 3994150 w 4000510"/>
              <a:gd name="connsiteY16" fmla="*/ 958850 h 1339176"/>
              <a:gd name="connsiteX17" fmla="*/ 3981450 w 4000510"/>
              <a:gd name="connsiteY17" fmla="*/ 920750 h 1339176"/>
              <a:gd name="connsiteX18" fmla="*/ 3975100 w 4000510"/>
              <a:gd name="connsiteY18" fmla="*/ 895350 h 1339176"/>
              <a:gd name="connsiteX19" fmla="*/ 3968750 w 4000510"/>
              <a:gd name="connsiteY19" fmla="*/ 863600 h 1339176"/>
              <a:gd name="connsiteX20" fmla="*/ 3949700 w 4000510"/>
              <a:gd name="connsiteY20" fmla="*/ 819150 h 1339176"/>
              <a:gd name="connsiteX21" fmla="*/ 3937000 w 4000510"/>
              <a:gd name="connsiteY21" fmla="*/ 704850 h 1339176"/>
              <a:gd name="connsiteX22" fmla="*/ 3930650 w 4000510"/>
              <a:gd name="connsiteY22" fmla="*/ 685800 h 1339176"/>
              <a:gd name="connsiteX23" fmla="*/ 3917950 w 4000510"/>
              <a:gd name="connsiteY23" fmla="*/ 571500 h 1339176"/>
              <a:gd name="connsiteX24" fmla="*/ 3905250 w 4000510"/>
              <a:gd name="connsiteY24" fmla="*/ 533400 h 1339176"/>
              <a:gd name="connsiteX25" fmla="*/ 3892550 w 4000510"/>
              <a:gd name="connsiteY25" fmla="*/ 514350 h 1339176"/>
              <a:gd name="connsiteX26" fmla="*/ 3886200 w 4000510"/>
              <a:gd name="connsiteY26" fmla="*/ 482600 h 1339176"/>
              <a:gd name="connsiteX27" fmla="*/ 3873500 w 4000510"/>
              <a:gd name="connsiteY27" fmla="*/ 463550 h 1339176"/>
              <a:gd name="connsiteX28" fmla="*/ 3867150 w 4000510"/>
              <a:gd name="connsiteY28" fmla="*/ 444500 h 1339176"/>
              <a:gd name="connsiteX29" fmla="*/ 3854450 w 4000510"/>
              <a:gd name="connsiteY29" fmla="*/ 425450 h 1339176"/>
              <a:gd name="connsiteX30" fmla="*/ 3848100 w 4000510"/>
              <a:gd name="connsiteY30" fmla="*/ 406400 h 1339176"/>
              <a:gd name="connsiteX31" fmla="*/ 3829050 w 4000510"/>
              <a:gd name="connsiteY31" fmla="*/ 400050 h 1339176"/>
              <a:gd name="connsiteX32" fmla="*/ 3778250 w 4000510"/>
              <a:gd name="connsiteY32" fmla="*/ 342900 h 1339176"/>
              <a:gd name="connsiteX33" fmla="*/ 3759200 w 4000510"/>
              <a:gd name="connsiteY33" fmla="*/ 323850 h 1339176"/>
              <a:gd name="connsiteX34" fmla="*/ 3746500 w 4000510"/>
              <a:gd name="connsiteY34" fmla="*/ 304800 h 1339176"/>
              <a:gd name="connsiteX35" fmla="*/ 3727450 w 4000510"/>
              <a:gd name="connsiteY35" fmla="*/ 298450 h 1339176"/>
              <a:gd name="connsiteX36" fmla="*/ 3702050 w 4000510"/>
              <a:gd name="connsiteY36" fmla="*/ 260350 h 1339176"/>
              <a:gd name="connsiteX37" fmla="*/ 3695700 w 4000510"/>
              <a:gd name="connsiteY37" fmla="*/ 241300 h 1339176"/>
              <a:gd name="connsiteX38" fmla="*/ 3676650 w 4000510"/>
              <a:gd name="connsiteY38" fmla="*/ 234950 h 1339176"/>
              <a:gd name="connsiteX39" fmla="*/ 3549650 w 4000510"/>
              <a:gd name="connsiteY39" fmla="*/ 228600 h 1339176"/>
              <a:gd name="connsiteX40" fmla="*/ 3422650 w 4000510"/>
              <a:gd name="connsiteY40" fmla="*/ 215900 h 1339176"/>
              <a:gd name="connsiteX41" fmla="*/ 3346450 w 4000510"/>
              <a:gd name="connsiteY41" fmla="*/ 209550 h 1339176"/>
              <a:gd name="connsiteX42" fmla="*/ 3244850 w 4000510"/>
              <a:gd name="connsiteY42" fmla="*/ 196850 h 1339176"/>
              <a:gd name="connsiteX43" fmla="*/ 3086100 w 4000510"/>
              <a:gd name="connsiteY43" fmla="*/ 171450 h 1339176"/>
              <a:gd name="connsiteX44" fmla="*/ 2997200 w 4000510"/>
              <a:gd name="connsiteY44" fmla="*/ 158750 h 1339176"/>
              <a:gd name="connsiteX45" fmla="*/ 2647950 w 4000510"/>
              <a:gd name="connsiteY45" fmla="*/ 152400 h 1339176"/>
              <a:gd name="connsiteX46" fmla="*/ 2578100 w 4000510"/>
              <a:gd name="connsiteY46" fmla="*/ 146050 h 1339176"/>
              <a:gd name="connsiteX47" fmla="*/ 2146300 w 4000510"/>
              <a:gd name="connsiteY47" fmla="*/ 158750 h 1339176"/>
              <a:gd name="connsiteX48" fmla="*/ 1968500 w 4000510"/>
              <a:gd name="connsiteY48" fmla="*/ 152400 h 1339176"/>
              <a:gd name="connsiteX49" fmla="*/ 1911350 w 4000510"/>
              <a:gd name="connsiteY49" fmla="*/ 146050 h 1339176"/>
              <a:gd name="connsiteX50" fmla="*/ 1822450 w 4000510"/>
              <a:gd name="connsiteY50" fmla="*/ 139700 h 1339176"/>
              <a:gd name="connsiteX51" fmla="*/ 1143000 w 4000510"/>
              <a:gd name="connsiteY51" fmla="*/ 127000 h 1339176"/>
              <a:gd name="connsiteX52" fmla="*/ 1085850 w 4000510"/>
              <a:gd name="connsiteY52" fmla="*/ 107950 h 1339176"/>
              <a:gd name="connsiteX53" fmla="*/ 1041400 w 4000510"/>
              <a:gd name="connsiteY53" fmla="*/ 101600 h 1339176"/>
              <a:gd name="connsiteX54" fmla="*/ 984250 w 4000510"/>
              <a:gd name="connsiteY54" fmla="*/ 76200 h 1339176"/>
              <a:gd name="connsiteX55" fmla="*/ 939800 w 4000510"/>
              <a:gd name="connsiteY55" fmla="*/ 63500 h 1339176"/>
              <a:gd name="connsiteX56" fmla="*/ 901700 w 4000510"/>
              <a:gd name="connsiteY56" fmla="*/ 44450 h 1339176"/>
              <a:gd name="connsiteX57" fmla="*/ 819150 w 4000510"/>
              <a:gd name="connsiteY57" fmla="*/ 31750 h 1339176"/>
              <a:gd name="connsiteX58" fmla="*/ 793750 w 4000510"/>
              <a:gd name="connsiteY58" fmla="*/ 25400 h 1339176"/>
              <a:gd name="connsiteX59" fmla="*/ 755650 w 4000510"/>
              <a:gd name="connsiteY59" fmla="*/ 12700 h 1339176"/>
              <a:gd name="connsiteX60" fmla="*/ 590550 w 4000510"/>
              <a:gd name="connsiteY60" fmla="*/ 0 h 1339176"/>
              <a:gd name="connsiteX61" fmla="*/ 393700 w 4000510"/>
              <a:gd name="connsiteY61" fmla="*/ 6350 h 1339176"/>
              <a:gd name="connsiteX62" fmla="*/ 355600 w 4000510"/>
              <a:gd name="connsiteY62" fmla="*/ 12700 h 1339176"/>
              <a:gd name="connsiteX63" fmla="*/ 304800 w 4000510"/>
              <a:gd name="connsiteY63" fmla="*/ 25400 h 1339176"/>
              <a:gd name="connsiteX64" fmla="*/ 254000 w 4000510"/>
              <a:gd name="connsiteY64" fmla="*/ 50800 h 1339176"/>
              <a:gd name="connsiteX65" fmla="*/ 228600 w 4000510"/>
              <a:gd name="connsiteY65" fmla="*/ 63500 h 1339176"/>
              <a:gd name="connsiteX66" fmla="*/ 190500 w 4000510"/>
              <a:gd name="connsiteY66" fmla="*/ 95250 h 1339176"/>
              <a:gd name="connsiteX67" fmla="*/ 177800 w 4000510"/>
              <a:gd name="connsiteY67" fmla="*/ 114300 h 1339176"/>
              <a:gd name="connsiteX68" fmla="*/ 139700 w 4000510"/>
              <a:gd name="connsiteY68" fmla="*/ 158750 h 1339176"/>
              <a:gd name="connsiteX69" fmla="*/ 127000 w 4000510"/>
              <a:gd name="connsiteY69" fmla="*/ 190500 h 1339176"/>
              <a:gd name="connsiteX70" fmla="*/ 69850 w 4000510"/>
              <a:gd name="connsiteY70" fmla="*/ 266700 h 1339176"/>
              <a:gd name="connsiteX71" fmla="*/ 44450 w 4000510"/>
              <a:gd name="connsiteY71" fmla="*/ 311150 h 1339176"/>
              <a:gd name="connsiteX72" fmla="*/ 19050 w 4000510"/>
              <a:gd name="connsiteY72" fmla="*/ 349250 h 1339176"/>
              <a:gd name="connsiteX73" fmla="*/ 12700 w 4000510"/>
              <a:gd name="connsiteY73" fmla="*/ 368300 h 1339176"/>
              <a:gd name="connsiteX74" fmla="*/ 0 w 4000510"/>
              <a:gd name="connsiteY74" fmla="*/ 444500 h 1339176"/>
              <a:gd name="connsiteX75" fmla="*/ 6350 w 4000510"/>
              <a:gd name="connsiteY75" fmla="*/ 704850 h 1339176"/>
              <a:gd name="connsiteX76" fmla="*/ 12700 w 4000510"/>
              <a:gd name="connsiteY76" fmla="*/ 742950 h 1339176"/>
              <a:gd name="connsiteX77" fmla="*/ 31750 w 4000510"/>
              <a:gd name="connsiteY77" fmla="*/ 793750 h 1339176"/>
              <a:gd name="connsiteX78" fmla="*/ 50800 w 4000510"/>
              <a:gd name="connsiteY78" fmla="*/ 812800 h 1339176"/>
              <a:gd name="connsiteX79" fmla="*/ 63500 w 4000510"/>
              <a:gd name="connsiteY79" fmla="*/ 838200 h 1339176"/>
              <a:gd name="connsiteX80" fmla="*/ 101600 w 4000510"/>
              <a:gd name="connsiteY80" fmla="*/ 889000 h 1339176"/>
              <a:gd name="connsiteX81" fmla="*/ 139700 w 4000510"/>
              <a:gd name="connsiteY81" fmla="*/ 952500 h 1339176"/>
              <a:gd name="connsiteX82" fmla="*/ 158750 w 4000510"/>
              <a:gd name="connsiteY82" fmla="*/ 965200 h 1339176"/>
              <a:gd name="connsiteX83" fmla="*/ 203200 w 4000510"/>
              <a:gd name="connsiteY83" fmla="*/ 996950 h 1339176"/>
              <a:gd name="connsiteX84" fmla="*/ 260350 w 4000510"/>
              <a:gd name="connsiteY84" fmla="*/ 1047750 h 1339176"/>
              <a:gd name="connsiteX85" fmla="*/ 279400 w 4000510"/>
              <a:gd name="connsiteY85" fmla="*/ 1060450 h 1339176"/>
              <a:gd name="connsiteX86" fmla="*/ 330200 w 4000510"/>
              <a:gd name="connsiteY86" fmla="*/ 1085850 h 1339176"/>
              <a:gd name="connsiteX87" fmla="*/ 374650 w 4000510"/>
              <a:gd name="connsiteY87" fmla="*/ 1111250 h 1339176"/>
              <a:gd name="connsiteX88" fmla="*/ 412750 w 4000510"/>
              <a:gd name="connsiteY88" fmla="*/ 1123950 h 1339176"/>
              <a:gd name="connsiteX89" fmla="*/ 438150 w 4000510"/>
              <a:gd name="connsiteY89" fmla="*/ 1130300 h 1339176"/>
              <a:gd name="connsiteX90" fmla="*/ 482600 w 4000510"/>
              <a:gd name="connsiteY90" fmla="*/ 1149350 h 1339176"/>
              <a:gd name="connsiteX91" fmla="*/ 546100 w 4000510"/>
              <a:gd name="connsiteY91" fmla="*/ 1162050 h 1339176"/>
              <a:gd name="connsiteX92" fmla="*/ 685800 w 4000510"/>
              <a:gd name="connsiteY92" fmla="*/ 1187450 h 1339176"/>
              <a:gd name="connsiteX93" fmla="*/ 819150 w 4000510"/>
              <a:gd name="connsiteY93" fmla="*/ 1193800 h 1339176"/>
              <a:gd name="connsiteX94" fmla="*/ 1263650 w 4000510"/>
              <a:gd name="connsiteY94" fmla="*/ 1187450 h 1339176"/>
              <a:gd name="connsiteX95" fmla="*/ 1447800 w 4000510"/>
              <a:gd name="connsiteY95" fmla="*/ 1162050 h 1339176"/>
              <a:gd name="connsiteX96" fmla="*/ 1492250 w 4000510"/>
              <a:gd name="connsiteY96" fmla="*/ 1155700 h 1339176"/>
              <a:gd name="connsiteX97" fmla="*/ 2343150 w 4000510"/>
              <a:gd name="connsiteY97" fmla="*/ 1143000 h 1339176"/>
              <a:gd name="connsiteX98" fmla="*/ 2724150 w 4000510"/>
              <a:gd name="connsiteY98" fmla="*/ 1136650 h 1339176"/>
              <a:gd name="connsiteX99" fmla="*/ 3028950 w 4000510"/>
              <a:gd name="connsiteY99" fmla="*/ 1149350 h 1339176"/>
              <a:gd name="connsiteX100" fmla="*/ 3067050 w 4000510"/>
              <a:gd name="connsiteY100" fmla="*/ 1162050 h 1339176"/>
              <a:gd name="connsiteX101" fmla="*/ 3086100 w 4000510"/>
              <a:gd name="connsiteY101" fmla="*/ 1168400 h 1339176"/>
              <a:gd name="connsiteX102" fmla="*/ 3079750 w 4000510"/>
              <a:gd name="connsiteY102" fmla="*/ 1174750 h 133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000510" h="1339176">
                <a:moveTo>
                  <a:pt x="3079750" y="1174750"/>
                </a:moveTo>
                <a:lnTo>
                  <a:pt x="3079750" y="1174750"/>
                </a:lnTo>
                <a:cubicBezTo>
                  <a:pt x="3094567" y="1185333"/>
                  <a:pt x="3108587" y="1197132"/>
                  <a:pt x="3124200" y="1206500"/>
                </a:cubicBezTo>
                <a:cubicBezTo>
                  <a:pt x="3129940" y="1209944"/>
                  <a:pt x="3137098" y="1210213"/>
                  <a:pt x="3143250" y="1212850"/>
                </a:cubicBezTo>
                <a:cubicBezTo>
                  <a:pt x="3151951" y="1216579"/>
                  <a:pt x="3159949" y="1221821"/>
                  <a:pt x="3168650" y="1225550"/>
                </a:cubicBezTo>
                <a:cubicBezTo>
                  <a:pt x="3189604" y="1234530"/>
                  <a:pt x="3209529" y="1248122"/>
                  <a:pt x="3232150" y="1250950"/>
                </a:cubicBezTo>
                <a:lnTo>
                  <a:pt x="3282950" y="1257300"/>
                </a:lnTo>
                <a:cubicBezTo>
                  <a:pt x="3297767" y="1263650"/>
                  <a:pt x="3311708" y="1272658"/>
                  <a:pt x="3327400" y="1276350"/>
                </a:cubicBezTo>
                <a:cubicBezTo>
                  <a:pt x="3337146" y="1278643"/>
                  <a:pt x="3464496" y="1288833"/>
                  <a:pt x="3467100" y="1289050"/>
                </a:cubicBezTo>
                <a:cubicBezTo>
                  <a:pt x="3490383" y="1293283"/>
                  <a:pt x="3513523" y="1298403"/>
                  <a:pt x="3536950" y="1301750"/>
                </a:cubicBezTo>
                <a:cubicBezTo>
                  <a:pt x="3593280" y="1309797"/>
                  <a:pt x="3660183" y="1310687"/>
                  <a:pt x="3714750" y="1314450"/>
                </a:cubicBezTo>
                <a:cubicBezTo>
                  <a:pt x="3738074" y="1316059"/>
                  <a:pt x="3761317" y="1318683"/>
                  <a:pt x="3784600" y="1320800"/>
                </a:cubicBezTo>
                <a:cubicBezTo>
                  <a:pt x="3795183" y="1325033"/>
                  <a:pt x="3804960" y="1333062"/>
                  <a:pt x="3816350" y="1333500"/>
                </a:cubicBezTo>
                <a:cubicBezTo>
                  <a:pt x="3940113" y="1338260"/>
                  <a:pt x="3915625" y="1349867"/>
                  <a:pt x="3968750" y="1314450"/>
                </a:cubicBezTo>
                <a:cubicBezTo>
                  <a:pt x="3972983" y="1308100"/>
                  <a:pt x="3978350" y="1302374"/>
                  <a:pt x="3981450" y="1295400"/>
                </a:cubicBezTo>
                <a:cubicBezTo>
                  <a:pt x="3986887" y="1283167"/>
                  <a:pt x="3994150" y="1257300"/>
                  <a:pt x="3994150" y="1257300"/>
                </a:cubicBezTo>
                <a:cubicBezTo>
                  <a:pt x="3997845" y="1153850"/>
                  <a:pt x="4006396" y="1060902"/>
                  <a:pt x="3994150" y="958850"/>
                </a:cubicBezTo>
                <a:cubicBezTo>
                  <a:pt x="3992555" y="945558"/>
                  <a:pt x="3985297" y="933572"/>
                  <a:pt x="3981450" y="920750"/>
                </a:cubicBezTo>
                <a:cubicBezTo>
                  <a:pt x="3978942" y="912391"/>
                  <a:pt x="3976993" y="903869"/>
                  <a:pt x="3975100" y="895350"/>
                </a:cubicBezTo>
                <a:cubicBezTo>
                  <a:pt x="3972759" y="884814"/>
                  <a:pt x="3972163" y="873839"/>
                  <a:pt x="3968750" y="863600"/>
                </a:cubicBezTo>
                <a:cubicBezTo>
                  <a:pt x="3963652" y="848307"/>
                  <a:pt x="3956050" y="833967"/>
                  <a:pt x="3949700" y="819150"/>
                </a:cubicBezTo>
                <a:cubicBezTo>
                  <a:pt x="3945467" y="781050"/>
                  <a:pt x="3942421" y="742799"/>
                  <a:pt x="3937000" y="704850"/>
                </a:cubicBezTo>
                <a:cubicBezTo>
                  <a:pt x="3936053" y="698224"/>
                  <a:pt x="3931597" y="692426"/>
                  <a:pt x="3930650" y="685800"/>
                </a:cubicBezTo>
                <a:cubicBezTo>
                  <a:pt x="3926471" y="656547"/>
                  <a:pt x="3925349" y="603562"/>
                  <a:pt x="3917950" y="571500"/>
                </a:cubicBezTo>
                <a:cubicBezTo>
                  <a:pt x="3914940" y="558456"/>
                  <a:pt x="3912676" y="544539"/>
                  <a:pt x="3905250" y="533400"/>
                </a:cubicBezTo>
                <a:lnTo>
                  <a:pt x="3892550" y="514350"/>
                </a:lnTo>
                <a:cubicBezTo>
                  <a:pt x="3890433" y="503767"/>
                  <a:pt x="3889990" y="492706"/>
                  <a:pt x="3886200" y="482600"/>
                </a:cubicBezTo>
                <a:cubicBezTo>
                  <a:pt x="3883520" y="475454"/>
                  <a:pt x="3876913" y="470376"/>
                  <a:pt x="3873500" y="463550"/>
                </a:cubicBezTo>
                <a:cubicBezTo>
                  <a:pt x="3870507" y="457563"/>
                  <a:pt x="3870143" y="450487"/>
                  <a:pt x="3867150" y="444500"/>
                </a:cubicBezTo>
                <a:cubicBezTo>
                  <a:pt x="3863737" y="437674"/>
                  <a:pt x="3857863" y="432276"/>
                  <a:pt x="3854450" y="425450"/>
                </a:cubicBezTo>
                <a:cubicBezTo>
                  <a:pt x="3851457" y="419463"/>
                  <a:pt x="3852833" y="411133"/>
                  <a:pt x="3848100" y="406400"/>
                </a:cubicBezTo>
                <a:cubicBezTo>
                  <a:pt x="3843367" y="401667"/>
                  <a:pt x="3835400" y="402167"/>
                  <a:pt x="3829050" y="400050"/>
                </a:cubicBezTo>
                <a:cubicBezTo>
                  <a:pt x="3788739" y="339583"/>
                  <a:pt x="3822129" y="380511"/>
                  <a:pt x="3778250" y="342900"/>
                </a:cubicBezTo>
                <a:cubicBezTo>
                  <a:pt x="3771432" y="337056"/>
                  <a:pt x="3764949" y="330749"/>
                  <a:pt x="3759200" y="323850"/>
                </a:cubicBezTo>
                <a:cubicBezTo>
                  <a:pt x="3754314" y="317987"/>
                  <a:pt x="3752459" y="309568"/>
                  <a:pt x="3746500" y="304800"/>
                </a:cubicBezTo>
                <a:cubicBezTo>
                  <a:pt x="3741273" y="300619"/>
                  <a:pt x="3733800" y="300567"/>
                  <a:pt x="3727450" y="298450"/>
                </a:cubicBezTo>
                <a:cubicBezTo>
                  <a:pt x="3718983" y="285750"/>
                  <a:pt x="3706877" y="274830"/>
                  <a:pt x="3702050" y="260350"/>
                </a:cubicBezTo>
                <a:cubicBezTo>
                  <a:pt x="3699933" y="254000"/>
                  <a:pt x="3700433" y="246033"/>
                  <a:pt x="3695700" y="241300"/>
                </a:cubicBezTo>
                <a:cubicBezTo>
                  <a:pt x="3690967" y="236567"/>
                  <a:pt x="3683318" y="235530"/>
                  <a:pt x="3676650" y="234950"/>
                </a:cubicBezTo>
                <a:cubicBezTo>
                  <a:pt x="3634423" y="231278"/>
                  <a:pt x="3591959" y="231164"/>
                  <a:pt x="3549650" y="228600"/>
                </a:cubicBezTo>
                <a:cubicBezTo>
                  <a:pt x="3376385" y="218099"/>
                  <a:pt x="3535525" y="227782"/>
                  <a:pt x="3422650" y="215900"/>
                </a:cubicBezTo>
                <a:cubicBezTo>
                  <a:pt x="3397302" y="213232"/>
                  <a:pt x="3371823" y="211966"/>
                  <a:pt x="3346450" y="209550"/>
                </a:cubicBezTo>
                <a:cubicBezTo>
                  <a:pt x="3298433" y="204977"/>
                  <a:pt x="3289527" y="203232"/>
                  <a:pt x="3244850" y="196850"/>
                </a:cubicBezTo>
                <a:cubicBezTo>
                  <a:pt x="3151676" y="161910"/>
                  <a:pt x="3229291" y="185307"/>
                  <a:pt x="3086100" y="171450"/>
                </a:cubicBezTo>
                <a:cubicBezTo>
                  <a:pt x="3056305" y="168567"/>
                  <a:pt x="3027106" y="160050"/>
                  <a:pt x="2997200" y="158750"/>
                </a:cubicBezTo>
                <a:cubicBezTo>
                  <a:pt x="2880874" y="153692"/>
                  <a:pt x="2764367" y="154517"/>
                  <a:pt x="2647950" y="152400"/>
                </a:cubicBezTo>
                <a:cubicBezTo>
                  <a:pt x="2624667" y="150283"/>
                  <a:pt x="2601479" y="146050"/>
                  <a:pt x="2578100" y="146050"/>
                </a:cubicBezTo>
                <a:cubicBezTo>
                  <a:pt x="2278677" y="146050"/>
                  <a:pt x="2323086" y="144018"/>
                  <a:pt x="2146300" y="158750"/>
                </a:cubicBezTo>
                <a:lnTo>
                  <a:pt x="1968500" y="152400"/>
                </a:lnTo>
                <a:cubicBezTo>
                  <a:pt x="1949361" y="151365"/>
                  <a:pt x="1930445" y="147710"/>
                  <a:pt x="1911350" y="146050"/>
                </a:cubicBezTo>
                <a:cubicBezTo>
                  <a:pt x="1881753" y="143476"/>
                  <a:pt x="1852083" y="141817"/>
                  <a:pt x="1822450" y="139700"/>
                </a:cubicBezTo>
                <a:cubicBezTo>
                  <a:pt x="1577335" y="90677"/>
                  <a:pt x="1834444" y="140046"/>
                  <a:pt x="1143000" y="127000"/>
                </a:cubicBezTo>
                <a:cubicBezTo>
                  <a:pt x="1123198" y="126626"/>
                  <a:pt x="1103949" y="112475"/>
                  <a:pt x="1085850" y="107950"/>
                </a:cubicBezTo>
                <a:cubicBezTo>
                  <a:pt x="1071330" y="104320"/>
                  <a:pt x="1056217" y="103717"/>
                  <a:pt x="1041400" y="101600"/>
                </a:cubicBezTo>
                <a:cubicBezTo>
                  <a:pt x="943106" y="68835"/>
                  <a:pt x="1044627" y="106389"/>
                  <a:pt x="984250" y="76200"/>
                </a:cubicBezTo>
                <a:cubicBezTo>
                  <a:pt x="965778" y="66964"/>
                  <a:pt x="960145" y="71638"/>
                  <a:pt x="939800" y="63500"/>
                </a:cubicBezTo>
                <a:cubicBezTo>
                  <a:pt x="926617" y="58227"/>
                  <a:pt x="915432" y="48064"/>
                  <a:pt x="901700" y="44450"/>
                </a:cubicBezTo>
                <a:cubicBezTo>
                  <a:pt x="874776" y="37365"/>
                  <a:pt x="846567" y="36588"/>
                  <a:pt x="819150" y="31750"/>
                </a:cubicBezTo>
                <a:cubicBezTo>
                  <a:pt x="810556" y="30233"/>
                  <a:pt x="802109" y="27908"/>
                  <a:pt x="793750" y="25400"/>
                </a:cubicBezTo>
                <a:cubicBezTo>
                  <a:pt x="780928" y="21553"/>
                  <a:pt x="769014" y="13486"/>
                  <a:pt x="755650" y="12700"/>
                </a:cubicBezTo>
                <a:cubicBezTo>
                  <a:pt x="628566" y="5224"/>
                  <a:pt x="683525" y="10331"/>
                  <a:pt x="590550" y="0"/>
                </a:cubicBezTo>
                <a:cubicBezTo>
                  <a:pt x="524933" y="2117"/>
                  <a:pt x="459255" y="2806"/>
                  <a:pt x="393700" y="6350"/>
                </a:cubicBezTo>
                <a:cubicBezTo>
                  <a:pt x="380844" y="7045"/>
                  <a:pt x="368268" y="10397"/>
                  <a:pt x="355600" y="12700"/>
                </a:cubicBezTo>
                <a:cubicBezTo>
                  <a:pt x="340831" y="15385"/>
                  <a:pt x="319488" y="18724"/>
                  <a:pt x="304800" y="25400"/>
                </a:cubicBezTo>
                <a:cubicBezTo>
                  <a:pt x="287565" y="33234"/>
                  <a:pt x="270933" y="42333"/>
                  <a:pt x="254000" y="50800"/>
                </a:cubicBezTo>
                <a:cubicBezTo>
                  <a:pt x="245533" y="55033"/>
                  <a:pt x="235293" y="56807"/>
                  <a:pt x="228600" y="63500"/>
                </a:cubicBezTo>
                <a:cubicBezTo>
                  <a:pt x="204154" y="87946"/>
                  <a:pt x="217022" y="77569"/>
                  <a:pt x="190500" y="95250"/>
                </a:cubicBezTo>
                <a:cubicBezTo>
                  <a:pt x="186267" y="101600"/>
                  <a:pt x="182686" y="108437"/>
                  <a:pt x="177800" y="114300"/>
                </a:cubicBezTo>
                <a:cubicBezTo>
                  <a:pt x="158550" y="137400"/>
                  <a:pt x="155554" y="130213"/>
                  <a:pt x="139700" y="158750"/>
                </a:cubicBezTo>
                <a:cubicBezTo>
                  <a:pt x="134164" y="168714"/>
                  <a:pt x="132974" y="180792"/>
                  <a:pt x="127000" y="190500"/>
                </a:cubicBezTo>
                <a:cubicBezTo>
                  <a:pt x="101600" y="231775"/>
                  <a:pt x="92075" y="233363"/>
                  <a:pt x="69850" y="266700"/>
                </a:cubicBezTo>
                <a:cubicBezTo>
                  <a:pt x="25918" y="332598"/>
                  <a:pt x="92789" y="230585"/>
                  <a:pt x="44450" y="311150"/>
                </a:cubicBezTo>
                <a:cubicBezTo>
                  <a:pt x="36597" y="324238"/>
                  <a:pt x="23877" y="334770"/>
                  <a:pt x="19050" y="349250"/>
                </a:cubicBezTo>
                <a:cubicBezTo>
                  <a:pt x="16933" y="355600"/>
                  <a:pt x="14323" y="361806"/>
                  <a:pt x="12700" y="368300"/>
                </a:cubicBezTo>
                <a:cubicBezTo>
                  <a:pt x="6510" y="393061"/>
                  <a:pt x="3584" y="419410"/>
                  <a:pt x="0" y="444500"/>
                </a:cubicBezTo>
                <a:cubicBezTo>
                  <a:pt x="2117" y="531283"/>
                  <a:pt x="2659" y="618119"/>
                  <a:pt x="6350" y="704850"/>
                </a:cubicBezTo>
                <a:cubicBezTo>
                  <a:pt x="6897" y="717714"/>
                  <a:pt x="10175" y="730325"/>
                  <a:pt x="12700" y="742950"/>
                </a:cubicBezTo>
                <a:cubicBezTo>
                  <a:pt x="16393" y="761415"/>
                  <a:pt x="20519" y="778027"/>
                  <a:pt x="31750" y="793750"/>
                </a:cubicBezTo>
                <a:cubicBezTo>
                  <a:pt x="36970" y="801058"/>
                  <a:pt x="45580" y="805492"/>
                  <a:pt x="50800" y="812800"/>
                </a:cubicBezTo>
                <a:cubicBezTo>
                  <a:pt x="56302" y="820503"/>
                  <a:pt x="58249" y="830324"/>
                  <a:pt x="63500" y="838200"/>
                </a:cubicBezTo>
                <a:cubicBezTo>
                  <a:pt x="75241" y="855812"/>
                  <a:pt x="92134" y="870068"/>
                  <a:pt x="101600" y="889000"/>
                </a:cubicBezTo>
                <a:cubicBezTo>
                  <a:pt x="109246" y="904291"/>
                  <a:pt x="128206" y="944837"/>
                  <a:pt x="139700" y="952500"/>
                </a:cubicBezTo>
                <a:cubicBezTo>
                  <a:pt x="146050" y="956733"/>
                  <a:pt x="152956" y="960233"/>
                  <a:pt x="158750" y="965200"/>
                </a:cubicBezTo>
                <a:cubicBezTo>
                  <a:pt x="197101" y="998072"/>
                  <a:pt x="168197" y="985282"/>
                  <a:pt x="203200" y="996950"/>
                </a:cubicBezTo>
                <a:cubicBezTo>
                  <a:pt x="230922" y="1024672"/>
                  <a:pt x="227470" y="1023090"/>
                  <a:pt x="260350" y="1047750"/>
                </a:cubicBezTo>
                <a:cubicBezTo>
                  <a:pt x="266455" y="1052329"/>
                  <a:pt x="272700" y="1056796"/>
                  <a:pt x="279400" y="1060450"/>
                </a:cubicBezTo>
                <a:cubicBezTo>
                  <a:pt x="296020" y="1069516"/>
                  <a:pt x="314448" y="1075348"/>
                  <a:pt x="330200" y="1085850"/>
                </a:cubicBezTo>
                <a:cubicBezTo>
                  <a:pt x="347383" y="1097305"/>
                  <a:pt x="354509" y="1103193"/>
                  <a:pt x="374650" y="1111250"/>
                </a:cubicBezTo>
                <a:cubicBezTo>
                  <a:pt x="387079" y="1116222"/>
                  <a:pt x="399928" y="1120103"/>
                  <a:pt x="412750" y="1123950"/>
                </a:cubicBezTo>
                <a:cubicBezTo>
                  <a:pt x="421109" y="1126458"/>
                  <a:pt x="429948" y="1127318"/>
                  <a:pt x="438150" y="1130300"/>
                </a:cubicBezTo>
                <a:cubicBezTo>
                  <a:pt x="453300" y="1135809"/>
                  <a:pt x="467450" y="1143841"/>
                  <a:pt x="482600" y="1149350"/>
                </a:cubicBezTo>
                <a:cubicBezTo>
                  <a:pt x="501756" y="1156316"/>
                  <a:pt x="527031" y="1157964"/>
                  <a:pt x="546100" y="1162050"/>
                </a:cubicBezTo>
                <a:cubicBezTo>
                  <a:pt x="607671" y="1175244"/>
                  <a:pt x="610954" y="1183886"/>
                  <a:pt x="685800" y="1187450"/>
                </a:cubicBezTo>
                <a:lnTo>
                  <a:pt x="819150" y="1193800"/>
                </a:lnTo>
                <a:cubicBezTo>
                  <a:pt x="967317" y="1191683"/>
                  <a:pt x="1115608" y="1193887"/>
                  <a:pt x="1263650" y="1187450"/>
                </a:cubicBezTo>
                <a:cubicBezTo>
                  <a:pt x="1273747" y="1187011"/>
                  <a:pt x="1402821" y="1168476"/>
                  <a:pt x="1447800" y="1162050"/>
                </a:cubicBezTo>
                <a:cubicBezTo>
                  <a:pt x="1462617" y="1159933"/>
                  <a:pt x="1477285" y="1155923"/>
                  <a:pt x="1492250" y="1155700"/>
                </a:cubicBezTo>
                <a:lnTo>
                  <a:pt x="2343150" y="1143000"/>
                </a:lnTo>
                <a:cubicBezTo>
                  <a:pt x="2545831" y="1120480"/>
                  <a:pt x="2419126" y="1129388"/>
                  <a:pt x="2724150" y="1136650"/>
                </a:cubicBezTo>
                <a:cubicBezTo>
                  <a:pt x="2845221" y="1166918"/>
                  <a:pt x="2684303" y="1128671"/>
                  <a:pt x="3028950" y="1149350"/>
                </a:cubicBezTo>
                <a:cubicBezTo>
                  <a:pt x="3042313" y="1150152"/>
                  <a:pt x="3054350" y="1157817"/>
                  <a:pt x="3067050" y="1162050"/>
                </a:cubicBezTo>
                <a:lnTo>
                  <a:pt x="3086100" y="1168400"/>
                </a:lnTo>
                <a:cubicBezTo>
                  <a:pt x="3101148" y="1190972"/>
                  <a:pt x="3080808" y="1173692"/>
                  <a:pt x="3079750" y="1174750"/>
                </a:cubicBez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259632" y="4077072"/>
            <a:ext cx="6552728" cy="1584176"/>
          </a:xfrm>
          <a:custGeom>
            <a:avLst/>
            <a:gdLst>
              <a:gd name="connsiteX0" fmla="*/ 800100 w 4959350"/>
              <a:gd name="connsiteY0" fmla="*/ 88900 h 1104900"/>
              <a:gd name="connsiteX1" fmla="*/ 800100 w 4959350"/>
              <a:gd name="connsiteY1" fmla="*/ 88900 h 1104900"/>
              <a:gd name="connsiteX2" fmla="*/ 647700 w 4959350"/>
              <a:gd name="connsiteY2" fmla="*/ 76200 h 1104900"/>
              <a:gd name="connsiteX3" fmla="*/ 615950 w 4959350"/>
              <a:gd name="connsiteY3" fmla="*/ 69850 h 1104900"/>
              <a:gd name="connsiteX4" fmla="*/ 514350 w 4959350"/>
              <a:gd name="connsiteY4" fmla="*/ 63500 h 1104900"/>
              <a:gd name="connsiteX5" fmla="*/ 482600 w 4959350"/>
              <a:gd name="connsiteY5" fmla="*/ 57150 h 1104900"/>
              <a:gd name="connsiteX6" fmla="*/ 444500 w 4959350"/>
              <a:gd name="connsiteY6" fmla="*/ 50800 h 1104900"/>
              <a:gd name="connsiteX7" fmla="*/ 419100 w 4959350"/>
              <a:gd name="connsiteY7" fmla="*/ 38100 h 1104900"/>
              <a:gd name="connsiteX8" fmla="*/ 387350 w 4959350"/>
              <a:gd name="connsiteY8" fmla="*/ 31750 h 1104900"/>
              <a:gd name="connsiteX9" fmla="*/ 361950 w 4959350"/>
              <a:gd name="connsiteY9" fmla="*/ 25400 h 1104900"/>
              <a:gd name="connsiteX10" fmla="*/ 273050 w 4959350"/>
              <a:gd name="connsiteY10" fmla="*/ 19050 h 1104900"/>
              <a:gd name="connsiteX11" fmla="*/ 139700 w 4959350"/>
              <a:gd name="connsiteY11" fmla="*/ 31750 h 1104900"/>
              <a:gd name="connsiteX12" fmla="*/ 101600 w 4959350"/>
              <a:gd name="connsiteY12" fmla="*/ 44450 h 1104900"/>
              <a:gd name="connsiteX13" fmla="*/ 76200 w 4959350"/>
              <a:gd name="connsiteY13" fmla="*/ 63500 h 1104900"/>
              <a:gd name="connsiteX14" fmla="*/ 57150 w 4959350"/>
              <a:gd name="connsiteY14" fmla="*/ 76200 h 1104900"/>
              <a:gd name="connsiteX15" fmla="*/ 44450 w 4959350"/>
              <a:gd name="connsiteY15" fmla="*/ 95250 h 1104900"/>
              <a:gd name="connsiteX16" fmla="*/ 25400 w 4959350"/>
              <a:gd name="connsiteY16" fmla="*/ 139700 h 1104900"/>
              <a:gd name="connsiteX17" fmla="*/ 19050 w 4959350"/>
              <a:gd name="connsiteY17" fmla="*/ 165100 h 1104900"/>
              <a:gd name="connsiteX18" fmla="*/ 0 w 4959350"/>
              <a:gd name="connsiteY18" fmla="*/ 234950 h 1104900"/>
              <a:gd name="connsiteX19" fmla="*/ 6350 w 4959350"/>
              <a:gd name="connsiteY19" fmla="*/ 361950 h 1104900"/>
              <a:gd name="connsiteX20" fmla="*/ 19050 w 4959350"/>
              <a:gd name="connsiteY20" fmla="*/ 400050 h 1104900"/>
              <a:gd name="connsiteX21" fmla="*/ 38100 w 4959350"/>
              <a:gd name="connsiteY21" fmla="*/ 412750 h 1104900"/>
              <a:gd name="connsiteX22" fmla="*/ 50800 w 4959350"/>
              <a:gd name="connsiteY22" fmla="*/ 431800 h 1104900"/>
              <a:gd name="connsiteX23" fmla="*/ 88900 w 4959350"/>
              <a:gd name="connsiteY23" fmla="*/ 444500 h 1104900"/>
              <a:gd name="connsiteX24" fmla="*/ 177800 w 4959350"/>
              <a:gd name="connsiteY24" fmla="*/ 457200 h 1104900"/>
              <a:gd name="connsiteX25" fmla="*/ 368300 w 4959350"/>
              <a:gd name="connsiteY25" fmla="*/ 450850 h 1104900"/>
              <a:gd name="connsiteX26" fmla="*/ 387350 w 4959350"/>
              <a:gd name="connsiteY26" fmla="*/ 444500 h 1104900"/>
              <a:gd name="connsiteX27" fmla="*/ 412750 w 4959350"/>
              <a:gd name="connsiteY27" fmla="*/ 438150 h 1104900"/>
              <a:gd name="connsiteX28" fmla="*/ 457200 w 4959350"/>
              <a:gd name="connsiteY28" fmla="*/ 431800 h 1104900"/>
              <a:gd name="connsiteX29" fmla="*/ 495300 w 4959350"/>
              <a:gd name="connsiteY29" fmla="*/ 419100 h 1104900"/>
              <a:gd name="connsiteX30" fmla="*/ 552450 w 4959350"/>
              <a:gd name="connsiteY30" fmla="*/ 406400 h 1104900"/>
              <a:gd name="connsiteX31" fmla="*/ 577850 w 4959350"/>
              <a:gd name="connsiteY31" fmla="*/ 400050 h 1104900"/>
              <a:gd name="connsiteX32" fmla="*/ 596900 w 4959350"/>
              <a:gd name="connsiteY32" fmla="*/ 387350 h 1104900"/>
              <a:gd name="connsiteX33" fmla="*/ 628650 w 4959350"/>
              <a:gd name="connsiteY33" fmla="*/ 381000 h 1104900"/>
              <a:gd name="connsiteX34" fmla="*/ 647700 w 4959350"/>
              <a:gd name="connsiteY34" fmla="*/ 374650 h 1104900"/>
              <a:gd name="connsiteX35" fmla="*/ 673100 w 4959350"/>
              <a:gd name="connsiteY35" fmla="*/ 368300 h 1104900"/>
              <a:gd name="connsiteX36" fmla="*/ 736600 w 4959350"/>
              <a:gd name="connsiteY36" fmla="*/ 349250 h 1104900"/>
              <a:gd name="connsiteX37" fmla="*/ 825500 w 4959350"/>
              <a:gd name="connsiteY37" fmla="*/ 336550 h 1104900"/>
              <a:gd name="connsiteX38" fmla="*/ 977900 w 4959350"/>
              <a:gd name="connsiteY38" fmla="*/ 342900 h 1104900"/>
              <a:gd name="connsiteX39" fmla="*/ 1016000 w 4959350"/>
              <a:gd name="connsiteY39" fmla="*/ 355600 h 1104900"/>
              <a:gd name="connsiteX40" fmla="*/ 1085850 w 4959350"/>
              <a:gd name="connsiteY40" fmla="*/ 387350 h 1104900"/>
              <a:gd name="connsiteX41" fmla="*/ 1104900 w 4959350"/>
              <a:gd name="connsiteY41" fmla="*/ 400050 h 1104900"/>
              <a:gd name="connsiteX42" fmla="*/ 1123950 w 4959350"/>
              <a:gd name="connsiteY42" fmla="*/ 419100 h 1104900"/>
              <a:gd name="connsiteX43" fmla="*/ 1149350 w 4959350"/>
              <a:gd name="connsiteY43" fmla="*/ 457200 h 1104900"/>
              <a:gd name="connsiteX44" fmla="*/ 1155700 w 4959350"/>
              <a:gd name="connsiteY44" fmla="*/ 476250 h 1104900"/>
              <a:gd name="connsiteX45" fmla="*/ 1168400 w 4959350"/>
              <a:gd name="connsiteY45" fmla="*/ 495300 h 1104900"/>
              <a:gd name="connsiteX46" fmla="*/ 1174750 w 4959350"/>
              <a:gd name="connsiteY46" fmla="*/ 514350 h 1104900"/>
              <a:gd name="connsiteX47" fmla="*/ 1193800 w 4959350"/>
              <a:gd name="connsiteY47" fmla="*/ 552450 h 1104900"/>
              <a:gd name="connsiteX48" fmla="*/ 1200150 w 4959350"/>
              <a:gd name="connsiteY48" fmla="*/ 857250 h 1104900"/>
              <a:gd name="connsiteX49" fmla="*/ 1231900 w 4959350"/>
              <a:gd name="connsiteY49" fmla="*/ 908050 h 1104900"/>
              <a:gd name="connsiteX50" fmla="*/ 1270000 w 4959350"/>
              <a:gd name="connsiteY50" fmla="*/ 920750 h 1104900"/>
              <a:gd name="connsiteX51" fmla="*/ 1314450 w 4959350"/>
              <a:gd name="connsiteY51" fmla="*/ 933450 h 1104900"/>
              <a:gd name="connsiteX52" fmla="*/ 1358900 w 4959350"/>
              <a:gd name="connsiteY52" fmla="*/ 946150 h 1104900"/>
              <a:gd name="connsiteX53" fmla="*/ 1403350 w 4959350"/>
              <a:gd name="connsiteY53" fmla="*/ 952500 h 1104900"/>
              <a:gd name="connsiteX54" fmla="*/ 1447800 w 4959350"/>
              <a:gd name="connsiteY54" fmla="*/ 977900 h 1104900"/>
              <a:gd name="connsiteX55" fmla="*/ 1466850 w 4959350"/>
              <a:gd name="connsiteY55" fmla="*/ 990600 h 1104900"/>
              <a:gd name="connsiteX56" fmla="*/ 1543050 w 4959350"/>
              <a:gd name="connsiteY56" fmla="*/ 1009650 h 1104900"/>
              <a:gd name="connsiteX57" fmla="*/ 1612900 w 4959350"/>
              <a:gd name="connsiteY57" fmla="*/ 1022350 h 1104900"/>
              <a:gd name="connsiteX58" fmla="*/ 1657350 w 4959350"/>
              <a:gd name="connsiteY58" fmla="*/ 1028700 h 1104900"/>
              <a:gd name="connsiteX59" fmla="*/ 1720850 w 4959350"/>
              <a:gd name="connsiteY59" fmla="*/ 1041400 h 1104900"/>
              <a:gd name="connsiteX60" fmla="*/ 1816100 w 4959350"/>
              <a:gd name="connsiteY60" fmla="*/ 1035050 h 1104900"/>
              <a:gd name="connsiteX61" fmla="*/ 1905000 w 4959350"/>
              <a:gd name="connsiteY61" fmla="*/ 996950 h 1104900"/>
              <a:gd name="connsiteX62" fmla="*/ 1930400 w 4959350"/>
              <a:gd name="connsiteY62" fmla="*/ 990600 h 1104900"/>
              <a:gd name="connsiteX63" fmla="*/ 1943100 w 4959350"/>
              <a:gd name="connsiteY63" fmla="*/ 971550 h 1104900"/>
              <a:gd name="connsiteX64" fmla="*/ 1962150 w 4959350"/>
              <a:gd name="connsiteY64" fmla="*/ 965200 h 1104900"/>
              <a:gd name="connsiteX65" fmla="*/ 2000250 w 4959350"/>
              <a:gd name="connsiteY65" fmla="*/ 939800 h 1104900"/>
              <a:gd name="connsiteX66" fmla="*/ 2000250 w 4959350"/>
              <a:gd name="connsiteY66" fmla="*/ 939800 h 1104900"/>
              <a:gd name="connsiteX67" fmla="*/ 2038350 w 4959350"/>
              <a:gd name="connsiteY67" fmla="*/ 901700 h 1104900"/>
              <a:gd name="connsiteX68" fmla="*/ 2076450 w 4959350"/>
              <a:gd name="connsiteY68" fmla="*/ 838200 h 1104900"/>
              <a:gd name="connsiteX69" fmla="*/ 2082800 w 4959350"/>
              <a:gd name="connsiteY69" fmla="*/ 717550 h 1104900"/>
              <a:gd name="connsiteX70" fmla="*/ 2095500 w 4959350"/>
              <a:gd name="connsiteY70" fmla="*/ 635000 h 1104900"/>
              <a:gd name="connsiteX71" fmla="*/ 2108200 w 4959350"/>
              <a:gd name="connsiteY71" fmla="*/ 590550 h 1104900"/>
              <a:gd name="connsiteX72" fmla="*/ 2159000 w 4959350"/>
              <a:gd name="connsiteY72" fmla="*/ 571500 h 1104900"/>
              <a:gd name="connsiteX73" fmla="*/ 2203450 w 4959350"/>
              <a:gd name="connsiteY73" fmla="*/ 552450 h 1104900"/>
              <a:gd name="connsiteX74" fmla="*/ 2222500 w 4959350"/>
              <a:gd name="connsiteY74" fmla="*/ 546100 h 1104900"/>
              <a:gd name="connsiteX75" fmla="*/ 2349500 w 4959350"/>
              <a:gd name="connsiteY75" fmla="*/ 552450 h 1104900"/>
              <a:gd name="connsiteX76" fmla="*/ 2368550 w 4959350"/>
              <a:gd name="connsiteY76" fmla="*/ 558800 h 1104900"/>
              <a:gd name="connsiteX77" fmla="*/ 2387600 w 4959350"/>
              <a:gd name="connsiteY77" fmla="*/ 584200 h 1104900"/>
              <a:gd name="connsiteX78" fmla="*/ 2406650 w 4959350"/>
              <a:gd name="connsiteY78" fmla="*/ 603250 h 1104900"/>
              <a:gd name="connsiteX79" fmla="*/ 2425700 w 4959350"/>
              <a:gd name="connsiteY79" fmla="*/ 641350 h 1104900"/>
              <a:gd name="connsiteX80" fmla="*/ 2419350 w 4959350"/>
              <a:gd name="connsiteY80" fmla="*/ 711200 h 1104900"/>
              <a:gd name="connsiteX81" fmla="*/ 2393950 w 4959350"/>
              <a:gd name="connsiteY81" fmla="*/ 774700 h 1104900"/>
              <a:gd name="connsiteX82" fmla="*/ 2387600 w 4959350"/>
              <a:gd name="connsiteY82" fmla="*/ 800100 h 1104900"/>
              <a:gd name="connsiteX83" fmla="*/ 2374900 w 4959350"/>
              <a:gd name="connsiteY83" fmla="*/ 838200 h 1104900"/>
              <a:gd name="connsiteX84" fmla="*/ 2381250 w 4959350"/>
              <a:gd name="connsiteY84" fmla="*/ 927100 h 1104900"/>
              <a:gd name="connsiteX85" fmla="*/ 2393950 w 4959350"/>
              <a:gd name="connsiteY85" fmla="*/ 946150 h 1104900"/>
              <a:gd name="connsiteX86" fmla="*/ 2432050 w 4959350"/>
              <a:gd name="connsiteY86" fmla="*/ 1035050 h 1104900"/>
              <a:gd name="connsiteX87" fmla="*/ 2444750 w 4959350"/>
              <a:gd name="connsiteY87" fmla="*/ 1054100 h 1104900"/>
              <a:gd name="connsiteX88" fmla="*/ 2495550 w 4959350"/>
              <a:gd name="connsiteY88" fmla="*/ 1085850 h 1104900"/>
              <a:gd name="connsiteX89" fmla="*/ 2514600 w 4959350"/>
              <a:gd name="connsiteY89" fmla="*/ 1098550 h 1104900"/>
              <a:gd name="connsiteX90" fmla="*/ 2552700 w 4959350"/>
              <a:gd name="connsiteY90" fmla="*/ 1104900 h 1104900"/>
              <a:gd name="connsiteX91" fmla="*/ 2654300 w 4959350"/>
              <a:gd name="connsiteY91" fmla="*/ 1098550 h 1104900"/>
              <a:gd name="connsiteX92" fmla="*/ 2679700 w 4959350"/>
              <a:gd name="connsiteY92" fmla="*/ 1092200 h 1104900"/>
              <a:gd name="connsiteX93" fmla="*/ 2717800 w 4959350"/>
              <a:gd name="connsiteY93" fmla="*/ 1079500 h 1104900"/>
              <a:gd name="connsiteX94" fmla="*/ 2768600 w 4959350"/>
              <a:gd name="connsiteY94" fmla="*/ 1054100 h 1104900"/>
              <a:gd name="connsiteX95" fmla="*/ 2787650 w 4959350"/>
              <a:gd name="connsiteY95" fmla="*/ 1041400 h 1104900"/>
              <a:gd name="connsiteX96" fmla="*/ 2813050 w 4959350"/>
              <a:gd name="connsiteY96" fmla="*/ 1028700 h 1104900"/>
              <a:gd name="connsiteX97" fmla="*/ 2832100 w 4959350"/>
              <a:gd name="connsiteY97" fmla="*/ 1016000 h 1104900"/>
              <a:gd name="connsiteX98" fmla="*/ 2851150 w 4959350"/>
              <a:gd name="connsiteY98" fmla="*/ 1009650 h 1104900"/>
              <a:gd name="connsiteX99" fmla="*/ 2889250 w 4959350"/>
              <a:gd name="connsiteY99" fmla="*/ 984250 h 1104900"/>
              <a:gd name="connsiteX100" fmla="*/ 2921000 w 4959350"/>
              <a:gd name="connsiteY100" fmla="*/ 958850 h 1104900"/>
              <a:gd name="connsiteX101" fmla="*/ 2933700 w 4959350"/>
              <a:gd name="connsiteY101" fmla="*/ 939800 h 1104900"/>
              <a:gd name="connsiteX102" fmla="*/ 2952750 w 4959350"/>
              <a:gd name="connsiteY102" fmla="*/ 920750 h 1104900"/>
              <a:gd name="connsiteX103" fmla="*/ 2959100 w 4959350"/>
              <a:gd name="connsiteY103" fmla="*/ 876300 h 1104900"/>
              <a:gd name="connsiteX104" fmla="*/ 2965450 w 4959350"/>
              <a:gd name="connsiteY104" fmla="*/ 857250 h 1104900"/>
              <a:gd name="connsiteX105" fmla="*/ 2971800 w 4959350"/>
              <a:gd name="connsiteY105" fmla="*/ 831850 h 1104900"/>
              <a:gd name="connsiteX106" fmla="*/ 2984500 w 4959350"/>
              <a:gd name="connsiteY106" fmla="*/ 717550 h 1104900"/>
              <a:gd name="connsiteX107" fmla="*/ 2990850 w 4959350"/>
              <a:gd name="connsiteY107" fmla="*/ 679450 h 1104900"/>
              <a:gd name="connsiteX108" fmla="*/ 2997200 w 4959350"/>
              <a:gd name="connsiteY108" fmla="*/ 660400 h 1104900"/>
              <a:gd name="connsiteX109" fmla="*/ 3035300 w 4959350"/>
              <a:gd name="connsiteY109" fmla="*/ 635000 h 1104900"/>
              <a:gd name="connsiteX110" fmla="*/ 3054350 w 4959350"/>
              <a:gd name="connsiteY110" fmla="*/ 615950 h 1104900"/>
              <a:gd name="connsiteX111" fmla="*/ 3073400 w 4959350"/>
              <a:gd name="connsiteY111" fmla="*/ 609600 h 1104900"/>
              <a:gd name="connsiteX112" fmla="*/ 3092450 w 4959350"/>
              <a:gd name="connsiteY112" fmla="*/ 596900 h 1104900"/>
              <a:gd name="connsiteX113" fmla="*/ 3111500 w 4959350"/>
              <a:gd name="connsiteY113" fmla="*/ 590550 h 1104900"/>
              <a:gd name="connsiteX114" fmla="*/ 3130550 w 4959350"/>
              <a:gd name="connsiteY114" fmla="*/ 577850 h 1104900"/>
              <a:gd name="connsiteX115" fmla="*/ 3155950 w 4959350"/>
              <a:gd name="connsiteY115" fmla="*/ 571500 h 1104900"/>
              <a:gd name="connsiteX116" fmla="*/ 3194050 w 4959350"/>
              <a:gd name="connsiteY116" fmla="*/ 558800 h 1104900"/>
              <a:gd name="connsiteX117" fmla="*/ 3257550 w 4959350"/>
              <a:gd name="connsiteY117" fmla="*/ 565150 h 1104900"/>
              <a:gd name="connsiteX118" fmla="*/ 3263900 w 4959350"/>
              <a:gd name="connsiteY118" fmla="*/ 590550 h 1104900"/>
              <a:gd name="connsiteX119" fmla="*/ 3270250 w 4959350"/>
              <a:gd name="connsiteY119" fmla="*/ 641350 h 1104900"/>
              <a:gd name="connsiteX120" fmla="*/ 3276600 w 4959350"/>
              <a:gd name="connsiteY120" fmla="*/ 660400 h 1104900"/>
              <a:gd name="connsiteX121" fmla="*/ 3282950 w 4959350"/>
              <a:gd name="connsiteY121" fmla="*/ 692150 h 1104900"/>
              <a:gd name="connsiteX122" fmla="*/ 3295650 w 4959350"/>
              <a:gd name="connsiteY122" fmla="*/ 736600 h 1104900"/>
              <a:gd name="connsiteX123" fmla="*/ 3302000 w 4959350"/>
              <a:gd name="connsiteY123" fmla="*/ 762000 h 1104900"/>
              <a:gd name="connsiteX124" fmla="*/ 3314700 w 4959350"/>
              <a:gd name="connsiteY124" fmla="*/ 781050 h 1104900"/>
              <a:gd name="connsiteX125" fmla="*/ 3327400 w 4959350"/>
              <a:gd name="connsiteY125" fmla="*/ 819150 h 1104900"/>
              <a:gd name="connsiteX126" fmla="*/ 3333750 w 4959350"/>
              <a:gd name="connsiteY126" fmla="*/ 838200 h 1104900"/>
              <a:gd name="connsiteX127" fmla="*/ 3346450 w 4959350"/>
              <a:gd name="connsiteY127" fmla="*/ 876300 h 1104900"/>
              <a:gd name="connsiteX128" fmla="*/ 3359150 w 4959350"/>
              <a:gd name="connsiteY128" fmla="*/ 895350 h 1104900"/>
              <a:gd name="connsiteX129" fmla="*/ 3384550 w 4959350"/>
              <a:gd name="connsiteY129" fmla="*/ 939800 h 1104900"/>
              <a:gd name="connsiteX130" fmla="*/ 3403600 w 4959350"/>
              <a:gd name="connsiteY130" fmla="*/ 952500 h 1104900"/>
              <a:gd name="connsiteX131" fmla="*/ 3435350 w 4959350"/>
              <a:gd name="connsiteY131" fmla="*/ 977900 h 1104900"/>
              <a:gd name="connsiteX132" fmla="*/ 3479800 w 4959350"/>
              <a:gd name="connsiteY132" fmla="*/ 1003300 h 1104900"/>
              <a:gd name="connsiteX133" fmla="*/ 3613150 w 4959350"/>
              <a:gd name="connsiteY133" fmla="*/ 996950 h 1104900"/>
              <a:gd name="connsiteX134" fmla="*/ 3651250 w 4959350"/>
              <a:gd name="connsiteY134" fmla="*/ 984250 h 1104900"/>
              <a:gd name="connsiteX135" fmla="*/ 3689350 w 4959350"/>
              <a:gd name="connsiteY135" fmla="*/ 971550 h 1104900"/>
              <a:gd name="connsiteX136" fmla="*/ 3708400 w 4959350"/>
              <a:gd name="connsiteY136" fmla="*/ 965200 h 1104900"/>
              <a:gd name="connsiteX137" fmla="*/ 3746500 w 4959350"/>
              <a:gd name="connsiteY137" fmla="*/ 946150 h 1104900"/>
              <a:gd name="connsiteX138" fmla="*/ 3784600 w 4959350"/>
              <a:gd name="connsiteY138" fmla="*/ 927100 h 1104900"/>
              <a:gd name="connsiteX139" fmla="*/ 3943350 w 4959350"/>
              <a:gd name="connsiteY139" fmla="*/ 933450 h 1104900"/>
              <a:gd name="connsiteX140" fmla="*/ 3981450 w 4959350"/>
              <a:gd name="connsiteY140" fmla="*/ 901700 h 1104900"/>
              <a:gd name="connsiteX141" fmla="*/ 4006850 w 4959350"/>
              <a:gd name="connsiteY141" fmla="*/ 882650 h 1104900"/>
              <a:gd name="connsiteX142" fmla="*/ 4032250 w 4959350"/>
              <a:gd name="connsiteY142" fmla="*/ 831850 h 1104900"/>
              <a:gd name="connsiteX143" fmla="*/ 4044950 w 4959350"/>
              <a:gd name="connsiteY143" fmla="*/ 806450 h 1104900"/>
              <a:gd name="connsiteX144" fmla="*/ 4051300 w 4959350"/>
              <a:gd name="connsiteY144" fmla="*/ 787400 h 1104900"/>
              <a:gd name="connsiteX145" fmla="*/ 4044950 w 4959350"/>
              <a:gd name="connsiteY145" fmla="*/ 679450 h 1104900"/>
              <a:gd name="connsiteX146" fmla="*/ 4038600 w 4959350"/>
              <a:gd name="connsiteY146" fmla="*/ 660400 h 1104900"/>
              <a:gd name="connsiteX147" fmla="*/ 4057650 w 4959350"/>
              <a:gd name="connsiteY147" fmla="*/ 603250 h 1104900"/>
              <a:gd name="connsiteX148" fmla="*/ 4114800 w 4959350"/>
              <a:gd name="connsiteY148" fmla="*/ 552450 h 1104900"/>
              <a:gd name="connsiteX149" fmla="*/ 4140200 w 4959350"/>
              <a:gd name="connsiteY149" fmla="*/ 539750 h 1104900"/>
              <a:gd name="connsiteX150" fmla="*/ 4178300 w 4959350"/>
              <a:gd name="connsiteY150" fmla="*/ 527050 h 1104900"/>
              <a:gd name="connsiteX151" fmla="*/ 4222750 w 4959350"/>
              <a:gd name="connsiteY151" fmla="*/ 533400 h 1104900"/>
              <a:gd name="connsiteX152" fmla="*/ 4229100 w 4959350"/>
              <a:gd name="connsiteY152" fmla="*/ 558800 h 1104900"/>
              <a:gd name="connsiteX153" fmla="*/ 4235450 w 4959350"/>
              <a:gd name="connsiteY153" fmla="*/ 577850 h 1104900"/>
              <a:gd name="connsiteX154" fmla="*/ 4241800 w 4959350"/>
              <a:gd name="connsiteY154" fmla="*/ 742950 h 1104900"/>
              <a:gd name="connsiteX155" fmla="*/ 4248150 w 4959350"/>
              <a:gd name="connsiteY155" fmla="*/ 806450 h 1104900"/>
              <a:gd name="connsiteX156" fmla="*/ 4267200 w 4959350"/>
              <a:gd name="connsiteY156" fmla="*/ 869950 h 1104900"/>
              <a:gd name="connsiteX157" fmla="*/ 4273550 w 4959350"/>
              <a:gd name="connsiteY157" fmla="*/ 889000 h 1104900"/>
              <a:gd name="connsiteX158" fmla="*/ 4286250 w 4959350"/>
              <a:gd name="connsiteY158" fmla="*/ 908050 h 1104900"/>
              <a:gd name="connsiteX159" fmla="*/ 4292600 w 4959350"/>
              <a:gd name="connsiteY159" fmla="*/ 927100 h 1104900"/>
              <a:gd name="connsiteX160" fmla="*/ 4311650 w 4959350"/>
              <a:gd name="connsiteY160" fmla="*/ 933450 h 1104900"/>
              <a:gd name="connsiteX161" fmla="*/ 4343400 w 4959350"/>
              <a:gd name="connsiteY161" fmla="*/ 971550 h 1104900"/>
              <a:gd name="connsiteX162" fmla="*/ 4381500 w 4959350"/>
              <a:gd name="connsiteY162" fmla="*/ 984250 h 1104900"/>
              <a:gd name="connsiteX163" fmla="*/ 4400550 w 4959350"/>
              <a:gd name="connsiteY163" fmla="*/ 996950 h 1104900"/>
              <a:gd name="connsiteX164" fmla="*/ 4438650 w 4959350"/>
              <a:gd name="connsiteY164" fmla="*/ 1009650 h 1104900"/>
              <a:gd name="connsiteX165" fmla="*/ 4521200 w 4959350"/>
              <a:gd name="connsiteY165" fmla="*/ 1003300 h 1104900"/>
              <a:gd name="connsiteX166" fmla="*/ 4559300 w 4959350"/>
              <a:gd name="connsiteY166" fmla="*/ 990600 h 1104900"/>
              <a:gd name="connsiteX167" fmla="*/ 4610100 w 4959350"/>
              <a:gd name="connsiteY167" fmla="*/ 977900 h 1104900"/>
              <a:gd name="connsiteX168" fmla="*/ 4654550 w 4959350"/>
              <a:gd name="connsiteY168" fmla="*/ 958850 h 1104900"/>
              <a:gd name="connsiteX169" fmla="*/ 4737100 w 4959350"/>
              <a:gd name="connsiteY169" fmla="*/ 946150 h 1104900"/>
              <a:gd name="connsiteX170" fmla="*/ 4806950 w 4959350"/>
              <a:gd name="connsiteY170" fmla="*/ 927100 h 1104900"/>
              <a:gd name="connsiteX171" fmla="*/ 4826000 w 4959350"/>
              <a:gd name="connsiteY171" fmla="*/ 920750 h 1104900"/>
              <a:gd name="connsiteX172" fmla="*/ 4876800 w 4959350"/>
              <a:gd name="connsiteY172" fmla="*/ 908050 h 1104900"/>
              <a:gd name="connsiteX173" fmla="*/ 4940300 w 4959350"/>
              <a:gd name="connsiteY173" fmla="*/ 857250 h 1104900"/>
              <a:gd name="connsiteX174" fmla="*/ 4953000 w 4959350"/>
              <a:gd name="connsiteY174" fmla="*/ 838200 h 1104900"/>
              <a:gd name="connsiteX175" fmla="*/ 4959350 w 4959350"/>
              <a:gd name="connsiteY175" fmla="*/ 819150 h 1104900"/>
              <a:gd name="connsiteX176" fmla="*/ 4946650 w 4959350"/>
              <a:gd name="connsiteY176" fmla="*/ 660400 h 1104900"/>
              <a:gd name="connsiteX177" fmla="*/ 4933950 w 4959350"/>
              <a:gd name="connsiteY177" fmla="*/ 609600 h 1104900"/>
              <a:gd name="connsiteX178" fmla="*/ 4921250 w 4959350"/>
              <a:gd name="connsiteY178" fmla="*/ 590550 h 1104900"/>
              <a:gd name="connsiteX179" fmla="*/ 4914900 w 4959350"/>
              <a:gd name="connsiteY179" fmla="*/ 571500 h 1104900"/>
              <a:gd name="connsiteX180" fmla="*/ 4889500 w 4959350"/>
              <a:gd name="connsiteY180" fmla="*/ 533400 h 1104900"/>
              <a:gd name="connsiteX181" fmla="*/ 4870450 w 4959350"/>
              <a:gd name="connsiteY181" fmla="*/ 495300 h 1104900"/>
              <a:gd name="connsiteX182" fmla="*/ 4864100 w 4959350"/>
              <a:gd name="connsiteY182" fmla="*/ 476250 h 1104900"/>
              <a:gd name="connsiteX183" fmla="*/ 4826000 w 4959350"/>
              <a:gd name="connsiteY183" fmla="*/ 444500 h 1104900"/>
              <a:gd name="connsiteX184" fmla="*/ 4730750 w 4959350"/>
              <a:gd name="connsiteY184" fmla="*/ 431800 h 1104900"/>
              <a:gd name="connsiteX185" fmla="*/ 4686300 w 4959350"/>
              <a:gd name="connsiteY185" fmla="*/ 419100 h 1104900"/>
              <a:gd name="connsiteX186" fmla="*/ 4667250 w 4959350"/>
              <a:gd name="connsiteY186" fmla="*/ 412750 h 1104900"/>
              <a:gd name="connsiteX187" fmla="*/ 4546600 w 4959350"/>
              <a:gd name="connsiteY187" fmla="*/ 406400 h 1104900"/>
              <a:gd name="connsiteX188" fmla="*/ 4483100 w 4959350"/>
              <a:gd name="connsiteY188" fmla="*/ 393700 h 1104900"/>
              <a:gd name="connsiteX189" fmla="*/ 4464050 w 4959350"/>
              <a:gd name="connsiteY189" fmla="*/ 387350 h 1104900"/>
              <a:gd name="connsiteX190" fmla="*/ 4349750 w 4959350"/>
              <a:gd name="connsiteY190" fmla="*/ 374650 h 1104900"/>
              <a:gd name="connsiteX191" fmla="*/ 4318000 w 4959350"/>
              <a:gd name="connsiteY191" fmla="*/ 368300 h 1104900"/>
              <a:gd name="connsiteX192" fmla="*/ 4038600 w 4959350"/>
              <a:gd name="connsiteY192" fmla="*/ 361950 h 1104900"/>
              <a:gd name="connsiteX193" fmla="*/ 3917950 w 4959350"/>
              <a:gd name="connsiteY193" fmla="*/ 368300 h 1104900"/>
              <a:gd name="connsiteX194" fmla="*/ 3898900 w 4959350"/>
              <a:gd name="connsiteY194" fmla="*/ 374650 h 1104900"/>
              <a:gd name="connsiteX195" fmla="*/ 3683000 w 4959350"/>
              <a:gd name="connsiteY195" fmla="*/ 368300 h 1104900"/>
              <a:gd name="connsiteX196" fmla="*/ 3384550 w 4959350"/>
              <a:gd name="connsiteY196" fmla="*/ 355600 h 1104900"/>
              <a:gd name="connsiteX197" fmla="*/ 3308350 w 4959350"/>
              <a:gd name="connsiteY197" fmla="*/ 342900 h 1104900"/>
              <a:gd name="connsiteX198" fmla="*/ 3232150 w 4959350"/>
              <a:gd name="connsiteY198" fmla="*/ 336550 h 1104900"/>
              <a:gd name="connsiteX199" fmla="*/ 3130550 w 4959350"/>
              <a:gd name="connsiteY199" fmla="*/ 323850 h 1104900"/>
              <a:gd name="connsiteX200" fmla="*/ 3028950 w 4959350"/>
              <a:gd name="connsiteY200" fmla="*/ 304800 h 1104900"/>
              <a:gd name="connsiteX201" fmla="*/ 2921000 w 4959350"/>
              <a:gd name="connsiteY201" fmla="*/ 298450 h 1104900"/>
              <a:gd name="connsiteX202" fmla="*/ 2832100 w 4959350"/>
              <a:gd name="connsiteY202" fmla="*/ 311150 h 1104900"/>
              <a:gd name="connsiteX203" fmla="*/ 2813050 w 4959350"/>
              <a:gd name="connsiteY203" fmla="*/ 317500 h 1104900"/>
              <a:gd name="connsiteX204" fmla="*/ 2400300 w 4959350"/>
              <a:gd name="connsiteY204" fmla="*/ 336550 h 1104900"/>
              <a:gd name="connsiteX205" fmla="*/ 2184400 w 4959350"/>
              <a:gd name="connsiteY205" fmla="*/ 336550 h 1104900"/>
              <a:gd name="connsiteX206" fmla="*/ 2165350 w 4959350"/>
              <a:gd name="connsiteY206" fmla="*/ 330200 h 1104900"/>
              <a:gd name="connsiteX207" fmla="*/ 2152650 w 4959350"/>
              <a:gd name="connsiteY207" fmla="*/ 311150 h 1104900"/>
              <a:gd name="connsiteX208" fmla="*/ 2133600 w 4959350"/>
              <a:gd name="connsiteY208" fmla="*/ 292100 h 1104900"/>
              <a:gd name="connsiteX209" fmla="*/ 2120900 w 4959350"/>
              <a:gd name="connsiteY209" fmla="*/ 234950 h 1104900"/>
              <a:gd name="connsiteX210" fmla="*/ 2108200 w 4959350"/>
              <a:gd name="connsiteY210" fmla="*/ 139700 h 1104900"/>
              <a:gd name="connsiteX211" fmla="*/ 2095500 w 4959350"/>
              <a:gd name="connsiteY211" fmla="*/ 120650 h 1104900"/>
              <a:gd name="connsiteX212" fmla="*/ 2057400 w 4959350"/>
              <a:gd name="connsiteY212" fmla="*/ 88900 h 1104900"/>
              <a:gd name="connsiteX213" fmla="*/ 2025650 w 4959350"/>
              <a:gd name="connsiteY213" fmla="*/ 76200 h 1104900"/>
              <a:gd name="connsiteX214" fmla="*/ 1987550 w 4959350"/>
              <a:gd name="connsiteY214" fmla="*/ 63500 h 1104900"/>
              <a:gd name="connsiteX215" fmla="*/ 1955800 w 4959350"/>
              <a:gd name="connsiteY215" fmla="*/ 57150 h 1104900"/>
              <a:gd name="connsiteX216" fmla="*/ 1930400 w 4959350"/>
              <a:gd name="connsiteY216" fmla="*/ 50800 h 1104900"/>
              <a:gd name="connsiteX217" fmla="*/ 1879600 w 4959350"/>
              <a:gd name="connsiteY217" fmla="*/ 44450 h 1104900"/>
              <a:gd name="connsiteX218" fmla="*/ 1854200 w 4959350"/>
              <a:gd name="connsiteY218" fmla="*/ 38100 h 1104900"/>
              <a:gd name="connsiteX219" fmla="*/ 1708150 w 4959350"/>
              <a:gd name="connsiteY219" fmla="*/ 25400 h 1104900"/>
              <a:gd name="connsiteX220" fmla="*/ 1651000 w 4959350"/>
              <a:gd name="connsiteY220" fmla="*/ 19050 h 1104900"/>
              <a:gd name="connsiteX221" fmla="*/ 1631950 w 4959350"/>
              <a:gd name="connsiteY221" fmla="*/ 12700 h 1104900"/>
              <a:gd name="connsiteX222" fmla="*/ 1555750 w 4959350"/>
              <a:gd name="connsiteY222" fmla="*/ 0 h 1104900"/>
              <a:gd name="connsiteX223" fmla="*/ 1384300 w 4959350"/>
              <a:gd name="connsiteY223" fmla="*/ 6350 h 1104900"/>
              <a:gd name="connsiteX224" fmla="*/ 1346200 w 4959350"/>
              <a:gd name="connsiteY224" fmla="*/ 12700 h 1104900"/>
              <a:gd name="connsiteX225" fmla="*/ 1149350 w 4959350"/>
              <a:gd name="connsiteY225" fmla="*/ 19050 h 1104900"/>
              <a:gd name="connsiteX226" fmla="*/ 1066800 w 4959350"/>
              <a:gd name="connsiteY226" fmla="*/ 38100 h 1104900"/>
              <a:gd name="connsiteX227" fmla="*/ 1041400 w 4959350"/>
              <a:gd name="connsiteY227" fmla="*/ 44450 h 1104900"/>
              <a:gd name="connsiteX228" fmla="*/ 933450 w 4959350"/>
              <a:gd name="connsiteY228" fmla="*/ 50800 h 1104900"/>
              <a:gd name="connsiteX229" fmla="*/ 863600 w 4959350"/>
              <a:gd name="connsiteY229" fmla="*/ 69850 h 1104900"/>
              <a:gd name="connsiteX230" fmla="*/ 781050 w 4959350"/>
              <a:gd name="connsiteY230" fmla="*/ 82550 h 1104900"/>
              <a:gd name="connsiteX231" fmla="*/ 800100 w 4959350"/>
              <a:gd name="connsiteY231" fmla="*/ 88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4959350" h="1104900">
                <a:moveTo>
                  <a:pt x="800100" y="88900"/>
                </a:moveTo>
                <a:lnTo>
                  <a:pt x="800100" y="88900"/>
                </a:lnTo>
                <a:cubicBezTo>
                  <a:pt x="759965" y="86033"/>
                  <a:pt x="690651" y="81927"/>
                  <a:pt x="647700" y="76200"/>
                </a:cubicBezTo>
                <a:cubicBezTo>
                  <a:pt x="637002" y="74774"/>
                  <a:pt x="626694" y="70873"/>
                  <a:pt x="615950" y="69850"/>
                </a:cubicBezTo>
                <a:cubicBezTo>
                  <a:pt x="582170" y="66633"/>
                  <a:pt x="548217" y="65617"/>
                  <a:pt x="514350" y="63500"/>
                </a:cubicBezTo>
                <a:lnTo>
                  <a:pt x="482600" y="57150"/>
                </a:lnTo>
                <a:cubicBezTo>
                  <a:pt x="469932" y="54847"/>
                  <a:pt x="456832" y="54500"/>
                  <a:pt x="444500" y="50800"/>
                </a:cubicBezTo>
                <a:cubicBezTo>
                  <a:pt x="435433" y="48080"/>
                  <a:pt x="428080" y="41093"/>
                  <a:pt x="419100" y="38100"/>
                </a:cubicBezTo>
                <a:cubicBezTo>
                  <a:pt x="408861" y="34687"/>
                  <a:pt x="397886" y="34091"/>
                  <a:pt x="387350" y="31750"/>
                </a:cubicBezTo>
                <a:cubicBezTo>
                  <a:pt x="378831" y="29857"/>
                  <a:pt x="370624" y="26364"/>
                  <a:pt x="361950" y="25400"/>
                </a:cubicBezTo>
                <a:cubicBezTo>
                  <a:pt x="332423" y="22119"/>
                  <a:pt x="302683" y="21167"/>
                  <a:pt x="273050" y="19050"/>
                </a:cubicBezTo>
                <a:cubicBezTo>
                  <a:pt x="250108" y="20689"/>
                  <a:pt x="172810" y="24109"/>
                  <a:pt x="139700" y="31750"/>
                </a:cubicBezTo>
                <a:cubicBezTo>
                  <a:pt x="126656" y="34760"/>
                  <a:pt x="101600" y="44450"/>
                  <a:pt x="101600" y="44450"/>
                </a:cubicBezTo>
                <a:cubicBezTo>
                  <a:pt x="93133" y="50800"/>
                  <a:pt x="84812" y="57349"/>
                  <a:pt x="76200" y="63500"/>
                </a:cubicBezTo>
                <a:cubicBezTo>
                  <a:pt x="69990" y="67936"/>
                  <a:pt x="62546" y="70804"/>
                  <a:pt x="57150" y="76200"/>
                </a:cubicBezTo>
                <a:cubicBezTo>
                  <a:pt x="51754" y="81596"/>
                  <a:pt x="48683" y="88900"/>
                  <a:pt x="44450" y="95250"/>
                </a:cubicBezTo>
                <a:cubicBezTo>
                  <a:pt x="26220" y="168172"/>
                  <a:pt x="51712" y="78306"/>
                  <a:pt x="25400" y="139700"/>
                </a:cubicBezTo>
                <a:cubicBezTo>
                  <a:pt x="21962" y="147722"/>
                  <a:pt x="21558" y="156741"/>
                  <a:pt x="19050" y="165100"/>
                </a:cubicBezTo>
                <a:cubicBezTo>
                  <a:pt x="-286" y="229552"/>
                  <a:pt x="11574" y="177082"/>
                  <a:pt x="0" y="234950"/>
                </a:cubicBezTo>
                <a:cubicBezTo>
                  <a:pt x="2117" y="277283"/>
                  <a:pt x="1492" y="319843"/>
                  <a:pt x="6350" y="361950"/>
                </a:cubicBezTo>
                <a:cubicBezTo>
                  <a:pt x="7884" y="375249"/>
                  <a:pt x="7911" y="392624"/>
                  <a:pt x="19050" y="400050"/>
                </a:cubicBezTo>
                <a:lnTo>
                  <a:pt x="38100" y="412750"/>
                </a:lnTo>
                <a:cubicBezTo>
                  <a:pt x="42333" y="419100"/>
                  <a:pt x="44328" y="427755"/>
                  <a:pt x="50800" y="431800"/>
                </a:cubicBezTo>
                <a:cubicBezTo>
                  <a:pt x="62152" y="438895"/>
                  <a:pt x="76200" y="440267"/>
                  <a:pt x="88900" y="444500"/>
                </a:cubicBezTo>
                <a:cubicBezTo>
                  <a:pt x="130130" y="458243"/>
                  <a:pt x="101284" y="450244"/>
                  <a:pt x="177800" y="457200"/>
                </a:cubicBezTo>
                <a:cubicBezTo>
                  <a:pt x="241300" y="455083"/>
                  <a:pt x="304881" y="454694"/>
                  <a:pt x="368300" y="450850"/>
                </a:cubicBezTo>
                <a:cubicBezTo>
                  <a:pt x="374981" y="450445"/>
                  <a:pt x="380914" y="446339"/>
                  <a:pt x="387350" y="444500"/>
                </a:cubicBezTo>
                <a:cubicBezTo>
                  <a:pt x="395741" y="442102"/>
                  <a:pt x="404164" y="439711"/>
                  <a:pt x="412750" y="438150"/>
                </a:cubicBezTo>
                <a:cubicBezTo>
                  <a:pt x="427476" y="435473"/>
                  <a:pt x="442383" y="433917"/>
                  <a:pt x="457200" y="431800"/>
                </a:cubicBezTo>
                <a:cubicBezTo>
                  <a:pt x="469900" y="427567"/>
                  <a:pt x="482313" y="422347"/>
                  <a:pt x="495300" y="419100"/>
                </a:cubicBezTo>
                <a:cubicBezTo>
                  <a:pt x="557245" y="403614"/>
                  <a:pt x="479896" y="422523"/>
                  <a:pt x="552450" y="406400"/>
                </a:cubicBezTo>
                <a:cubicBezTo>
                  <a:pt x="560969" y="404507"/>
                  <a:pt x="569383" y="402167"/>
                  <a:pt x="577850" y="400050"/>
                </a:cubicBezTo>
                <a:cubicBezTo>
                  <a:pt x="584200" y="395817"/>
                  <a:pt x="589754" y="390030"/>
                  <a:pt x="596900" y="387350"/>
                </a:cubicBezTo>
                <a:cubicBezTo>
                  <a:pt x="607006" y="383560"/>
                  <a:pt x="618179" y="383618"/>
                  <a:pt x="628650" y="381000"/>
                </a:cubicBezTo>
                <a:cubicBezTo>
                  <a:pt x="635144" y="379377"/>
                  <a:pt x="641264" y="376489"/>
                  <a:pt x="647700" y="374650"/>
                </a:cubicBezTo>
                <a:cubicBezTo>
                  <a:pt x="656091" y="372252"/>
                  <a:pt x="664741" y="370808"/>
                  <a:pt x="673100" y="368300"/>
                </a:cubicBezTo>
                <a:cubicBezTo>
                  <a:pt x="694272" y="361948"/>
                  <a:pt x="714646" y="352909"/>
                  <a:pt x="736600" y="349250"/>
                </a:cubicBezTo>
                <a:cubicBezTo>
                  <a:pt x="766127" y="344329"/>
                  <a:pt x="825500" y="336550"/>
                  <a:pt x="825500" y="336550"/>
                </a:cubicBezTo>
                <a:cubicBezTo>
                  <a:pt x="876300" y="338667"/>
                  <a:pt x="927308" y="337841"/>
                  <a:pt x="977900" y="342900"/>
                </a:cubicBezTo>
                <a:cubicBezTo>
                  <a:pt x="991221" y="344232"/>
                  <a:pt x="1003300" y="351367"/>
                  <a:pt x="1016000" y="355600"/>
                </a:cubicBezTo>
                <a:cubicBezTo>
                  <a:pt x="1042972" y="364591"/>
                  <a:pt x="1057457" y="368421"/>
                  <a:pt x="1085850" y="387350"/>
                </a:cubicBezTo>
                <a:cubicBezTo>
                  <a:pt x="1092200" y="391583"/>
                  <a:pt x="1099037" y="395164"/>
                  <a:pt x="1104900" y="400050"/>
                </a:cubicBezTo>
                <a:cubicBezTo>
                  <a:pt x="1111799" y="405799"/>
                  <a:pt x="1117600" y="412750"/>
                  <a:pt x="1123950" y="419100"/>
                </a:cubicBezTo>
                <a:cubicBezTo>
                  <a:pt x="1139049" y="464396"/>
                  <a:pt x="1117639" y="409634"/>
                  <a:pt x="1149350" y="457200"/>
                </a:cubicBezTo>
                <a:cubicBezTo>
                  <a:pt x="1153063" y="462769"/>
                  <a:pt x="1152707" y="470263"/>
                  <a:pt x="1155700" y="476250"/>
                </a:cubicBezTo>
                <a:cubicBezTo>
                  <a:pt x="1159113" y="483076"/>
                  <a:pt x="1164987" y="488474"/>
                  <a:pt x="1168400" y="495300"/>
                </a:cubicBezTo>
                <a:cubicBezTo>
                  <a:pt x="1171393" y="501287"/>
                  <a:pt x="1171757" y="508363"/>
                  <a:pt x="1174750" y="514350"/>
                </a:cubicBezTo>
                <a:cubicBezTo>
                  <a:pt x="1199369" y="563589"/>
                  <a:pt x="1177839" y="504567"/>
                  <a:pt x="1193800" y="552450"/>
                </a:cubicBezTo>
                <a:cubicBezTo>
                  <a:pt x="1195917" y="654050"/>
                  <a:pt x="1194513" y="755784"/>
                  <a:pt x="1200150" y="857250"/>
                </a:cubicBezTo>
                <a:cubicBezTo>
                  <a:pt x="1201680" y="884785"/>
                  <a:pt x="1209455" y="898075"/>
                  <a:pt x="1231900" y="908050"/>
                </a:cubicBezTo>
                <a:cubicBezTo>
                  <a:pt x="1244133" y="913487"/>
                  <a:pt x="1257300" y="916517"/>
                  <a:pt x="1270000" y="920750"/>
                </a:cubicBezTo>
                <a:cubicBezTo>
                  <a:pt x="1315675" y="935975"/>
                  <a:pt x="1258636" y="917503"/>
                  <a:pt x="1314450" y="933450"/>
                </a:cubicBezTo>
                <a:cubicBezTo>
                  <a:pt x="1338253" y="940251"/>
                  <a:pt x="1331605" y="941187"/>
                  <a:pt x="1358900" y="946150"/>
                </a:cubicBezTo>
                <a:cubicBezTo>
                  <a:pt x="1373626" y="948827"/>
                  <a:pt x="1388533" y="950383"/>
                  <a:pt x="1403350" y="952500"/>
                </a:cubicBezTo>
                <a:cubicBezTo>
                  <a:pt x="1464769" y="998564"/>
                  <a:pt x="1399316" y="953658"/>
                  <a:pt x="1447800" y="977900"/>
                </a:cubicBezTo>
                <a:cubicBezTo>
                  <a:pt x="1454626" y="981313"/>
                  <a:pt x="1459876" y="987500"/>
                  <a:pt x="1466850" y="990600"/>
                </a:cubicBezTo>
                <a:cubicBezTo>
                  <a:pt x="1498955" y="1004869"/>
                  <a:pt x="1509258" y="1003506"/>
                  <a:pt x="1543050" y="1009650"/>
                </a:cubicBezTo>
                <a:cubicBezTo>
                  <a:pt x="1597540" y="1019557"/>
                  <a:pt x="1552087" y="1012994"/>
                  <a:pt x="1612900" y="1022350"/>
                </a:cubicBezTo>
                <a:cubicBezTo>
                  <a:pt x="1627693" y="1024626"/>
                  <a:pt x="1642611" y="1026099"/>
                  <a:pt x="1657350" y="1028700"/>
                </a:cubicBezTo>
                <a:cubicBezTo>
                  <a:pt x="1678607" y="1032451"/>
                  <a:pt x="1720850" y="1041400"/>
                  <a:pt x="1720850" y="1041400"/>
                </a:cubicBezTo>
                <a:cubicBezTo>
                  <a:pt x="1752600" y="1039283"/>
                  <a:pt x="1784599" y="1039550"/>
                  <a:pt x="1816100" y="1035050"/>
                </a:cubicBezTo>
                <a:cubicBezTo>
                  <a:pt x="1876069" y="1026483"/>
                  <a:pt x="1836699" y="1014025"/>
                  <a:pt x="1905000" y="996950"/>
                </a:cubicBezTo>
                <a:lnTo>
                  <a:pt x="1930400" y="990600"/>
                </a:lnTo>
                <a:cubicBezTo>
                  <a:pt x="1934633" y="984250"/>
                  <a:pt x="1937141" y="976318"/>
                  <a:pt x="1943100" y="971550"/>
                </a:cubicBezTo>
                <a:cubicBezTo>
                  <a:pt x="1948327" y="967369"/>
                  <a:pt x="1956299" y="968451"/>
                  <a:pt x="1962150" y="965200"/>
                </a:cubicBezTo>
                <a:cubicBezTo>
                  <a:pt x="1975493" y="957787"/>
                  <a:pt x="1987550" y="948267"/>
                  <a:pt x="2000250" y="939800"/>
                </a:cubicBezTo>
                <a:lnTo>
                  <a:pt x="2000250" y="939800"/>
                </a:lnTo>
                <a:cubicBezTo>
                  <a:pt x="2012950" y="927100"/>
                  <a:pt x="2028387" y="916644"/>
                  <a:pt x="2038350" y="901700"/>
                </a:cubicBezTo>
                <a:cubicBezTo>
                  <a:pt x="2069001" y="855724"/>
                  <a:pt x="2056924" y="877252"/>
                  <a:pt x="2076450" y="838200"/>
                </a:cubicBezTo>
                <a:cubicBezTo>
                  <a:pt x="2078567" y="797983"/>
                  <a:pt x="2079825" y="757712"/>
                  <a:pt x="2082800" y="717550"/>
                </a:cubicBezTo>
                <a:cubicBezTo>
                  <a:pt x="2084938" y="688683"/>
                  <a:pt x="2089314" y="662839"/>
                  <a:pt x="2095500" y="635000"/>
                </a:cubicBezTo>
                <a:cubicBezTo>
                  <a:pt x="2095547" y="634788"/>
                  <a:pt x="2105169" y="593581"/>
                  <a:pt x="2108200" y="590550"/>
                </a:cubicBezTo>
                <a:cubicBezTo>
                  <a:pt x="2120037" y="578713"/>
                  <a:pt x="2144117" y="575752"/>
                  <a:pt x="2159000" y="571500"/>
                </a:cubicBezTo>
                <a:cubicBezTo>
                  <a:pt x="2188784" y="562990"/>
                  <a:pt x="2169583" y="566964"/>
                  <a:pt x="2203450" y="552450"/>
                </a:cubicBezTo>
                <a:cubicBezTo>
                  <a:pt x="2209602" y="549813"/>
                  <a:pt x="2216150" y="548217"/>
                  <a:pt x="2222500" y="546100"/>
                </a:cubicBezTo>
                <a:cubicBezTo>
                  <a:pt x="2264833" y="548217"/>
                  <a:pt x="2307273" y="548778"/>
                  <a:pt x="2349500" y="552450"/>
                </a:cubicBezTo>
                <a:cubicBezTo>
                  <a:pt x="2356168" y="553030"/>
                  <a:pt x="2363408" y="554515"/>
                  <a:pt x="2368550" y="558800"/>
                </a:cubicBezTo>
                <a:cubicBezTo>
                  <a:pt x="2376680" y="565575"/>
                  <a:pt x="2380712" y="576165"/>
                  <a:pt x="2387600" y="584200"/>
                </a:cubicBezTo>
                <a:cubicBezTo>
                  <a:pt x="2393444" y="591018"/>
                  <a:pt x="2400901" y="596351"/>
                  <a:pt x="2406650" y="603250"/>
                </a:cubicBezTo>
                <a:cubicBezTo>
                  <a:pt x="2420327" y="619663"/>
                  <a:pt x="2419336" y="622257"/>
                  <a:pt x="2425700" y="641350"/>
                </a:cubicBezTo>
                <a:cubicBezTo>
                  <a:pt x="2423583" y="664633"/>
                  <a:pt x="2423413" y="688176"/>
                  <a:pt x="2419350" y="711200"/>
                </a:cubicBezTo>
                <a:cubicBezTo>
                  <a:pt x="2411734" y="754360"/>
                  <a:pt x="2406926" y="740099"/>
                  <a:pt x="2393950" y="774700"/>
                </a:cubicBezTo>
                <a:cubicBezTo>
                  <a:pt x="2390886" y="782872"/>
                  <a:pt x="2390108" y="791741"/>
                  <a:pt x="2387600" y="800100"/>
                </a:cubicBezTo>
                <a:cubicBezTo>
                  <a:pt x="2383753" y="812922"/>
                  <a:pt x="2374900" y="838200"/>
                  <a:pt x="2374900" y="838200"/>
                </a:cubicBezTo>
                <a:cubicBezTo>
                  <a:pt x="2377017" y="867833"/>
                  <a:pt x="2376087" y="897843"/>
                  <a:pt x="2381250" y="927100"/>
                </a:cubicBezTo>
                <a:cubicBezTo>
                  <a:pt x="2382576" y="934616"/>
                  <a:pt x="2390850" y="939176"/>
                  <a:pt x="2393950" y="946150"/>
                </a:cubicBezTo>
                <a:cubicBezTo>
                  <a:pt x="2416528" y="996950"/>
                  <a:pt x="2395161" y="979716"/>
                  <a:pt x="2432050" y="1035050"/>
                </a:cubicBezTo>
                <a:cubicBezTo>
                  <a:pt x="2436283" y="1041400"/>
                  <a:pt x="2439354" y="1048704"/>
                  <a:pt x="2444750" y="1054100"/>
                </a:cubicBezTo>
                <a:cubicBezTo>
                  <a:pt x="2464986" y="1074336"/>
                  <a:pt x="2472077" y="1072437"/>
                  <a:pt x="2495550" y="1085850"/>
                </a:cubicBezTo>
                <a:cubicBezTo>
                  <a:pt x="2502176" y="1089636"/>
                  <a:pt x="2507360" y="1096137"/>
                  <a:pt x="2514600" y="1098550"/>
                </a:cubicBezTo>
                <a:cubicBezTo>
                  <a:pt x="2526814" y="1102621"/>
                  <a:pt x="2540000" y="1102783"/>
                  <a:pt x="2552700" y="1104900"/>
                </a:cubicBezTo>
                <a:cubicBezTo>
                  <a:pt x="2586567" y="1102783"/>
                  <a:pt x="2620536" y="1101926"/>
                  <a:pt x="2654300" y="1098550"/>
                </a:cubicBezTo>
                <a:cubicBezTo>
                  <a:pt x="2662984" y="1097682"/>
                  <a:pt x="2671341" y="1094708"/>
                  <a:pt x="2679700" y="1092200"/>
                </a:cubicBezTo>
                <a:cubicBezTo>
                  <a:pt x="2692522" y="1088353"/>
                  <a:pt x="2717800" y="1079500"/>
                  <a:pt x="2717800" y="1079500"/>
                </a:cubicBezTo>
                <a:cubicBezTo>
                  <a:pt x="2774211" y="1037192"/>
                  <a:pt x="2713117" y="1077878"/>
                  <a:pt x="2768600" y="1054100"/>
                </a:cubicBezTo>
                <a:cubicBezTo>
                  <a:pt x="2775615" y="1051094"/>
                  <a:pt x="2781024" y="1045186"/>
                  <a:pt x="2787650" y="1041400"/>
                </a:cubicBezTo>
                <a:cubicBezTo>
                  <a:pt x="2795869" y="1036704"/>
                  <a:pt x="2804831" y="1033396"/>
                  <a:pt x="2813050" y="1028700"/>
                </a:cubicBezTo>
                <a:cubicBezTo>
                  <a:pt x="2819676" y="1024914"/>
                  <a:pt x="2825274" y="1019413"/>
                  <a:pt x="2832100" y="1016000"/>
                </a:cubicBezTo>
                <a:cubicBezTo>
                  <a:pt x="2838087" y="1013007"/>
                  <a:pt x="2845299" y="1012901"/>
                  <a:pt x="2851150" y="1009650"/>
                </a:cubicBezTo>
                <a:cubicBezTo>
                  <a:pt x="2864493" y="1002237"/>
                  <a:pt x="2889250" y="984250"/>
                  <a:pt x="2889250" y="984250"/>
                </a:cubicBezTo>
                <a:cubicBezTo>
                  <a:pt x="2925646" y="929655"/>
                  <a:pt x="2877183" y="993903"/>
                  <a:pt x="2921000" y="958850"/>
                </a:cubicBezTo>
                <a:cubicBezTo>
                  <a:pt x="2926959" y="954082"/>
                  <a:pt x="2928814" y="945663"/>
                  <a:pt x="2933700" y="939800"/>
                </a:cubicBezTo>
                <a:cubicBezTo>
                  <a:pt x="2939449" y="932901"/>
                  <a:pt x="2946400" y="927100"/>
                  <a:pt x="2952750" y="920750"/>
                </a:cubicBezTo>
                <a:cubicBezTo>
                  <a:pt x="2954867" y="905933"/>
                  <a:pt x="2956165" y="890976"/>
                  <a:pt x="2959100" y="876300"/>
                </a:cubicBezTo>
                <a:cubicBezTo>
                  <a:pt x="2960413" y="869736"/>
                  <a:pt x="2963611" y="863686"/>
                  <a:pt x="2965450" y="857250"/>
                </a:cubicBezTo>
                <a:cubicBezTo>
                  <a:pt x="2967848" y="848859"/>
                  <a:pt x="2969683" y="840317"/>
                  <a:pt x="2971800" y="831850"/>
                </a:cubicBezTo>
                <a:cubicBezTo>
                  <a:pt x="2976113" y="788718"/>
                  <a:pt x="2978508" y="759496"/>
                  <a:pt x="2984500" y="717550"/>
                </a:cubicBezTo>
                <a:cubicBezTo>
                  <a:pt x="2986321" y="704804"/>
                  <a:pt x="2988057" y="692019"/>
                  <a:pt x="2990850" y="679450"/>
                </a:cubicBezTo>
                <a:cubicBezTo>
                  <a:pt x="2992302" y="672916"/>
                  <a:pt x="2992467" y="665133"/>
                  <a:pt x="2997200" y="660400"/>
                </a:cubicBezTo>
                <a:cubicBezTo>
                  <a:pt x="3007993" y="649607"/>
                  <a:pt x="3024507" y="645793"/>
                  <a:pt x="3035300" y="635000"/>
                </a:cubicBezTo>
                <a:cubicBezTo>
                  <a:pt x="3041650" y="628650"/>
                  <a:pt x="3046878" y="620931"/>
                  <a:pt x="3054350" y="615950"/>
                </a:cubicBezTo>
                <a:cubicBezTo>
                  <a:pt x="3059919" y="612237"/>
                  <a:pt x="3067413" y="612593"/>
                  <a:pt x="3073400" y="609600"/>
                </a:cubicBezTo>
                <a:cubicBezTo>
                  <a:pt x="3080226" y="606187"/>
                  <a:pt x="3085624" y="600313"/>
                  <a:pt x="3092450" y="596900"/>
                </a:cubicBezTo>
                <a:cubicBezTo>
                  <a:pt x="3098437" y="593907"/>
                  <a:pt x="3105513" y="593543"/>
                  <a:pt x="3111500" y="590550"/>
                </a:cubicBezTo>
                <a:cubicBezTo>
                  <a:pt x="3118326" y="587137"/>
                  <a:pt x="3123535" y="580856"/>
                  <a:pt x="3130550" y="577850"/>
                </a:cubicBezTo>
                <a:cubicBezTo>
                  <a:pt x="3138572" y="574412"/>
                  <a:pt x="3147591" y="574008"/>
                  <a:pt x="3155950" y="571500"/>
                </a:cubicBezTo>
                <a:cubicBezTo>
                  <a:pt x="3168772" y="567653"/>
                  <a:pt x="3194050" y="558800"/>
                  <a:pt x="3194050" y="558800"/>
                </a:cubicBezTo>
                <a:cubicBezTo>
                  <a:pt x="3215217" y="560917"/>
                  <a:pt x="3238184" y="556347"/>
                  <a:pt x="3257550" y="565150"/>
                </a:cubicBezTo>
                <a:cubicBezTo>
                  <a:pt x="3265495" y="568761"/>
                  <a:pt x="3262465" y="581942"/>
                  <a:pt x="3263900" y="590550"/>
                </a:cubicBezTo>
                <a:cubicBezTo>
                  <a:pt x="3266705" y="607383"/>
                  <a:pt x="3267197" y="624560"/>
                  <a:pt x="3270250" y="641350"/>
                </a:cubicBezTo>
                <a:cubicBezTo>
                  <a:pt x="3271447" y="647936"/>
                  <a:pt x="3274977" y="653906"/>
                  <a:pt x="3276600" y="660400"/>
                </a:cubicBezTo>
                <a:cubicBezTo>
                  <a:pt x="3279218" y="670871"/>
                  <a:pt x="3280609" y="681614"/>
                  <a:pt x="3282950" y="692150"/>
                </a:cubicBezTo>
                <a:cubicBezTo>
                  <a:pt x="3292876" y="736815"/>
                  <a:pt x="3285043" y="699475"/>
                  <a:pt x="3295650" y="736600"/>
                </a:cubicBezTo>
                <a:cubicBezTo>
                  <a:pt x="3298048" y="744991"/>
                  <a:pt x="3298562" y="753978"/>
                  <a:pt x="3302000" y="762000"/>
                </a:cubicBezTo>
                <a:cubicBezTo>
                  <a:pt x="3305006" y="769015"/>
                  <a:pt x="3311600" y="774076"/>
                  <a:pt x="3314700" y="781050"/>
                </a:cubicBezTo>
                <a:cubicBezTo>
                  <a:pt x="3320137" y="793283"/>
                  <a:pt x="3323167" y="806450"/>
                  <a:pt x="3327400" y="819150"/>
                </a:cubicBezTo>
                <a:lnTo>
                  <a:pt x="3333750" y="838200"/>
                </a:lnTo>
                <a:cubicBezTo>
                  <a:pt x="3337983" y="850900"/>
                  <a:pt x="3339024" y="865161"/>
                  <a:pt x="3346450" y="876300"/>
                </a:cubicBezTo>
                <a:cubicBezTo>
                  <a:pt x="3350683" y="882650"/>
                  <a:pt x="3355364" y="888724"/>
                  <a:pt x="3359150" y="895350"/>
                </a:cubicBezTo>
                <a:cubicBezTo>
                  <a:pt x="3365791" y="906971"/>
                  <a:pt x="3374236" y="929486"/>
                  <a:pt x="3384550" y="939800"/>
                </a:cubicBezTo>
                <a:cubicBezTo>
                  <a:pt x="3389946" y="945196"/>
                  <a:pt x="3397250" y="948267"/>
                  <a:pt x="3403600" y="952500"/>
                </a:cubicBezTo>
                <a:cubicBezTo>
                  <a:pt x="3432003" y="995105"/>
                  <a:pt x="3398544" y="953363"/>
                  <a:pt x="3435350" y="977900"/>
                </a:cubicBezTo>
                <a:cubicBezTo>
                  <a:pt x="3480748" y="1008165"/>
                  <a:pt x="3426079" y="989870"/>
                  <a:pt x="3479800" y="1003300"/>
                </a:cubicBezTo>
                <a:cubicBezTo>
                  <a:pt x="3524250" y="1001183"/>
                  <a:pt x="3568922" y="1001864"/>
                  <a:pt x="3613150" y="996950"/>
                </a:cubicBezTo>
                <a:cubicBezTo>
                  <a:pt x="3626455" y="995472"/>
                  <a:pt x="3638550" y="988483"/>
                  <a:pt x="3651250" y="984250"/>
                </a:cubicBezTo>
                <a:lnTo>
                  <a:pt x="3689350" y="971550"/>
                </a:lnTo>
                <a:cubicBezTo>
                  <a:pt x="3695700" y="969433"/>
                  <a:pt x="3702831" y="968913"/>
                  <a:pt x="3708400" y="965200"/>
                </a:cubicBezTo>
                <a:cubicBezTo>
                  <a:pt x="3762995" y="928804"/>
                  <a:pt x="3693920" y="972440"/>
                  <a:pt x="3746500" y="946150"/>
                </a:cubicBezTo>
                <a:cubicBezTo>
                  <a:pt x="3795739" y="921531"/>
                  <a:pt x="3736717" y="943061"/>
                  <a:pt x="3784600" y="927100"/>
                </a:cubicBezTo>
                <a:cubicBezTo>
                  <a:pt x="3879303" y="946041"/>
                  <a:pt x="3826562" y="941236"/>
                  <a:pt x="3943350" y="933450"/>
                </a:cubicBezTo>
                <a:cubicBezTo>
                  <a:pt x="3985454" y="905381"/>
                  <a:pt x="3938669" y="938370"/>
                  <a:pt x="3981450" y="901700"/>
                </a:cubicBezTo>
                <a:cubicBezTo>
                  <a:pt x="3989485" y="894812"/>
                  <a:pt x="3998383" y="889000"/>
                  <a:pt x="4006850" y="882650"/>
                </a:cubicBezTo>
                <a:lnTo>
                  <a:pt x="4032250" y="831850"/>
                </a:lnTo>
                <a:cubicBezTo>
                  <a:pt x="4036483" y="823383"/>
                  <a:pt x="4041957" y="815430"/>
                  <a:pt x="4044950" y="806450"/>
                </a:cubicBezTo>
                <a:lnTo>
                  <a:pt x="4051300" y="787400"/>
                </a:lnTo>
                <a:cubicBezTo>
                  <a:pt x="4049183" y="751417"/>
                  <a:pt x="4048537" y="715317"/>
                  <a:pt x="4044950" y="679450"/>
                </a:cubicBezTo>
                <a:cubicBezTo>
                  <a:pt x="4044284" y="672790"/>
                  <a:pt x="4038600" y="667093"/>
                  <a:pt x="4038600" y="660400"/>
                </a:cubicBezTo>
                <a:cubicBezTo>
                  <a:pt x="4038600" y="635880"/>
                  <a:pt x="4042316" y="620501"/>
                  <a:pt x="4057650" y="603250"/>
                </a:cubicBezTo>
                <a:cubicBezTo>
                  <a:pt x="4077561" y="580850"/>
                  <a:pt x="4090828" y="566148"/>
                  <a:pt x="4114800" y="552450"/>
                </a:cubicBezTo>
                <a:cubicBezTo>
                  <a:pt x="4123019" y="547754"/>
                  <a:pt x="4131411" y="543266"/>
                  <a:pt x="4140200" y="539750"/>
                </a:cubicBezTo>
                <a:cubicBezTo>
                  <a:pt x="4152629" y="534778"/>
                  <a:pt x="4178300" y="527050"/>
                  <a:pt x="4178300" y="527050"/>
                </a:cubicBezTo>
                <a:cubicBezTo>
                  <a:pt x="4193117" y="529167"/>
                  <a:pt x="4210058" y="525467"/>
                  <a:pt x="4222750" y="533400"/>
                </a:cubicBezTo>
                <a:cubicBezTo>
                  <a:pt x="4230151" y="538025"/>
                  <a:pt x="4226702" y="550409"/>
                  <a:pt x="4229100" y="558800"/>
                </a:cubicBezTo>
                <a:cubicBezTo>
                  <a:pt x="4230939" y="565236"/>
                  <a:pt x="4233333" y="571500"/>
                  <a:pt x="4235450" y="577850"/>
                </a:cubicBezTo>
                <a:cubicBezTo>
                  <a:pt x="4237567" y="632883"/>
                  <a:pt x="4238745" y="687961"/>
                  <a:pt x="4241800" y="742950"/>
                </a:cubicBezTo>
                <a:cubicBezTo>
                  <a:pt x="4242980" y="764189"/>
                  <a:pt x="4245142" y="785392"/>
                  <a:pt x="4248150" y="806450"/>
                </a:cubicBezTo>
                <a:cubicBezTo>
                  <a:pt x="4250549" y="823244"/>
                  <a:pt x="4262781" y="856693"/>
                  <a:pt x="4267200" y="869950"/>
                </a:cubicBezTo>
                <a:cubicBezTo>
                  <a:pt x="4269317" y="876300"/>
                  <a:pt x="4269837" y="883431"/>
                  <a:pt x="4273550" y="889000"/>
                </a:cubicBezTo>
                <a:cubicBezTo>
                  <a:pt x="4277783" y="895350"/>
                  <a:pt x="4282837" y="901224"/>
                  <a:pt x="4286250" y="908050"/>
                </a:cubicBezTo>
                <a:cubicBezTo>
                  <a:pt x="4289243" y="914037"/>
                  <a:pt x="4287867" y="922367"/>
                  <a:pt x="4292600" y="927100"/>
                </a:cubicBezTo>
                <a:cubicBezTo>
                  <a:pt x="4297333" y="931833"/>
                  <a:pt x="4305300" y="931333"/>
                  <a:pt x="4311650" y="933450"/>
                </a:cubicBezTo>
                <a:cubicBezTo>
                  <a:pt x="4319555" y="945307"/>
                  <a:pt x="4330458" y="964360"/>
                  <a:pt x="4343400" y="971550"/>
                </a:cubicBezTo>
                <a:cubicBezTo>
                  <a:pt x="4355102" y="978051"/>
                  <a:pt x="4370361" y="976824"/>
                  <a:pt x="4381500" y="984250"/>
                </a:cubicBezTo>
                <a:cubicBezTo>
                  <a:pt x="4387850" y="988483"/>
                  <a:pt x="4393576" y="993850"/>
                  <a:pt x="4400550" y="996950"/>
                </a:cubicBezTo>
                <a:cubicBezTo>
                  <a:pt x="4412783" y="1002387"/>
                  <a:pt x="4438650" y="1009650"/>
                  <a:pt x="4438650" y="1009650"/>
                </a:cubicBezTo>
                <a:cubicBezTo>
                  <a:pt x="4466167" y="1007533"/>
                  <a:pt x="4493940" y="1007604"/>
                  <a:pt x="4521200" y="1003300"/>
                </a:cubicBezTo>
                <a:cubicBezTo>
                  <a:pt x="4534423" y="1001212"/>
                  <a:pt x="4546428" y="994278"/>
                  <a:pt x="4559300" y="990600"/>
                </a:cubicBezTo>
                <a:cubicBezTo>
                  <a:pt x="4576083" y="985805"/>
                  <a:pt x="4594057" y="984776"/>
                  <a:pt x="4610100" y="977900"/>
                </a:cubicBezTo>
                <a:cubicBezTo>
                  <a:pt x="4624917" y="971550"/>
                  <a:pt x="4638911" y="962760"/>
                  <a:pt x="4654550" y="958850"/>
                </a:cubicBezTo>
                <a:cubicBezTo>
                  <a:pt x="4681559" y="952098"/>
                  <a:pt x="4709583" y="950383"/>
                  <a:pt x="4737100" y="946150"/>
                </a:cubicBezTo>
                <a:cubicBezTo>
                  <a:pt x="4780948" y="931534"/>
                  <a:pt x="4728171" y="948585"/>
                  <a:pt x="4806950" y="927100"/>
                </a:cubicBezTo>
                <a:cubicBezTo>
                  <a:pt x="4813408" y="925339"/>
                  <a:pt x="4819542" y="922511"/>
                  <a:pt x="4826000" y="920750"/>
                </a:cubicBezTo>
                <a:cubicBezTo>
                  <a:pt x="4842839" y="916157"/>
                  <a:pt x="4876800" y="908050"/>
                  <a:pt x="4876800" y="908050"/>
                </a:cubicBezTo>
                <a:cubicBezTo>
                  <a:pt x="4909484" y="886261"/>
                  <a:pt x="4916171" y="885400"/>
                  <a:pt x="4940300" y="857250"/>
                </a:cubicBezTo>
                <a:cubicBezTo>
                  <a:pt x="4945267" y="851456"/>
                  <a:pt x="4949587" y="845026"/>
                  <a:pt x="4953000" y="838200"/>
                </a:cubicBezTo>
                <a:cubicBezTo>
                  <a:pt x="4955993" y="832213"/>
                  <a:pt x="4957233" y="825500"/>
                  <a:pt x="4959350" y="819150"/>
                </a:cubicBezTo>
                <a:cubicBezTo>
                  <a:pt x="4954665" y="734828"/>
                  <a:pt x="4957418" y="725006"/>
                  <a:pt x="4946650" y="660400"/>
                </a:cubicBezTo>
                <a:cubicBezTo>
                  <a:pt x="4944839" y="649531"/>
                  <a:pt x="4940084" y="621868"/>
                  <a:pt x="4933950" y="609600"/>
                </a:cubicBezTo>
                <a:cubicBezTo>
                  <a:pt x="4930537" y="602774"/>
                  <a:pt x="4924663" y="597376"/>
                  <a:pt x="4921250" y="590550"/>
                </a:cubicBezTo>
                <a:cubicBezTo>
                  <a:pt x="4918257" y="584563"/>
                  <a:pt x="4918151" y="577351"/>
                  <a:pt x="4914900" y="571500"/>
                </a:cubicBezTo>
                <a:cubicBezTo>
                  <a:pt x="4907487" y="558157"/>
                  <a:pt x="4894327" y="547880"/>
                  <a:pt x="4889500" y="533400"/>
                </a:cubicBezTo>
                <a:cubicBezTo>
                  <a:pt x="4873539" y="485517"/>
                  <a:pt x="4895069" y="544539"/>
                  <a:pt x="4870450" y="495300"/>
                </a:cubicBezTo>
                <a:cubicBezTo>
                  <a:pt x="4867457" y="489313"/>
                  <a:pt x="4867813" y="481819"/>
                  <a:pt x="4864100" y="476250"/>
                </a:cubicBezTo>
                <a:cubicBezTo>
                  <a:pt x="4857078" y="465717"/>
                  <a:pt x="4837714" y="450357"/>
                  <a:pt x="4826000" y="444500"/>
                </a:cubicBezTo>
                <a:cubicBezTo>
                  <a:pt x="4800062" y="431531"/>
                  <a:pt x="4747774" y="433219"/>
                  <a:pt x="4730750" y="431800"/>
                </a:cubicBezTo>
                <a:cubicBezTo>
                  <a:pt x="4685075" y="416575"/>
                  <a:pt x="4742114" y="435047"/>
                  <a:pt x="4686300" y="419100"/>
                </a:cubicBezTo>
                <a:cubicBezTo>
                  <a:pt x="4679864" y="417261"/>
                  <a:pt x="4673916" y="413356"/>
                  <a:pt x="4667250" y="412750"/>
                </a:cubicBezTo>
                <a:cubicBezTo>
                  <a:pt x="4627143" y="409104"/>
                  <a:pt x="4586817" y="408517"/>
                  <a:pt x="4546600" y="406400"/>
                </a:cubicBezTo>
                <a:cubicBezTo>
                  <a:pt x="4525433" y="402167"/>
                  <a:pt x="4503578" y="400526"/>
                  <a:pt x="4483100" y="393700"/>
                </a:cubicBezTo>
                <a:cubicBezTo>
                  <a:pt x="4476750" y="391583"/>
                  <a:pt x="4470636" y="388547"/>
                  <a:pt x="4464050" y="387350"/>
                </a:cubicBezTo>
                <a:cubicBezTo>
                  <a:pt x="4432022" y="381527"/>
                  <a:pt x="4380519" y="378753"/>
                  <a:pt x="4349750" y="374650"/>
                </a:cubicBezTo>
                <a:cubicBezTo>
                  <a:pt x="4339052" y="373224"/>
                  <a:pt x="4328784" y="368740"/>
                  <a:pt x="4318000" y="368300"/>
                </a:cubicBezTo>
                <a:cubicBezTo>
                  <a:pt x="4224920" y="364501"/>
                  <a:pt x="4131733" y="364067"/>
                  <a:pt x="4038600" y="361950"/>
                </a:cubicBezTo>
                <a:cubicBezTo>
                  <a:pt x="3998383" y="364067"/>
                  <a:pt x="3958057" y="364654"/>
                  <a:pt x="3917950" y="368300"/>
                </a:cubicBezTo>
                <a:cubicBezTo>
                  <a:pt x="3911284" y="368906"/>
                  <a:pt x="3905593" y="374650"/>
                  <a:pt x="3898900" y="374650"/>
                </a:cubicBezTo>
                <a:cubicBezTo>
                  <a:pt x="3826902" y="374650"/>
                  <a:pt x="3754967" y="370417"/>
                  <a:pt x="3683000" y="368300"/>
                </a:cubicBezTo>
                <a:cubicBezTo>
                  <a:pt x="3560644" y="343829"/>
                  <a:pt x="3690119" y="367823"/>
                  <a:pt x="3384550" y="355600"/>
                </a:cubicBezTo>
                <a:cubicBezTo>
                  <a:pt x="3263904" y="350774"/>
                  <a:pt x="3381597" y="352056"/>
                  <a:pt x="3308350" y="342900"/>
                </a:cubicBezTo>
                <a:cubicBezTo>
                  <a:pt x="3283059" y="339739"/>
                  <a:pt x="3257550" y="338667"/>
                  <a:pt x="3232150" y="336550"/>
                </a:cubicBezTo>
                <a:cubicBezTo>
                  <a:pt x="3143649" y="318850"/>
                  <a:pt x="3284420" y="345831"/>
                  <a:pt x="3130550" y="323850"/>
                </a:cubicBezTo>
                <a:cubicBezTo>
                  <a:pt x="3118593" y="322142"/>
                  <a:pt x="3050068" y="306636"/>
                  <a:pt x="3028950" y="304800"/>
                </a:cubicBezTo>
                <a:cubicBezTo>
                  <a:pt x="2993040" y="301677"/>
                  <a:pt x="2956983" y="300567"/>
                  <a:pt x="2921000" y="298450"/>
                </a:cubicBezTo>
                <a:cubicBezTo>
                  <a:pt x="2891367" y="302683"/>
                  <a:pt x="2861579" y="305948"/>
                  <a:pt x="2832100" y="311150"/>
                </a:cubicBezTo>
                <a:cubicBezTo>
                  <a:pt x="2825508" y="312313"/>
                  <a:pt x="2819699" y="316733"/>
                  <a:pt x="2813050" y="317500"/>
                </a:cubicBezTo>
                <a:cubicBezTo>
                  <a:pt x="2651250" y="336169"/>
                  <a:pt x="2583302" y="332193"/>
                  <a:pt x="2400300" y="336550"/>
                </a:cubicBezTo>
                <a:cubicBezTo>
                  <a:pt x="2299734" y="346607"/>
                  <a:pt x="2325725" y="347018"/>
                  <a:pt x="2184400" y="336550"/>
                </a:cubicBezTo>
                <a:cubicBezTo>
                  <a:pt x="2177725" y="336056"/>
                  <a:pt x="2171700" y="332317"/>
                  <a:pt x="2165350" y="330200"/>
                </a:cubicBezTo>
                <a:cubicBezTo>
                  <a:pt x="2161117" y="323850"/>
                  <a:pt x="2157536" y="317013"/>
                  <a:pt x="2152650" y="311150"/>
                </a:cubicBezTo>
                <a:cubicBezTo>
                  <a:pt x="2146901" y="304251"/>
                  <a:pt x="2138055" y="299897"/>
                  <a:pt x="2133600" y="292100"/>
                </a:cubicBezTo>
                <a:cubicBezTo>
                  <a:pt x="2130841" y="287271"/>
                  <a:pt x="2121284" y="236868"/>
                  <a:pt x="2120900" y="234950"/>
                </a:cubicBezTo>
                <a:cubicBezTo>
                  <a:pt x="2119952" y="224526"/>
                  <a:pt x="2117909" y="162354"/>
                  <a:pt x="2108200" y="139700"/>
                </a:cubicBezTo>
                <a:cubicBezTo>
                  <a:pt x="2105194" y="132685"/>
                  <a:pt x="2100386" y="126513"/>
                  <a:pt x="2095500" y="120650"/>
                </a:cubicBezTo>
                <a:cubicBezTo>
                  <a:pt x="2085469" y="108613"/>
                  <a:pt x="2071671" y="96036"/>
                  <a:pt x="2057400" y="88900"/>
                </a:cubicBezTo>
                <a:cubicBezTo>
                  <a:pt x="2047205" y="83802"/>
                  <a:pt x="2036362" y="80095"/>
                  <a:pt x="2025650" y="76200"/>
                </a:cubicBezTo>
                <a:cubicBezTo>
                  <a:pt x="2013069" y="71625"/>
                  <a:pt x="2000465" y="67022"/>
                  <a:pt x="1987550" y="63500"/>
                </a:cubicBezTo>
                <a:cubicBezTo>
                  <a:pt x="1977137" y="60660"/>
                  <a:pt x="1966336" y="59491"/>
                  <a:pt x="1955800" y="57150"/>
                </a:cubicBezTo>
                <a:cubicBezTo>
                  <a:pt x="1947281" y="55257"/>
                  <a:pt x="1939008" y="52235"/>
                  <a:pt x="1930400" y="50800"/>
                </a:cubicBezTo>
                <a:cubicBezTo>
                  <a:pt x="1913567" y="47995"/>
                  <a:pt x="1896433" y="47255"/>
                  <a:pt x="1879600" y="44450"/>
                </a:cubicBezTo>
                <a:cubicBezTo>
                  <a:pt x="1870992" y="43015"/>
                  <a:pt x="1862840" y="39334"/>
                  <a:pt x="1854200" y="38100"/>
                </a:cubicBezTo>
                <a:cubicBezTo>
                  <a:pt x="1816750" y="32750"/>
                  <a:pt x="1742487" y="28522"/>
                  <a:pt x="1708150" y="25400"/>
                </a:cubicBezTo>
                <a:cubicBezTo>
                  <a:pt x="1689061" y="23665"/>
                  <a:pt x="1670050" y="21167"/>
                  <a:pt x="1651000" y="19050"/>
                </a:cubicBezTo>
                <a:cubicBezTo>
                  <a:pt x="1644650" y="16933"/>
                  <a:pt x="1638514" y="14013"/>
                  <a:pt x="1631950" y="12700"/>
                </a:cubicBezTo>
                <a:cubicBezTo>
                  <a:pt x="1606700" y="7650"/>
                  <a:pt x="1555750" y="0"/>
                  <a:pt x="1555750" y="0"/>
                </a:cubicBezTo>
                <a:cubicBezTo>
                  <a:pt x="1498600" y="2117"/>
                  <a:pt x="1441384" y="2890"/>
                  <a:pt x="1384300" y="6350"/>
                </a:cubicBezTo>
                <a:cubicBezTo>
                  <a:pt x="1371448" y="7129"/>
                  <a:pt x="1359056" y="12005"/>
                  <a:pt x="1346200" y="12700"/>
                </a:cubicBezTo>
                <a:cubicBezTo>
                  <a:pt x="1280645" y="16244"/>
                  <a:pt x="1214967" y="16933"/>
                  <a:pt x="1149350" y="19050"/>
                </a:cubicBezTo>
                <a:cubicBezTo>
                  <a:pt x="1100484" y="28823"/>
                  <a:pt x="1128071" y="22782"/>
                  <a:pt x="1066800" y="38100"/>
                </a:cubicBezTo>
                <a:cubicBezTo>
                  <a:pt x="1058333" y="40217"/>
                  <a:pt x="1050112" y="43938"/>
                  <a:pt x="1041400" y="44450"/>
                </a:cubicBezTo>
                <a:lnTo>
                  <a:pt x="933450" y="50800"/>
                </a:lnTo>
                <a:cubicBezTo>
                  <a:pt x="906080" y="59923"/>
                  <a:pt x="899409" y="62688"/>
                  <a:pt x="863600" y="69850"/>
                </a:cubicBezTo>
                <a:cubicBezTo>
                  <a:pt x="827273" y="77115"/>
                  <a:pt x="823338" y="78706"/>
                  <a:pt x="781050" y="82550"/>
                </a:cubicBezTo>
                <a:cubicBezTo>
                  <a:pt x="774726" y="83125"/>
                  <a:pt x="796925" y="87842"/>
                  <a:pt x="800100" y="88900"/>
                </a:cubicBezTo>
                <a:close/>
              </a:path>
            </a:pathLst>
          </a:cu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3035306" y="4005064"/>
            <a:ext cx="5425125" cy="1944216"/>
          </a:xfrm>
          <a:custGeom>
            <a:avLst/>
            <a:gdLst>
              <a:gd name="connsiteX0" fmla="*/ 1003442 w 4165742"/>
              <a:gd name="connsiteY0" fmla="*/ 82550 h 1181100"/>
              <a:gd name="connsiteX1" fmla="*/ 1003442 w 4165742"/>
              <a:gd name="connsiteY1" fmla="*/ 82550 h 1181100"/>
              <a:gd name="connsiteX2" fmla="*/ 946292 w 4165742"/>
              <a:gd name="connsiteY2" fmla="*/ 63500 h 1181100"/>
              <a:gd name="connsiteX3" fmla="*/ 901842 w 4165742"/>
              <a:gd name="connsiteY3" fmla="*/ 57150 h 1181100"/>
              <a:gd name="connsiteX4" fmla="*/ 793892 w 4165742"/>
              <a:gd name="connsiteY4" fmla="*/ 44450 h 1181100"/>
              <a:gd name="connsiteX5" fmla="*/ 717692 w 4165742"/>
              <a:gd name="connsiteY5" fmla="*/ 25400 h 1181100"/>
              <a:gd name="connsiteX6" fmla="*/ 692292 w 4165742"/>
              <a:gd name="connsiteY6" fmla="*/ 19050 h 1181100"/>
              <a:gd name="connsiteX7" fmla="*/ 673242 w 4165742"/>
              <a:gd name="connsiteY7" fmla="*/ 12700 h 1181100"/>
              <a:gd name="connsiteX8" fmla="*/ 616092 w 4165742"/>
              <a:gd name="connsiteY8" fmla="*/ 6350 h 1181100"/>
              <a:gd name="connsiteX9" fmla="*/ 577992 w 4165742"/>
              <a:gd name="connsiteY9" fmla="*/ 0 h 1181100"/>
              <a:gd name="connsiteX10" fmla="*/ 374792 w 4165742"/>
              <a:gd name="connsiteY10" fmla="*/ 6350 h 1181100"/>
              <a:gd name="connsiteX11" fmla="*/ 323992 w 4165742"/>
              <a:gd name="connsiteY11" fmla="*/ 25400 h 1181100"/>
              <a:gd name="connsiteX12" fmla="*/ 273192 w 4165742"/>
              <a:gd name="connsiteY12" fmla="*/ 63500 h 1181100"/>
              <a:gd name="connsiteX13" fmla="*/ 235092 w 4165742"/>
              <a:gd name="connsiteY13" fmla="*/ 82550 h 1181100"/>
              <a:gd name="connsiteX14" fmla="*/ 216042 w 4165742"/>
              <a:gd name="connsiteY14" fmla="*/ 107950 h 1181100"/>
              <a:gd name="connsiteX15" fmla="*/ 196992 w 4165742"/>
              <a:gd name="connsiteY15" fmla="*/ 120650 h 1181100"/>
              <a:gd name="connsiteX16" fmla="*/ 152542 w 4165742"/>
              <a:gd name="connsiteY16" fmla="*/ 158750 h 1181100"/>
              <a:gd name="connsiteX17" fmla="*/ 133492 w 4165742"/>
              <a:gd name="connsiteY17" fmla="*/ 196850 h 1181100"/>
              <a:gd name="connsiteX18" fmla="*/ 127142 w 4165742"/>
              <a:gd name="connsiteY18" fmla="*/ 215900 h 1181100"/>
              <a:gd name="connsiteX19" fmla="*/ 101742 w 4165742"/>
              <a:gd name="connsiteY19" fmla="*/ 254000 h 1181100"/>
              <a:gd name="connsiteX20" fmla="*/ 89042 w 4165742"/>
              <a:gd name="connsiteY20" fmla="*/ 285750 h 1181100"/>
              <a:gd name="connsiteX21" fmla="*/ 76342 w 4165742"/>
              <a:gd name="connsiteY21" fmla="*/ 311150 h 1181100"/>
              <a:gd name="connsiteX22" fmla="*/ 63642 w 4165742"/>
              <a:gd name="connsiteY22" fmla="*/ 349250 h 1181100"/>
              <a:gd name="connsiteX23" fmla="*/ 38242 w 4165742"/>
              <a:gd name="connsiteY23" fmla="*/ 412750 h 1181100"/>
              <a:gd name="connsiteX24" fmla="*/ 31892 w 4165742"/>
              <a:gd name="connsiteY24" fmla="*/ 450850 h 1181100"/>
              <a:gd name="connsiteX25" fmla="*/ 12842 w 4165742"/>
              <a:gd name="connsiteY25" fmla="*/ 520700 h 1181100"/>
              <a:gd name="connsiteX26" fmla="*/ 6492 w 4165742"/>
              <a:gd name="connsiteY26" fmla="*/ 577850 h 1181100"/>
              <a:gd name="connsiteX27" fmla="*/ 142 w 4165742"/>
              <a:gd name="connsiteY27" fmla="*/ 622300 h 1181100"/>
              <a:gd name="connsiteX28" fmla="*/ 12842 w 4165742"/>
              <a:gd name="connsiteY28" fmla="*/ 882650 h 1181100"/>
              <a:gd name="connsiteX29" fmla="*/ 19192 w 4165742"/>
              <a:gd name="connsiteY29" fmla="*/ 952500 h 1181100"/>
              <a:gd name="connsiteX30" fmla="*/ 44592 w 4165742"/>
              <a:gd name="connsiteY30" fmla="*/ 971550 h 1181100"/>
              <a:gd name="connsiteX31" fmla="*/ 89042 w 4165742"/>
              <a:gd name="connsiteY31" fmla="*/ 996950 h 1181100"/>
              <a:gd name="connsiteX32" fmla="*/ 114442 w 4165742"/>
              <a:gd name="connsiteY32" fmla="*/ 1016000 h 1181100"/>
              <a:gd name="connsiteX33" fmla="*/ 152542 w 4165742"/>
              <a:gd name="connsiteY33" fmla="*/ 1035050 h 1181100"/>
              <a:gd name="connsiteX34" fmla="*/ 171592 w 4165742"/>
              <a:gd name="connsiteY34" fmla="*/ 1047750 h 1181100"/>
              <a:gd name="connsiteX35" fmla="*/ 235092 w 4165742"/>
              <a:gd name="connsiteY35" fmla="*/ 1066800 h 1181100"/>
              <a:gd name="connsiteX36" fmla="*/ 279542 w 4165742"/>
              <a:gd name="connsiteY36" fmla="*/ 1079500 h 1181100"/>
              <a:gd name="connsiteX37" fmla="*/ 323992 w 4165742"/>
              <a:gd name="connsiteY37" fmla="*/ 1104900 h 1181100"/>
              <a:gd name="connsiteX38" fmla="*/ 362092 w 4165742"/>
              <a:gd name="connsiteY38" fmla="*/ 1117600 h 1181100"/>
              <a:gd name="connsiteX39" fmla="*/ 381142 w 4165742"/>
              <a:gd name="connsiteY39" fmla="*/ 1130300 h 1181100"/>
              <a:gd name="connsiteX40" fmla="*/ 457342 w 4165742"/>
              <a:gd name="connsiteY40" fmla="*/ 1162050 h 1181100"/>
              <a:gd name="connsiteX41" fmla="*/ 489092 w 4165742"/>
              <a:gd name="connsiteY41" fmla="*/ 1168400 h 1181100"/>
              <a:gd name="connsiteX42" fmla="*/ 539892 w 4165742"/>
              <a:gd name="connsiteY42" fmla="*/ 1181100 h 1181100"/>
              <a:gd name="connsiteX43" fmla="*/ 838342 w 4165742"/>
              <a:gd name="connsiteY43" fmla="*/ 1174750 h 1181100"/>
              <a:gd name="connsiteX44" fmla="*/ 863742 w 4165742"/>
              <a:gd name="connsiteY44" fmla="*/ 1168400 h 1181100"/>
              <a:gd name="connsiteX45" fmla="*/ 933592 w 4165742"/>
              <a:gd name="connsiteY45" fmla="*/ 1155700 h 1181100"/>
              <a:gd name="connsiteX46" fmla="*/ 1028842 w 4165742"/>
              <a:gd name="connsiteY46" fmla="*/ 1149350 h 1181100"/>
              <a:gd name="connsiteX47" fmla="*/ 1124092 w 4165742"/>
              <a:gd name="connsiteY47" fmla="*/ 1136650 h 1181100"/>
              <a:gd name="connsiteX48" fmla="*/ 1187592 w 4165742"/>
              <a:gd name="connsiteY48" fmla="*/ 1123950 h 1181100"/>
              <a:gd name="connsiteX49" fmla="*/ 1212992 w 4165742"/>
              <a:gd name="connsiteY49" fmla="*/ 1117600 h 1181100"/>
              <a:gd name="connsiteX50" fmla="*/ 1251092 w 4165742"/>
              <a:gd name="connsiteY50" fmla="*/ 1111250 h 1181100"/>
              <a:gd name="connsiteX51" fmla="*/ 1276492 w 4165742"/>
              <a:gd name="connsiteY51" fmla="*/ 1104900 h 1181100"/>
              <a:gd name="connsiteX52" fmla="*/ 1371742 w 4165742"/>
              <a:gd name="connsiteY52" fmla="*/ 1092200 h 1181100"/>
              <a:gd name="connsiteX53" fmla="*/ 1562242 w 4165742"/>
              <a:gd name="connsiteY53" fmla="*/ 1073150 h 1181100"/>
              <a:gd name="connsiteX54" fmla="*/ 1879742 w 4165742"/>
              <a:gd name="connsiteY54" fmla="*/ 1085850 h 1181100"/>
              <a:gd name="connsiteX55" fmla="*/ 2000392 w 4165742"/>
              <a:gd name="connsiteY55" fmla="*/ 1098550 h 1181100"/>
              <a:gd name="connsiteX56" fmla="*/ 2108342 w 4165742"/>
              <a:gd name="connsiteY56" fmla="*/ 1104900 h 1181100"/>
              <a:gd name="connsiteX57" fmla="*/ 2209942 w 4165742"/>
              <a:gd name="connsiteY57" fmla="*/ 1117600 h 1181100"/>
              <a:gd name="connsiteX58" fmla="*/ 2260742 w 4165742"/>
              <a:gd name="connsiteY58" fmla="*/ 1123950 h 1181100"/>
              <a:gd name="connsiteX59" fmla="*/ 2375042 w 4165742"/>
              <a:gd name="connsiteY59" fmla="*/ 1136650 h 1181100"/>
              <a:gd name="connsiteX60" fmla="*/ 2552842 w 4165742"/>
              <a:gd name="connsiteY60" fmla="*/ 1149350 h 1181100"/>
              <a:gd name="connsiteX61" fmla="*/ 2724292 w 4165742"/>
              <a:gd name="connsiteY61" fmla="*/ 1143000 h 1181100"/>
              <a:gd name="connsiteX62" fmla="*/ 2787792 w 4165742"/>
              <a:gd name="connsiteY62" fmla="*/ 1136650 h 1181100"/>
              <a:gd name="connsiteX63" fmla="*/ 3530742 w 4165742"/>
              <a:gd name="connsiteY63" fmla="*/ 1136650 h 1181100"/>
              <a:gd name="connsiteX64" fmla="*/ 3962542 w 4165742"/>
              <a:gd name="connsiteY64" fmla="*/ 1136650 h 1181100"/>
              <a:gd name="connsiteX65" fmla="*/ 3987942 w 4165742"/>
              <a:gd name="connsiteY65" fmla="*/ 1130300 h 1181100"/>
              <a:gd name="connsiteX66" fmla="*/ 4026042 w 4165742"/>
              <a:gd name="connsiteY66" fmla="*/ 1117600 h 1181100"/>
              <a:gd name="connsiteX67" fmla="*/ 4045092 w 4165742"/>
              <a:gd name="connsiteY67" fmla="*/ 1111250 h 1181100"/>
              <a:gd name="connsiteX68" fmla="*/ 4070492 w 4165742"/>
              <a:gd name="connsiteY68" fmla="*/ 1104900 h 1181100"/>
              <a:gd name="connsiteX69" fmla="*/ 4127642 w 4165742"/>
              <a:gd name="connsiteY69" fmla="*/ 1060450 h 1181100"/>
              <a:gd name="connsiteX70" fmla="*/ 4140342 w 4165742"/>
              <a:gd name="connsiteY70" fmla="*/ 1022350 h 1181100"/>
              <a:gd name="connsiteX71" fmla="*/ 4146692 w 4165742"/>
              <a:gd name="connsiteY71" fmla="*/ 1003300 h 1181100"/>
              <a:gd name="connsiteX72" fmla="*/ 4153042 w 4165742"/>
              <a:gd name="connsiteY72" fmla="*/ 958850 h 1181100"/>
              <a:gd name="connsiteX73" fmla="*/ 4165742 w 4165742"/>
              <a:gd name="connsiteY73" fmla="*/ 920750 h 1181100"/>
              <a:gd name="connsiteX74" fmla="*/ 4159392 w 4165742"/>
              <a:gd name="connsiteY74" fmla="*/ 901700 h 1181100"/>
              <a:gd name="connsiteX75" fmla="*/ 4114942 w 4165742"/>
              <a:gd name="connsiteY75" fmla="*/ 882650 h 1181100"/>
              <a:gd name="connsiteX76" fmla="*/ 4064142 w 4165742"/>
              <a:gd name="connsiteY76" fmla="*/ 857250 h 1181100"/>
              <a:gd name="connsiteX77" fmla="*/ 4045092 w 4165742"/>
              <a:gd name="connsiteY77" fmla="*/ 850900 h 1181100"/>
              <a:gd name="connsiteX78" fmla="*/ 4019692 w 4165742"/>
              <a:gd name="connsiteY78" fmla="*/ 844550 h 1181100"/>
              <a:gd name="connsiteX79" fmla="*/ 3994292 w 4165742"/>
              <a:gd name="connsiteY79" fmla="*/ 831850 h 1181100"/>
              <a:gd name="connsiteX80" fmla="*/ 3975242 w 4165742"/>
              <a:gd name="connsiteY80" fmla="*/ 825500 h 1181100"/>
              <a:gd name="connsiteX81" fmla="*/ 3937142 w 4165742"/>
              <a:gd name="connsiteY81" fmla="*/ 800100 h 1181100"/>
              <a:gd name="connsiteX82" fmla="*/ 3924442 w 4165742"/>
              <a:gd name="connsiteY82" fmla="*/ 781050 h 1181100"/>
              <a:gd name="connsiteX83" fmla="*/ 3905392 w 4165742"/>
              <a:gd name="connsiteY83" fmla="*/ 762000 h 1181100"/>
              <a:gd name="connsiteX84" fmla="*/ 3892692 w 4165742"/>
              <a:gd name="connsiteY84" fmla="*/ 711200 h 1181100"/>
              <a:gd name="connsiteX85" fmla="*/ 3879992 w 4165742"/>
              <a:gd name="connsiteY85" fmla="*/ 654050 h 1181100"/>
              <a:gd name="connsiteX86" fmla="*/ 3873642 w 4165742"/>
              <a:gd name="connsiteY86" fmla="*/ 533400 h 1181100"/>
              <a:gd name="connsiteX87" fmla="*/ 3867292 w 4165742"/>
              <a:gd name="connsiteY87" fmla="*/ 508000 h 1181100"/>
              <a:gd name="connsiteX88" fmla="*/ 3854592 w 4165742"/>
              <a:gd name="connsiteY88" fmla="*/ 444500 h 1181100"/>
              <a:gd name="connsiteX89" fmla="*/ 3848242 w 4165742"/>
              <a:gd name="connsiteY89" fmla="*/ 374650 h 1181100"/>
              <a:gd name="connsiteX90" fmla="*/ 3835542 w 4165742"/>
              <a:gd name="connsiteY90" fmla="*/ 349250 h 1181100"/>
              <a:gd name="connsiteX91" fmla="*/ 3772042 w 4165742"/>
              <a:gd name="connsiteY91" fmla="*/ 292100 h 1181100"/>
              <a:gd name="connsiteX92" fmla="*/ 3689492 w 4165742"/>
              <a:gd name="connsiteY92" fmla="*/ 222250 h 1181100"/>
              <a:gd name="connsiteX93" fmla="*/ 3670442 w 4165742"/>
              <a:gd name="connsiteY93" fmla="*/ 209550 h 1181100"/>
              <a:gd name="connsiteX94" fmla="*/ 3613292 w 4165742"/>
              <a:gd name="connsiteY94" fmla="*/ 184150 h 1181100"/>
              <a:gd name="connsiteX95" fmla="*/ 3594242 w 4165742"/>
              <a:gd name="connsiteY95" fmla="*/ 177800 h 1181100"/>
              <a:gd name="connsiteX96" fmla="*/ 3549792 w 4165742"/>
              <a:gd name="connsiteY96" fmla="*/ 171450 h 1181100"/>
              <a:gd name="connsiteX97" fmla="*/ 3524392 w 4165742"/>
              <a:gd name="connsiteY97" fmla="*/ 165100 h 1181100"/>
              <a:gd name="connsiteX98" fmla="*/ 3391042 w 4165742"/>
              <a:gd name="connsiteY98" fmla="*/ 152400 h 1181100"/>
              <a:gd name="connsiteX99" fmla="*/ 3105292 w 4165742"/>
              <a:gd name="connsiteY99" fmla="*/ 158750 h 1181100"/>
              <a:gd name="connsiteX100" fmla="*/ 2921142 w 4165742"/>
              <a:gd name="connsiteY100" fmla="*/ 165100 h 1181100"/>
              <a:gd name="connsiteX101" fmla="*/ 2667142 w 4165742"/>
              <a:gd name="connsiteY101" fmla="*/ 171450 h 1181100"/>
              <a:gd name="connsiteX102" fmla="*/ 2521092 w 4165742"/>
              <a:gd name="connsiteY102" fmla="*/ 184150 h 1181100"/>
              <a:gd name="connsiteX103" fmla="*/ 2482992 w 4165742"/>
              <a:gd name="connsiteY103" fmla="*/ 190500 h 1181100"/>
              <a:gd name="connsiteX104" fmla="*/ 2394092 w 4165742"/>
              <a:gd name="connsiteY104" fmla="*/ 196850 h 1181100"/>
              <a:gd name="connsiteX105" fmla="*/ 2355992 w 4165742"/>
              <a:gd name="connsiteY105" fmla="*/ 203200 h 1181100"/>
              <a:gd name="connsiteX106" fmla="*/ 2241692 w 4165742"/>
              <a:gd name="connsiteY106" fmla="*/ 190500 h 1181100"/>
              <a:gd name="connsiteX107" fmla="*/ 2190892 w 4165742"/>
              <a:gd name="connsiteY107" fmla="*/ 177800 h 1181100"/>
              <a:gd name="connsiteX108" fmla="*/ 2146442 w 4165742"/>
              <a:gd name="connsiteY108" fmla="*/ 171450 h 1181100"/>
              <a:gd name="connsiteX109" fmla="*/ 2095642 w 4165742"/>
              <a:gd name="connsiteY109" fmla="*/ 158750 h 1181100"/>
              <a:gd name="connsiteX110" fmla="*/ 2038492 w 4165742"/>
              <a:gd name="connsiteY110" fmla="*/ 152400 h 1181100"/>
              <a:gd name="connsiteX111" fmla="*/ 1987692 w 4165742"/>
              <a:gd name="connsiteY111" fmla="*/ 139700 h 1181100"/>
              <a:gd name="connsiteX112" fmla="*/ 1924192 w 4165742"/>
              <a:gd name="connsiteY112" fmla="*/ 127000 h 1181100"/>
              <a:gd name="connsiteX113" fmla="*/ 1886092 w 4165742"/>
              <a:gd name="connsiteY113" fmla="*/ 120650 h 1181100"/>
              <a:gd name="connsiteX114" fmla="*/ 1828942 w 4165742"/>
              <a:gd name="connsiteY114" fmla="*/ 107950 h 1181100"/>
              <a:gd name="connsiteX115" fmla="*/ 1790842 w 4165742"/>
              <a:gd name="connsiteY115" fmla="*/ 101600 h 1181100"/>
              <a:gd name="connsiteX116" fmla="*/ 1073292 w 4165742"/>
              <a:gd name="connsiteY116" fmla="*/ 95250 h 1181100"/>
              <a:gd name="connsiteX117" fmla="*/ 1003442 w 4165742"/>
              <a:gd name="connsiteY117" fmla="*/ 8255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165742" h="1181100">
                <a:moveTo>
                  <a:pt x="1003442" y="82550"/>
                </a:moveTo>
                <a:lnTo>
                  <a:pt x="1003442" y="82550"/>
                </a:lnTo>
                <a:cubicBezTo>
                  <a:pt x="984392" y="76200"/>
                  <a:pt x="965773" y="68370"/>
                  <a:pt x="946292" y="63500"/>
                </a:cubicBezTo>
                <a:cubicBezTo>
                  <a:pt x="931772" y="59870"/>
                  <a:pt x="916678" y="59128"/>
                  <a:pt x="901842" y="57150"/>
                </a:cubicBezTo>
                <a:cubicBezTo>
                  <a:pt x="858205" y="51332"/>
                  <a:pt x="838595" y="49417"/>
                  <a:pt x="793892" y="44450"/>
                </a:cubicBezTo>
                <a:lnTo>
                  <a:pt x="717692" y="25400"/>
                </a:lnTo>
                <a:cubicBezTo>
                  <a:pt x="709225" y="23283"/>
                  <a:pt x="700571" y="21810"/>
                  <a:pt x="692292" y="19050"/>
                </a:cubicBezTo>
                <a:cubicBezTo>
                  <a:pt x="685942" y="16933"/>
                  <a:pt x="679844" y="13800"/>
                  <a:pt x="673242" y="12700"/>
                </a:cubicBezTo>
                <a:cubicBezTo>
                  <a:pt x="654336" y="9549"/>
                  <a:pt x="635091" y="8883"/>
                  <a:pt x="616092" y="6350"/>
                </a:cubicBezTo>
                <a:cubicBezTo>
                  <a:pt x="603330" y="4648"/>
                  <a:pt x="590692" y="2117"/>
                  <a:pt x="577992" y="0"/>
                </a:cubicBezTo>
                <a:cubicBezTo>
                  <a:pt x="510259" y="2117"/>
                  <a:pt x="442454" y="2591"/>
                  <a:pt x="374792" y="6350"/>
                </a:cubicBezTo>
                <a:cubicBezTo>
                  <a:pt x="359562" y="7196"/>
                  <a:pt x="336206" y="17257"/>
                  <a:pt x="323992" y="25400"/>
                </a:cubicBezTo>
                <a:cubicBezTo>
                  <a:pt x="306380" y="37141"/>
                  <a:pt x="293272" y="56807"/>
                  <a:pt x="273192" y="63500"/>
                </a:cubicBezTo>
                <a:cubicBezTo>
                  <a:pt x="257698" y="68665"/>
                  <a:pt x="247402" y="70240"/>
                  <a:pt x="235092" y="82550"/>
                </a:cubicBezTo>
                <a:cubicBezTo>
                  <a:pt x="227608" y="90034"/>
                  <a:pt x="223526" y="100466"/>
                  <a:pt x="216042" y="107950"/>
                </a:cubicBezTo>
                <a:cubicBezTo>
                  <a:pt x="210646" y="113346"/>
                  <a:pt x="202786" y="115683"/>
                  <a:pt x="196992" y="120650"/>
                </a:cubicBezTo>
                <a:cubicBezTo>
                  <a:pt x="143098" y="166845"/>
                  <a:pt x="196276" y="129594"/>
                  <a:pt x="152542" y="158750"/>
                </a:cubicBezTo>
                <a:cubicBezTo>
                  <a:pt x="136581" y="206633"/>
                  <a:pt x="158111" y="147611"/>
                  <a:pt x="133492" y="196850"/>
                </a:cubicBezTo>
                <a:cubicBezTo>
                  <a:pt x="130499" y="202837"/>
                  <a:pt x="130393" y="210049"/>
                  <a:pt x="127142" y="215900"/>
                </a:cubicBezTo>
                <a:cubicBezTo>
                  <a:pt x="119729" y="229243"/>
                  <a:pt x="107411" y="239828"/>
                  <a:pt x="101742" y="254000"/>
                </a:cubicBezTo>
                <a:cubicBezTo>
                  <a:pt x="97509" y="264583"/>
                  <a:pt x="93671" y="275334"/>
                  <a:pt x="89042" y="285750"/>
                </a:cubicBezTo>
                <a:cubicBezTo>
                  <a:pt x="85197" y="294400"/>
                  <a:pt x="79858" y="302361"/>
                  <a:pt x="76342" y="311150"/>
                </a:cubicBezTo>
                <a:cubicBezTo>
                  <a:pt x="71370" y="323579"/>
                  <a:pt x="69629" y="337276"/>
                  <a:pt x="63642" y="349250"/>
                </a:cubicBezTo>
                <a:cubicBezTo>
                  <a:pt x="53278" y="369978"/>
                  <a:pt x="42165" y="389210"/>
                  <a:pt x="38242" y="412750"/>
                </a:cubicBezTo>
                <a:cubicBezTo>
                  <a:pt x="36125" y="425450"/>
                  <a:pt x="34590" y="438261"/>
                  <a:pt x="31892" y="450850"/>
                </a:cubicBezTo>
                <a:cubicBezTo>
                  <a:pt x="23298" y="490956"/>
                  <a:pt x="22514" y="491683"/>
                  <a:pt x="12842" y="520700"/>
                </a:cubicBezTo>
                <a:cubicBezTo>
                  <a:pt x="10725" y="539750"/>
                  <a:pt x="8869" y="558831"/>
                  <a:pt x="6492" y="577850"/>
                </a:cubicBezTo>
                <a:cubicBezTo>
                  <a:pt x="4636" y="592702"/>
                  <a:pt x="142" y="607333"/>
                  <a:pt x="142" y="622300"/>
                </a:cubicBezTo>
                <a:cubicBezTo>
                  <a:pt x="142" y="951102"/>
                  <a:pt x="-2278" y="746566"/>
                  <a:pt x="12842" y="882650"/>
                </a:cubicBezTo>
                <a:cubicBezTo>
                  <a:pt x="15424" y="905886"/>
                  <a:pt x="11329" y="930483"/>
                  <a:pt x="19192" y="952500"/>
                </a:cubicBezTo>
                <a:cubicBezTo>
                  <a:pt x="22752" y="962467"/>
                  <a:pt x="35980" y="965399"/>
                  <a:pt x="44592" y="971550"/>
                </a:cubicBezTo>
                <a:cubicBezTo>
                  <a:pt x="93532" y="1006507"/>
                  <a:pt x="29512" y="959744"/>
                  <a:pt x="89042" y="996950"/>
                </a:cubicBezTo>
                <a:cubicBezTo>
                  <a:pt x="98017" y="1002559"/>
                  <a:pt x="105367" y="1010555"/>
                  <a:pt x="114442" y="1016000"/>
                </a:cubicBezTo>
                <a:cubicBezTo>
                  <a:pt x="126618" y="1023305"/>
                  <a:pt x="140130" y="1028154"/>
                  <a:pt x="152542" y="1035050"/>
                </a:cubicBezTo>
                <a:cubicBezTo>
                  <a:pt x="159213" y="1038756"/>
                  <a:pt x="164618" y="1044650"/>
                  <a:pt x="171592" y="1047750"/>
                </a:cubicBezTo>
                <a:cubicBezTo>
                  <a:pt x="198755" y="1059822"/>
                  <a:pt x="209233" y="1059412"/>
                  <a:pt x="235092" y="1066800"/>
                </a:cubicBezTo>
                <a:cubicBezTo>
                  <a:pt x="298861" y="1085020"/>
                  <a:pt x="200137" y="1059649"/>
                  <a:pt x="279542" y="1079500"/>
                </a:cubicBezTo>
                <a:cubicBezTo>
                  <a:pt x="296725" y="1090955"/>
                  <a:pt x="303851" y="1096843"/>
                  <a:pt x="323992" y="1104900"/>
                </a:cubicBezTo>
                <a:cubicBezTo>
                  <a:pt x="336421" y="1109872"/>
                  <a:pt x="349859" y="1112163"/>
                  <a:pt x="362092" y="1117600"/>
                </a:cubicBezTo>
                <a:cubicBezTo>
                  <a:pt x="369066" y="1120700"/>
                  <a:pt x="374442" y="1126646"/>
                  <a:pt x="381142" y="1130300"/>
                </a:cubicBezTo>
                <a:cubicBezTo>
                  <a:pt x="423347" y="1153321"/>
                  <a:pt x="421136" y="1154004"/>
                  <a:pt x="457342" y="1162050"/>
                </a:cubicBezTo>
                <a:cubicBezTo>
                  <a:pt x="467878" y="1164391"/>
                  <a:pt x="478575" y="1165973"/>
                  <a:pt x="489092" y="1168400"/>
                </a:cubicBezTo>
                <a:cubicBezTo>
                  <a:pt x="506099" y="1172325"/>
                  <a:pt x="539892" y="1181100"/>
                  <a:pt x="539892" y="1181100"/>
                </a:cubicBezTo>
                <a:lnTo>
                  <a:pt x="838342" y="1174750"/>
                </a:lnTo>
                <a:cubicBezTo>
                  <a:pt x="847063" y="1174408"/>
                  <a:pt x="855223" y="1170293"/>
                  <a:pt x="863742" y="1168400"/>
                </a:cubicBezTo>
                <a:cubicBezTo>
                  <a:pt x="877366" y="1165372"/>
                  <a:pt x="921529" y="1156849"/>
                  <a:pt x="933592" y="1155700"/>
                </a:cubicBezTo>
                <a:cubicBezTo>
                  <a:pt x="965269" y="1152683"/>
                  <a:pt x="997141" y="1152107"/>
                  <a:pt x="1028842" y="1149350"/>
                </a:cubicBezTo>
                <a:cubicBezTo>
                  <a:pt x="1040328" y="1148351"/>
                  <a:pt x="1110255" y="1139092"/>
                  <a:pt x="1124092" y="1136650"/>
                </a:cubicBezTo>
                <a:cubicBezTo>
                  <a:pt x="1145349" y="1132899"/>
                  <a:pt x="1166651" y="1129185"/>
                  <a:pt x="1187592" y="1123950"/>
                </a:cubicBezTo>
                <a:cubicBezTo>
                  <a:pt x="1196059" y="1121833"/>
                  <a:pt x="1204434" y="1119312"/>
                  <a:pt x="1212992" y="1117600"/>
                </a:cubicBezTo>
                <a:cubicBezTo>
                  <a:pt x="1225617" y="1115075"/>
                  <a:pt x="1238467" y="1113775"/>
                  <a:pt x="1251092" y="1111250"/>
                </a:cubicBezTo>
                <a:cubicBezTo>
                  <a:pt x="1259650" y="1109538"/>
                  <a:pt x="1267934" y="1106612"/>
                  <a:pt x="1276492" y="1104900"/>
                </a:cubicBezTo>
                <a:cubicBezTo>
                  <a:pt x="1307937" y="1098611"/>
                  <a:pt x="1339849" y="1095190"/>
                  <a:pt x="1371742" y="1092200"/>
                </a:cubicBezTo>
                <a:cubicBezTo>
                  <a:pt x="1554970" y="1075022"/>
                  <a:pt x="1462596" y="1087385"/>
                  <a:pt x="1562242" y="1073150"/>
                </a:cubicBezTo>
                <a:cubicBezTo>
                  <a:pt x="1652362" y="1076154"/>
                  <a:pt x="1784514" y="1079501"/>
                  <a:pt x="1879742" y="1085850"/>
                </a:cubicBezTo>
                <a:cubicBezTo>
                  <a:pt x="1983589" y="1092773"/>
                  <a:pt x="1902930" y="1091053"/>
                  <a:pt x="2000392" y="1098550"/>
                </a:cubicBezTo>
                <a:cubicBezTo>
                  <a:pt x="2036331" y="1101315"/>
                  <a:pt x="2072359" y="1102783"/>
                  <a:pt x="2108342" y="1104900"/>
                </a:cubicBezTo>
                <a:cubicBezTo>
                  <a:pt x="2161699" y="1118239"/>
                  <a:pt x="2115612" y="1108167"/>
                  <a:pt x="2209942" y="1117600"/>
                </a:cubicBezTo>
                <a:cubicBezTo>
                  <a:pt x="2226922" y="1119298"/>
                  <a:pt x="2243789" y="1121994"/>
                  <a:pt x="2260742" y="1123950"/>
                </a:cubicBezTo>
                <a:lnTo>
                  <a:pt x="2375042" y="1136650"/>
                </a:lnTo>
                <a:cubicBezTo>
                  <a:pt x="2441824" y="1158911"/>
                  <a:pt x="2407256" y="1149350"/>
                  <a:pt x="2552842" y="1149350"/>
                </a:cubicBezTo>
                <a:cubicBezTo>
                  <a:pt x="2610031" y="1149350"/>
                  <a:pt x="2667142" y="1145117"/>
                  <a:pt x="2724292" y="1143000"/>
                </a:cubicBezTo>
                <a:cubicBezTo>
                  <a:pt x="2745459" y="1140883"/>
                  <a:pt x="2766574" y="1138166"/>
                  <a:pt x="2787792" y="1136650"/>
                </a:cubicBezTo>
                <a:cubicBezTo>
                  <a:pt x="3048340" y="1118039"/>
                  <a:pt x="3209863" y="1133409"/>
                  <a:pt x="3530742" y="1136650"/>
                </a:cubicBezTo>
                <a:cubicBezTo>
                  <a:pt x="3716718" y="1150956"/>
                  <a:pt x="3639142" y="1147613"/>
                  <a:pt x="3962542" y="1136650"/>
                </a:cubicBezTo>
                <a:cubicBezTo>
                  <a:pt x="3971264" y="1136354"/>
                  <a:pt x="3979583" y="1132808"/>
                  <a:pt x="3987942" y="1130300"/>
                </a:cubicBezTo>
                <a:cubicBezTo>
                  <a:pt x="4000764" y="1126453"/>
                  <a:pt x="4013342" y="1121833"/>
                  <a:pt x="4026042" y="1117600"/>
                </a:cubicBezTo>
                <a:cubicBezTo>
                  <a:pt x="4032392" y="1115483"/>
                  <a:pt x="4038598" y="1112873"/>
                  <a:pt x="4045092" y="1111250"/>
                </a:cubicBezTo>
                <a:lnTo>
                  <a:pt x="4070492" y="1104900"/>
                </a:lnTo>
                <a:cubicBezTo>
                  <a:pt x="4116064" y="1074519"/>
                  <a:pt x="4097799" y="1090293"/>
                  <a:pt x="4127642" y="1060450"/>
                </a:cubicBezTo>
                <a:lnTo>
                  <a:pt x="4140342" y="1022350"/>
                </a:lnTo>
                <a:lnTo>
                  <a:pt x="4146692" y="1003300"/>
                </a:lnTo>
                <a:cubicBezTo>
                  <a:pt x="4148809" y="988483"/>
                  <a:pt x="4149677" y="973434"/>
                  <a:pt x="4153042" y="958850"/>
                </a:cubicBezTo>
                <a:cubicBezTo>
                  <a:pt x="4156052" y="945806"/>
                  <a:pt x="4165742" y="920750"/>
                  <a:pt x="4165742" y="920750"/>
                </a:cubicBezTo>
                <a:cubicBezTo>
                  <a:pt x="4163625" y="914400"/>
                  <a:pt x="4163573" y="906927"/>
                  <a:pt x="4159392" y="901700"/>
                </a:cubicBezTo>
                <a:cubicBezTo>
                  <a:pt x="4145761" y="884662"/>
                  <a:pt x="4133245" y="890276"/>
                  <a:pt x="4114942" y="882650"/>
                </a:cubicBezTo>
                <a:cubicBezTo>
                  <a:pt x="4097466" y="875368"/>
                  <a:pt x="4082103" y="863237"/>
                  <a:pt x="4064142" y="857250"/>
                </a:cubicBezTo>
                <a:cubicBezTo>
                  <a:pt x="4057792" y="855133"/>
                  <a:pt x="4051528" y="852739"/>
                  <a:pt x="4045092" y="850900"/>
                </a:cubicBezTo>
                <a:cubicBezTo>
                  <a:pt x="4036701" y="848502"/>
                  <a:pt x="4027864" y="847614"/>
                  <a:pt x="4019692" y="844550"/>
                </a:cubicBezTo>
                <a:cubicBezTo>
                  <a:pt x="4010829" y="841226"/>
                  <a:pt x="4002993" y="835579"/>
                  <a:pt x="3994292" y="831850"/>
                </a:cubicBezTo>
                <a:cubicBezTo>
                  <a:pt x="3988140" y="829213"/>
                  <a:pt x="3981093" y="828751"/>
                  <a:pt x="3975242" y="825500"/>
                </a:cubicBezTo>
                <a:cubicBezTo>
                  <a:pt x="3961899" y="818087"/>
                  <a:pt x="3937142" y="800100"/>
                  <a:pt x="3937142" y="800100"/>
                </a:cubicBezTo>
                <a:cubicBezTo>
                  <a:pt x="3932909" y="793750"/>
                  <a:pt x="3929328" y="786913"/>
                  <a:pt x="3924442" y="781050"/>
                </a:cubicBezTo>
                <a:cubicBezTo>
                  <a:pt x="3918693" y="774151"/>
                  <a:pt x="3909108" y="770175"/>
                  <a:pt x="3905392" y="762000"/>
                </a:cubicBezTo>
                <a:cubicBezTo>
                  <a:pt x="3898169" y="746110"/>
                  <a:pt x="3898212" y="727759"/>
                  <a:pt x="3892692" y="711200"/>
                </a:cubicBezTo>
                <a:cubicBezTo>
                  <a:pt x="3882271" y="679936"/>
                  <a:pt x="3887442" y="698752"/>
                  <a:pt x="3879992" y="654050"/>
                </a:cubicBezTo>
                <a:cubicBezTo>
                  <a:pt x="3877875" y="613833"/>
                  <a:pt x="3877131" y="573521"/>
                  <a:pt x="3873642" y="533400"/>
                </a:cubicBezTo>
                <a:cubicBezTo>
                  <a:pt x="3872886" y="524706"/>
                  <a:pt x="3869004" y="516558"/>
                  <a:pt x="3867292" y="508000"/>
                </a:cubicBezTo>
                <a:cubicBezTo>
                  <a:pt x="3851723" y="430153"/>
                  <a:pt x="3869341" y="503498"/>
                  <a:pt x="3854592" y="444500"/>
                </a:cubicBezTo>
                <a:cubicBezTo>
                  <a:pt x="3852475" y="421217"/>
                  <a:pt x="3852827" y="397575"/>
                  <a:pt x="3848242" y="374650"/>
                </a:cubicBezTo>
                <a:cubicBezTo>
                  <a:pt x="3846386" y="365368"/>
                  <a:pt x="3841455" y="356642"/>
                  <a:pt x="3835542" y="349250"/>
                </a:cubicBezTo>
                <a:cubicBezTo>
                  <a:pt x="3791891" y="294687"/>
                  <a:pt x="3810671" y="327218"/>
                  <a:pt x="3772042" y="292100"/>
                </a:cubicBezTo>
                <a:cubicBezTo>
                  <a:pt x="3696083" y="223046"/>
                  <a:pt x="3760117" y="269333"/>
                  <a:pt x="3689492" y="222250"/>
                </a:cubicBezTo>
                <a:cubicBezTo>
                  <a:pt x="3683142" y="218017"/>
                  <a:pt x="3677268" y="212963"/>
                  <a:pt x="3670442" y="209550"/>
                </a:cubicBezTo>
                <a:cubicBezTo>
                  <a:pt x="3641580" y="195119"/>
                  <a:pt x="3645723" y="196312"/>
                  <a:pt x="3613292" y="184150"/>
                </a:cubicBezTo>
                <a:cubicBezTo>
                  <a:pt x="3607025" y="181800"/>
                  <a:pt x="3600806" y="179113"/>
                  <a:pt x="3594242" y="177800"/>
                </a:cubicBezTo>
                <a:cubicBezTo>
                  <a:pt x="3579566" y="174865"/>
                  <a:pt x="3564518" y="174127"/>
                  <a:pt x="3549792" y="171450"/>
                </a:cubicBezTo>
                <a:cubicBezTo>
                  <a:pt x="3541206" y="169889"/>
                  <a:pt x="3533018" y="166427"/>
                  <a:pt x="3524392" y="165100"/>
                </a:cubicBezTo>
                <a:cubicBezTo>
                  <a:pt x="3491899" y="160101"/>
                  <a:pt x="3419869" y="154802"/>
                  <a:pt x="3391042" y="152400"/>
                </a:cubicBezTo>
                <a:lnTo>
                  <a:pt x="3105292" y="158750"/>
                </a:lnTo>
                <a:lnTo>
                  <a:pt x="2921142" y="165100"/>
                </a:lnTo>
                <a:lnTo>
                  <a:pt x="2667142" y="171450"/>
                </a:lnTo>
                <a:cubicBezTo>
                  <a:pt x="2526962" y="188972"/>
                  <a:pt x="2741156" y="163192"/>
                  <a:pt x="2521092" y="184150"/>
                </a:cubicBezTo>
                <a:cubicBezTo>
                  <a:pt x="2508275" y="185371"/>
                  <a:pt x="2495803" y="189219"/>
                  <a:pt x="2482992" y="190500"/>
                </a:cubicBezTo>
                <a:cubicBezTo>
                  <a:pt x="2453431" y="193456"/>
                  <a:pt x="2423725" y="194733"/>
                  <a:pt x="2394092" y="196850"/>
                </a:cubicBezTo>
                <a:cubicBezTo>
                  <a:pt x="2381392" y="198967"/>
                  <a:pt x="2368867" y="203200"/>
                  <a:pt x="2355992" y="203200"/>
                </a:cubicBezTo>
                <a:cubicBezTo>
                  <a:pt x="2348313" y="203200"/>
                  <a:pt x="2255197" y="193032"/>
                  <a:pt x="2241692" y="190500"/>
                </a:cubicBezTo>
                <a:cubicBezTo>
                  <a:pt x="2224536" y="187283"/>
                  <a:pt x="2208171" y="180268"/>
                  <a:pt x="2190892" y="177800"/>
                </a:cubicBezTo>
                <a:cubicBezTo>
                  <a:pt x="2176075" y="175683"/>
                  <a:pt x="2161118" y="174385"/>
                  <a:pt x="2146442" y="171450"/>
                </a:cubicBezTo>
                <a:cubicBezTo>
                  <a:pt x="2129326" y="168027"/>
                  <a:pt x="2112990" y="160678"/>
                  <a:pt x="2095642" y="158750"/>
                </a:cubicBezTo>
                <a:lnTo>
                  <a:pt x="2038492" y="152400"/>
                </a:lnTo>
                <a:cubicBezTo>
                  <a:pt x="2021559" y="148167"/>
                  <a:pt x="2004909" y="142569"/>
                  <a:pt x="1987692" y="139700"/>
                </a:cubicBezTo>
                <a:cubicBezTo>
                  <a:pt x="1857134" y="117940"/>
                  <a:pt x="2018919" y="145945"/>
                  <a:pt x="1924192" y="127000"/>
                </a:cubicBezTo>
                <a:cubicBezTo>
                  <a:pt x="1911567" y="124475"/>
                  <a:pt x="1898760" y="122953"/>
                  <a:pt x="1886092" y="120650"/>
                </a:cubicBezTo>
                <a:cubicBezTo>
                  <a:pt x="1764099" y="98469"/>
                  <a:pt x="1930864" y="128334"/>
                  <a:pt x="1828942" y="107950"/>
                </a:cubicBezTo>
                <a:cubicBezTo>
                  <a:pt x="1816317" y="105425"/>
                  <a:pt x="1803715" y="101816"/>
                  <a:pt x="1790842" y="101600"/>
                </a:cubicBezTo>
                <a:lnTo>
                  <a:pt x="1073292" y="95250"/>
                </a:lnTo>
                <a:cubicBezTo>
                  <a:pt x="1015112" y="75857"/>
                  <a:pt x="1015084" y="84667"/>
                  <a:pt x="1003442" y="82550"/>
                </a:cubicBez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11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4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Technische</a:t>
            </a:r>
            <a:br>
              <a:rPr lang="de-DE" dirty="0" smtClean="0"/>
            </a:br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Aufteilung in Komponenten</a:t>
            </a:r>
          </a:p>
          <a:p>
            <a:pPr lvl="1"/>
            <a:r>
              <a:rPr lang="de-DE" dirty="0" smtClean="0"/>
              <a:t>Ring</a:t>
            </a:r>
          </a:p>
          <a:p>
            <a:pPr lvl="1"/>
            <a:r>
              <a:rPr lang="de-DE" dirty="0" smtClean="0"/>
              <a:t>Client List</a:t>
            </a:r>
          </a:p>
          <a:p>
            <a:pPr lvl="1"/>
            <a:r>
              <a:rPr lang="de-DE" dirty="0" smtClean="0"/>
              <a:t>Koordinator</a:t>
            </a:r>
          </a:p>
          <a:p>
            <a:r>
              <a:rPr lang="de-DE" dirty="0" smtClean="0"/>
              <a:t>Auslagerung Häufig genutzter Funktionen</a:t>
            </a:r>
          </a:p>
          <a:p>
            <a:r>
              <a:rPr lang="de-DE" dirty="0" smtClean="0"/>
              <a:t>Häufiges Testen</a:t>
            </a: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12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8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Verteilte Systeme Vorlesung</a:t>
            </a:r>
          </a:p>
          <a:p>
            <a:r>
              <a:rPr lang="de-DE" dirty="0" err="1" smtClean="0"/>
              <a:t>Vorlesungs</a:t>
            </a:r>
            <a:r>
              <a:rPr lang="de-DE" dirty="0" smtClean="0"/>
              <a:t> Unterlagen</a:t>
            </a:r>
          </a:p>
          <a:p>
            <a:r>
              <a:rPr lang="de-DE" dirty="0" smtClean="0"/>
              <a:t>Erlang OTP Dokumentation</a:t>
            </a:r>
          </a:p>
          <a:p>
            <a:r>
              <a:rPr lang="de-DE" dirty="0" smtClean="0"/>
              <a:t>Praktikumsaufgabe 2</a:t>
            </a:r>
            <a:endParaRPr lang="de-DE" dirty="0"/>
          </a:p>
        </p:txBody>
      </p:sp>
      <p:pic>
        <p:nvPicPr>
          <p:cNvPr id="8" name="Grafik 7" descr="HAW-Logo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13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2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de-DE" dirty="0" smtClean="0"/>
              <a:t>Danke,</a:t>
            </a:r>
            <a:br>
              <a:rPr lang="de-DE" dirty="0" smtClean="0"/>
            </a:br>
            <a:r>
              <a:rPr lang="de-DE" dirty="0" smtClean="0"/>
              <a:t>für eure Aufmerksamkeit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de-DE" dirty="0" smtClean="0"/>
              <a:t>Fragen ?</a:t>
            </a:r>
          </a:p>
        </p:txBody>
      </p:sp>
      <p:pic>
        <p:nvPicPr>
          <p:cNvPr id="5" name="Grafik 4" descr="HAW-Logo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14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4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Aufgabenübersicht</a:t>
            </a:r>
          </a:p>
          <a:p>
            <a:r>
              <a:rPr lang="de-DE" dirty="0" smtClean="0"/>
              <a:t>Abgrenzung</a:t>
            </a:r>
          </a:p>
          <a:p>
            <a:r>
              <a:rPr lang="de-DE" dirty="0" smtClean="0"/>
              <a:t>Lebenszyklus des Systems</a:t>
            </a:r>
          </a:p>
          <a:p>
            <a:r>
              <a:rPr lang="de-DE" dirty="0" smtClean="0"/>
              <a:t>Schnittstellen</a:t>
            </a:r>
          </a:p>
          <a:p>
            <a:r>
              <a:rPr lang="de-DE" dirty="0" smtClean="0"/>
              <a:t>Ablauf der Kommunikation I</a:t>
            </a:r>
          </a:p>
          <a:p>
            <a:r>
              <a:rPr lang="de-DE" dirty="0" smtClean="0"/>
              <a:t>Namensauflösung</a:t>
            </a:r>
          </a:p>
          <a:p>
            <a:r>
              <a:rPr lang="de-DE" dirty="0"/>
              <a:t>Ablauf der </a:t>
            </a:r>
            <a:r>
              <a:rPr lang="de-DE" dirty="0" smtClean="0"/>
              <a:t>Kommunikation II</a:t>
            </a:r>
          </a:p>
          <a:p>
            <a:r>
              <a:rPr lang="de-DE" dirty="0" smtClean="0"/>
              <a:t>Technische Realisierung</a:t>
            </a: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2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0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Aufgabenübersicht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Satz des Euklid als Verteiltes System</a:t>
            </a:r>
          </a:p>
          <a:p>
            <a:r>
              <a:rPr lang="de-DE" dirty="0" smtClean="0"/>
              <a:t>Erlang OTP</a:t>
            </a:r>
          </a:p>
          <a:p>
            <a:r>
              <a:rPr lang="de-DE" dirty="0" smtClean="0"/>
              <a:t>Verteilte Komponenten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3</a:t>
            </a:fld>
            <a:r>
              <a:rPr lang="de-DE" dirty="0" smtClean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3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Abgrenzung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  <a:p>
            <a:r>
              <a:rPr lang="de-DE" dirty="0"/>
              <a:t>Koordinator</a:t>
            </a:r>
            <a:endParaRPr lang="de-DE" dirty="0" smtClean="0"/>
          </a:p>
          <a:p>
            <a:r>
              <a:rPr lang="de-DE" dirty="0" smtClean="0"/>
              <a:t>Nicht Namensservice</a:t>
            </a:r>
          </a:p>
          <a:p>
            <a:r>
              <a:rPr lang="de-DE" dirty="0" smtClean="0"/>
              <a:t>Nicht </a:t>
            </a:r>
            <a:r>
              <a:rPr lang="de-DE" dirty="0" err="1" smtClean="0"/>
              <a:t>ggt</a:t>
            </a:r>
            <a:r>
              <a:rPr lang="de-DE" dirty="0" smtClean="0"/>
              <a:t>-Prozess</a:t>
            </a:r>
          </a:p>
          <a:p>
            <a:r>
              <a:rPr lang="de-DE" dirty="0" smtClean="0"/>
              <a:t>Nicht Starter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4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4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Lebenszyklus des</a:t>
            </a:r>
            <a:br>
              <a:rPr lang="de-DE" dirty="0" smtClean="0"/>
            </a:br>
            <a:r>
              <a:rPr lang="de-DE" dirty="0" smtClean="0"/>
              <a:t> Systems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7" y="1600200"/>
            <a:ext cx="7699866" cy="4525963"/>
          </a:xfrm>
        </p:spPr>
      </p:pic>
      <p:pic>
        <p:nvPicPr>
          <p:cNvPr id="5" name="Grafik 4" descr="HAW-Logo2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5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4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Strikt definiert</a:t>
            </a:r>
          </a:p>
          <a:p>
            <a:r>
              <a:rPr lang="de-DE" dirty="0" smtClean="0"/>
              <a:t>Kompatibilität zwischen </a:t>
            </a:r>
            <a:r>
              <a:rPr lang="de-DE" dirty="0" err="1" smtClean="0"/>
              <a:t>implementationen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6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ukas_luehr\Downloads\initialisierungs_phas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0832"/>
            <a:ext cx="8593776" cy="549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Initialisierungsphase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966088" y="1006997"/>
            <a:ext cx="4158956" cy="3125165"/>
          </a:xfrm>
          <a:custGeom>
            <a:avLst/>
            <a:gdLst>
              <a:gd name="connsiteX0" fmla="*/ 418299 w 3994876"/>
              <a:gd name="connsiteY0" fmla="*/ 34725 h 3125165"/>
              <a:gd name="connsiteX1" fmla="*/ 418299 w 3994876"/>
              <a:gd name="connsiteY1" fmla="*/ 34725 h 3125165"/>
              <a:gd name="connsiteX2" fmla="*/ 221529 w 3994876"/>
              <a:gd name="connsiteY2" fmla="*/ 81023 h 3125165"/>
              <a:gd name="connsiteX3" fmla="*/ 186805 w 3994876"/>
              <a:gd name="connsiteY3" fmla="*/ 104173 h 3125165"/>
              <a:gd name="connsiteX4" fmla="*/ 152081 w 3994876"/>
              <a:gd name="connsiteY4" fmla="*/ 115747 h 3125165"/>
              <a:gd name="connsiteX5" fmla="*/ 105782 w 3994876"/>
              <a:gd name="connsiteY5" fmla="*/ 162046 h 3125165"/>
              <a:gd name="connsiteX6" fmla="*/ 71058 w 3994876"/>
              <a:gd name="connsiteY6" fmla="*/ 254644 h 3125165"/>
              <a:gd name="connsiteX7" fmla="*/ 47909 w 3994876"/>
              <a:gd name="connsiteY7" fmla="*/ 358816 h 3125165"/>
              <a:gd name="connsiteX8" fmla="*/ 13185 w 3994876"/>
              <a:gd name="connsiteY8" fmla="*/ 439838 h 3125165"/>
              <a:gd name="connsiteX9" fmla="*/ 13185 w 3994876"/>
              <a:gd name="connsiteY9" fmla="*/ 590309 h 3125165"/>
              <a:gd name="connsiteX10" fmla="*/ 36334 w 3994876"/>
              <a:gd name="connsiteY10" fmla="*/ 613459 h 3125165"/>
              <a:gd name="connsiteX11" fmla="*/ 71058 w 3994876"/>
              <a:gd name="connsiteY11" fmla="*/ 625033 h 3125165"/>
              <a:gd name="connsiteX12" fmla="*/ 117357 w 3994876"/>
              <a:gd name="connsiteY12" fmla="*/ 729206 h 3125165"/>
              <a:gd name="connsiteX13" fmla="*/ 152081 w 3994876"/>
              <a:gd name="connsiteY13" fmla="*/ 798654 h 3125165"/>
              <a:gd name="connsiteX14" fmla="*/ 163656 w 3994876"/>
              <a:gd name="connsiteY14" fmla="*/ 833378 h 3125165"/>
              <a:gd name="connsiteX15" fmla="*/ 186805 w 3994876"/>
              <a:gd name="connsiteY15" fmla="*/ 868102 h 3125165"/>
              <a:gd name="connsiteX16" fmla="*/ 198380 w 3994876"/>
              <a:gd name="connsiteY16" fmla="*/ 902826 h 3125165"/>
              <a:gd name="connsiteX17" fmla="*/ 233104 w 3994876"/>
              <a:gd name="connsiteY17" fmla="*/ 937550 h 3125165"/>
              <a:gd name="connsiteX18" fmla="*/ 267828 w 3994876"/>
              <a:gd name="connsiteY18" fmla="*/ 1018573 h 3125165"/>
              <a:gd name="connsiteX19" fmla="*/ 290977 w 3994876"/>
              <a:gd name="connsiteY19" fmla="*/ 1088021 h 3125165"/>
              <a:gd name="connsiteX20" fmla="*/ 337276 w 3994876"/>
              <a:gd name="connsiteY20" fmla="*/ 1145894 h 3125165"/>
              <a:gd name="connsiteX21" fmla="*/ 418299 w 3994876"/>
              <a:gd name="connsiteY21" fmla="*/ 1215342 h 3125165"/>
              <a:gd name="connsiteX22" fmla="*/ 464598 w 3994876"/>
              <a:gd name="connsiteY22" fmla="*/ 1261641 h 3125165"/>
              <a:gd name="connsiteX23" fmla="*/ 568770 w 3994876"/>
              <a:gd name="connsiteY23" fmla="*/ 1365813 h 3125165"/>
              <a:gd name="connsiteX24" fmla="*/ 603494 w 3994876"/>
              <a:gd name="connsiteY24" fmla="*/ 1400537 h 3125165"/>
              <a:gd name="connsiteX25" fmla="*/ 672942 w 3994876"/>
              <a:gd name="connsiteY25" fmla="*/ 1458411 h 3125165"/>
              <a:gd name="connsiteX26" fmla="*/ 719241 w 3994876"/>
              <a:gd name="connsiteY26" fmla="*/ 1493135 h 3125165"/>
              <a:gd name="connsiteX27" fmla="*/ 753965 w 3994876"/>
              <a:gd name="connsiteY27" fmla="*/ 1527859 h 3125165"/>
              <a:gd name="connsiteX28" fmla="*/ 788689 w 3994876"/>
              <a:gd name="connsiteY28" fmla="*/ 1551008 h 3125165"/>
              <a:gd name="connsiteX29" fmla="*/ 846562 w 3994876"/>
              <a:gd name="connsiteY29" fmla="*/ 1620456 h 3125165"/>
              <a:gd name="connsiteX30" fmla="*/ 892861 w 3994876"/>
              <a:gd name="connsiteY30" fmla="*/ 1666755 h 3125165"/>
              <a:gd name="connsiteX31" fmla="*/ 927585 w 3994876"/>
              <a:gd name="connsiteY31" fmla="*/ 1701479 h 3125165"/>
              <a:gd name="connsiteX32" fmla="*/ 962309 w 3994876"/>
              <a:gd name="connsiteY32" fmla="*/ 1736203 h 3125165"/>
              <a:gd name="connsiteX33" fmla="*/ 997033 w 3994876"/>
              <a:gd name="connsiteY33" fmla="*/ 1770927 h 3125165"/>
              <a:gd name="connsiteX34" fmla="*/ 1031757 w 3994876"/>
              <a:gd name="connsiteY34" fmla="*/ 1794076 h 3125165"/>
              <a:gd name="connsiteX35" fmla="*/ 1078056 w 3994876"/>
              <a:gd name="connsiteY35" fmla="*/ 1840375 h 3125165"/>
              <a:gd name="connsiteX36" fmla="*/ 1112780 w 3994876"/>
              <a:gd name="connsiteY36" fmla="*/ 1863525 h 3125165"/>
              <a:gd name="connsiteX37" fmla="*/ 1159079 w 3994876"/>
              <a:gd name="connsiteY37" fmla="*/ 1909823 h 3125165"/>
              <a:gd name="connsiteX38" fmla="*/ 1205377 w 3994876"/>
              <a:gd name="connsiteY38" fmla="*/ 1932973 h 3125165"/>
              <a:gd name="connsiteX39" fmla="*/ 1286400 w 3994876"/>
              <a:gd name="connsiteY39" fmla="*/ 2013995 h 3125165"/>
              <a:gd name="connsiteX40" fmla="*/ 1309549 w 3994876"/>
              <a:gd name="connsiteY40" fmla="*/ 2048719 h 3125165"/>
              <a:gd name="connsiteX41" fmla="*/ 1344273 w 3994876"/>
              <a:gd name="connsiteY41" fmla="*/ 2060294 h 3125165"/>
              <a:gd name="connsiteX42" fmla="*/ 1378998 w 3994876"/>
              <a:gd name="connsiteY42" fmla="*/ 2083444 h 3125165"/>
              <a:gd name="connsiteX43" fmla="*/ 1436871 w 3994876"/>
              <a:gd name="connsiteY43" fmla="*/ 2129742 h 3125165"/>
              <a:gd name="connsiteX44" fmla="*/ 1494744 w 3994876"/>
              <a:gd name="connsiteY44" fmla="*/ 2187616 h 3125165"/>
              <a:gd name="connsiteX45" fmla="*/ 1517894 w 3994876"/>
              <a:gd name="connsiteY45" fmla="*/ 2210765 h 3125165"/>
              <a:gd name="connsiteX46" fmla="*/ 1552618 w 3994876"/>
              <a:gd name="connsiteY46" fmla="*/ 2233914 h 3125165"/>
              <a:gd name="connsiteX47" fmla="*/ 1575767 w 3994876"/>
              <a:gd name="connsiteY47" fmla="*/ 2257064 h 3125165"/>
              <a:gd name="connsiteX48" fmla="*/ 1645215 w 3994876"/>
              <a:gd name="connsiteY48" fmla="*/ 2303362 h 3125165"/>
              <a:gd name="connsiteX49" fmla="*/ 1668365 w 3994876"/>
              <a:gd name="connsiteY49" fmla="*/ 2338087 h 3125165"/>
              <a:gd name="connsiteX50" fmla="*/ 1772537 w 3994876"/>
              <a:gd name="connsiteY50" fmla="*/ 2430684 h 3125165"/>
              <a:gd name="connsiteX51" fmla="*/ 1795686 w 3994876"/>
              <a:gd name="connsiteY51" fmla="*/ 2465408 h 3125165"/>
              <a:gd name="connsiteX52" fmla="*/ 1841985 w 3994876"/>
              <a:gd name="connsiteY52" fmla="*/ 2511707 h 3125165"/>
              <a:gd name="connsiteX53" fmla="*/ 1888284 w 3994876"/>
              <a:gd name="connsiteY53" fmla="*/ 2569580 h 3125165"/>
              <a:gd name="connsiteX54" fmla="*/ 1923008 w 3994876"/>
              <a:gd name="connsiteY54" fmla="*/ 2639028 h 3125165"/>
              <a:gd name="connsiteX55" fmla="*/ 1946157 w 3994876"/>
              <a:gd name="connsiteY55" fmla="*/ 2662178 h 3125165"/>
              <a:gd name="connsiteX56" fmla="*/ 1992456 w 3994876"/>
              <a:gd name="connsiteY56" fmla="*/ 2754775 h 3125165"/>
              <a:gd name="connsiteX57" fmla="*/ 2027180 w 3994876"/>
              <a:gd name="connsiteY57" fmla="*/ 2835798 h 3125165"/>
              <a:gd name="connsiteX58" fmla="*/ 2061904 w 3994876"/>
              <a:gd name="connsiteY58" fmla="*/ 2951545 h 3125165"/>
              <a:gd name="connsiteX59" fmla="*/ 2096628 w 3994876"/>
              <a:gd name="connsiteY59" fmla="*/ 2986269 h 3125165"/>
              <a:gd name="connsiteX60" fmla="*/ 2108203 w 3994876"/>
              <a:gd name="connsiteY60" fmla="*/ 3020993 h 3125165"/>
              <a:gd name="connsiteX61" fmla="*/ 2142927 w 3994876"/>
              <a:gd name="connsiteY61" fmla="*/ 3032568 h 3125165"/>
              <a:gd name="connsiteX62" fmla="*/ 2177651 w 3994876"/>
              <a:gd name="connsiteY62" fmla="*/ 3055717 h 3125165"/>
              <a:gd name="connsiteX63" fmla="*/ 2223949 w 3994876"/>
              <a:gd name="connsiteY63" fmla="*/ 3078866 h 3125165"/>
              <a:gd name="connsiteX64" fmla="*/ 2247099 w 3994876"/>
              <a:gd name="connsiteY64" fmla="*/ 3102016 h 3125165"/>
              <a:gd name="connsiteX65" fmla="*/ 2339696 w 3994876"/>
              <a:gd name="connsiteY65" fmla="*/ 3125165 h 3125165"/>
              <a:gd name="connsiteX66" fmla="*/ 2559615 w 3994876"/>
              <a:gd name="connsiteY66" fmla="*/ 3113590 h 3125165"/>
              <a:gd name="connsiteX67" fmla="*/ 2594339 w 3994876"/>
              <a:gd name="connsiteY67" fmla="*/ 3102016 h 3125165"/>
              <a:gd name="connsiteX68" fmla="*/ 2629063 w 3994876"/>
              <a:gd name="connsiteY68" fmla="*/ 3078866 h 3125165"/>
              <a:gd name="connsiteX69" fmla="*/ 2698511 w 3994876"/>
              <a:gd name="connsiteY69" fmla="*/ 3055717 h 3125165"/>
              <a:gd name="connsiteX70" fmla="*/ 2733236 w 3994876"/>
              <a:gd name="connsiteY70" fmla="*/ 3032568 h 3125165"/>
              <a:gd name="connsiteX71" fmla="*/ 2779534 w 3994876"/>
              <a:gd name="connsiteY71" fmla="*/ 3020993 h 3125165"/>
              <a:gd name="connsiteX72" fmla="*/ 2848982 w 3994876"/>
              <a:gd name="connsiteY72" fmla="*/ 2997844 h 3125165"/>
              <a:gd name="connsiteX73" fmla="*/ 2895281 w 3994876"/>
              <a:gd name="connsiteY73" fmla="*/ 2986269 h 3125165"/>
              <a:gd name="connsiteX74" fmla="*/ 2930005 w 3994876"/>
              <a:gd name="connsiteY74" fmla="*/ 2974694 h 3125165"/>
              <a:gd name="connsiteX75" fmla="*/ 3207798 w 3994876"/>
              <a:gd name="connsiteY75" fmla="*/ 2963119 h 3125165"/>
              <a:gd name="connsiteX76" fmla="*/ 3612911 w 3994876"/>
              <a:gd name="connsiteY76" fmla="*/ 2939970 h 3125165"/>
              <a:gd name="connsiteX77" fmla="*/ 3647636 w 3994876"/>
              <a:gd name="connsiteY77" fmla="*/ 2928395 h 3125165"/>
              <a:gd name="connsiteX78" fmla="*/ 3659210 w 3994876"/>
              <a:gd name="connsiteY78" fmla="*/ 2893671 h 3125165"/>
              <a:gd name="connsiteX79" fmla="*/ 3682360 w 3994876"/>
              <a:gd name="connsiteY79" fmla="*/ 2858947 h 3125165"/>
              <a:gd name="connsiteX80" fmla="*/ 3693934 w 3994876"/>
              <a:gd name="connsiteY80" fmla="*/ 2453833 h 3125165"/>
              <a:gd name="connsiteX81" fmla="*/ 3705509 w 3994876"/>
              <a:gd name="connsiteY81" fmla="*/ 2419109 h 3125165"/>
              <a:gd name="connsiteX82" fmla="*/ 3751808 w 3994876"/>
              <a:gd name="connsiteY82" fmla="*/ 2349661 h 3125165"/>
              <a:gd name="connsiteX83" fmla="*/ 3809681 w 3994876"/>
              <a:gd name="connsiteY83" fmla="*/ 2280213 h 3125165"/>
              <a:gd name="connsiteX84" fmla="*/ 3867555 w 3994876"/>
              <a:gd name="connsiteY84" fmla="*/ 2222340 h 3125165"/>
              <a:gd name="connsiteX85" fmla="*/ 3890704 w 3994876"/>
              <a:gd name="connsiteY85" fmla="*/ 2199190 h 3125165"/>
              <a:gd name="connsiteX86" fmla="*/ 3913853 w 3994876"/>
              <a:gd name="connsiteY86" fmla="*/ 2164466 h 3125165"/>
              <a:gd name="connsiteX87" fmla="*/ 3948577 w 3994876"/>
              <a:gd name="connsiteY87" fmla="*/ 2141317 h 3125165"/>
              <a:gd name="connsiteX88" fmla="*/ 3994876 w 3994876"/>
              <a:gd name="connsiteY88" fmla="*/ 2095018 h 3125165"/>
              <a:gd name="connsiteX89" fmla="*/ 3971727 w 3994876"/>
              <a:gd name="connsiteY89" fmla="*/ 1967697 h 3125165"/>
              <a:gd name="connsiteX90" fmla="*/ 3948577 w 3994876"/>
              <a:gd name="connsiteY90" fmla="*/ 1944547 h 3125165"/>
              <a:gd name="connsiteX91" fmla="*/ 3913853 w 3994876"/>
              <a:gd name="connsiteY91" fmla="*/ 1770927 h 3125165"/>
              <a:gd name="connsiteX92" fmla="*/ 3902279 w 3994876"/>
              <a:gd name="connsiteY92" fmla="*/ 1736203 h 3125165"/>
              <a:gd name="connsiteX93" fmla="*/ 3844405 w 3994876"/>
              <a:gd name="connsiteY93" fmla="*/ 1689904 h 3125165"/>
              <a:gd name="connsiteX94" fmla="*/ 3809681 w 3994876"/>
              <a:gd name="connsiteY94" fmla="*/ 1678330 h 3125165"/>
              <a:gd name="connsiteX95" fmla="*/ 3786532 w 3994876"/>
              <a:gd name="connsiteY95" fmla="*/ 1655180 h 3125165"/>
              <a:gd name="connsiteX96" fmla="*/ 3682360 w 3994876"/>
              <a:gd name="connsiteY96" fmla="*/ 1632031 h 3125165"/>
              <a:gd name="connsiteX97" fmla="*/ 3647636 w 3994876"/>
              <a:gd name="connsiteY97" fmla="*/ 1620456 h 3125165"/>
              <a:gd name="connsiteX98" fmla="*/ 3497165 w 3994876"/>
              <a:gd name="connsiteY98" fmla="*/ 1574157 h 3125165"/>
              <a:gd name="connsiteX99" fmla="*/ 3381418 w 3994876"/>
              <a:gd name="connsiteY99" fmla="*/ 1551008 h 3125165"/>
              <a:gd name="connsiteX100" fmla="*/ 3335119 w 3994876"/>
              <a:gd name="connsiteY100" fmla="*/ 1539433 h 3125165"/>
              <a:gd name="connsiteX101" fmla="*/ 3288820 w 3994876"/>
              <a:gd name="connsiteY101" fmla="*/ 1516284 h 3125165"/>
              <a:gd name="connsiteX102" fmla="*/ 3219372 w 3994876"/>
              <a:gd name="connsiteY102" fmla="*/ 1504709 h 3125165"/>
              <a:gd name="connsiteX103" fmla="*/ 3149924 w 3994876"/>
              <a:gd name="connsiteY103" fmla="*/ 1481560 h 3125165"/>
              <a:gd name="connsiteX104" fmla="*/ 3115200 w 3994876"/>
              <a:gd name="connsiteY104" fmla="*/ 1469985 h 3125165"/>
              <a:gd name="connsiteX105" fmla="*/ 3080476 w 3994876"/>
              <a:gd name="connsiteY105" fmla="*/ 1446836 h 3125165"/>
              <a:gd name="connsiteX106" fmla="*/ 2987879 w 3994876"/>
              <a:gd name="connsiteY106" fmla="*/ 1400537 h 3125165"/>
              <a:gd name="connsiteX107" fmla="*/ 2930005 w 3994876"/>
              <a:gd name="connsiteY107" fmla="*/ 1365813 h 3125165"/>
              <a:gd name="connsiteX108" fmla="*/ 2895281 w 3994876"/>
              <a:gd name="connsiteY108" fmla="*/ 1342664 h 3125165"/>
              <a:gd name="connsiteX109" fmla="*/ 2825833 w 3994876"/>
              <a:gd name="connsiteY109" fmla="*/ 1331089 h 3125165"/>
              <a:gd name="connsiteX110" fmla="*/ 2779534 w 3994876"/>
              <a:gd name="connsiteY110" fmla="*/ 1307940 h 3125165"/>
              <a:gd name="connsiteX111" fmla="*/ 2721661 w 3994876"/>
              <a:gd name="connsiteY111" fmla="*/ 1284790 h 3125165"/>
              <a:gd name="connsiteX112" fmla="*/ 2686937 w 3994876"/>
              <a:gd name="connsiteY112" fmla="*/ 1261641 h 3125165"/>
              <a:gd name="connsiteX113" fmla="*/ 2594339 w 3994876"/>
              <a:gd name="connsiteY113" fmla="*/ 1238492 h 3125165"/>
              <a:gd name="connsiteX114" fmla="*/ 2524891 w 3994876"/>
              <a:gd name="connsiteY114" fmla="*/ 1203768 h 3125165"/>
              <a:gd name="connsiteX115" fmla="*/ 2478592 w 3994876"/>
              <a:gd name="connsiteY115" fmla="*/ 1157469 h 3125165"/>
              <a:gd name="connsiteX116" fmla="*/ 2409144 w 3994876"/>
              <a:gd name="connsiteY116" fmla="*/ 1122745 h 3125165"/>
              <a:gd name="connsiteX117" fmla="*/ 2374420 w 3994876"/>
              <a:gd name="connsiteY117" fmla="*/ 1111170 h 3125165"/>
              <a:gd name="connsiteX118" fmla="*/ 2304972 w 3994876"/>
              <a:gd name="connsiteY118" fmla="*/ 1064871 h 3125165"/>
              <a:gd name="connsiteX119" fmla="*/ 2270248 w 3994876"/>
              <a:gd name="connsiteY119" fmla="*/ 1041722 h 3125165"/>
              <a:gd name="connsiteX120" fmla="*/ 2235524 w 3994876"/>
              <a:gd name="connsiteY120" fmla="*/ 1018573 h 3125165"/>
              <a:gd name="connsiteX121" fmla="*/ 2166076 w 3994876"/>
              <a:gd name="connsiteY121" fmla="*/ 960699 h 3125165"/>
              <a:gd name="connsiteX122" fmla="*/ 2108203 w 3994876"/>
              <a:gd name="connsiteY122" fmla="*/ 902826 h 3125165"/>
              <a:gd name="connsiteX123" fmla="*/ 2061904 w 3994876"/>
              <a:gd name="connsiteY123" fmla="*/ 856527 h 3125165"/>
              <a:gd name="connsiteX124" fmla="*/ 2027180 w 3994876"/>
              <a:gd name="connsiteY124" fmla="*/ 833378 h 3125165"/>
              <a:gd name="connsiteX125" fmla="*/ 1980881 w 3994876"/>
              <a:gd name="connsiteY125" fmla="*/ 775504 h 3125165"/>
              <a:gd name="connsiteX126" fmla="*/ 1946157 w 3994876"/>
              <a:gd name="connsiteY126" fmla="*/ 752355 h 3125165"/>
              <a:gd name="connsiteX127" fmla="*/ 1888284 w 3994876"/>
              <a:gd name="connsiteY127" fmla="*/ 671332 h 3125165"/>
              <a:gd name="connsiteX128" fmla="*/ 1841985 w 3994876"/>
              <a:gd name="connsiteY128" fmla="*/ 625033 h 3125165"/>
              <a:gd name="connsiteX129" fmla="*/ 1807261 w 3994876"/>
              <a:gd name="connsiteY129" fmla="*/ 613459 h 3125165"/>
              <a:gd name="connsiteX130" fmla="*/ 1784111 w 3994876"/>
              <a:gd name="connsiteY130" fmla="*/ 590309 h 3125165"/>
              <a:gd name="connsiteX131" fmla="*/ 1714663 w 3994876"/>
              <a:gd name="connsiteY131" fmla="*/ 544011 h 3125165"/>
              <a:gd name="connsiteX132" fmla="*/ 1668365 w 3994876"/>
              <a:gd name="connsiteY132" fmla="*/ 486137 h 3125165"/>
              <a:gd name="connsiteX133" fmla="*/ 1633641 w 3994876"/>
              <a:gd name="connsiteY133" fmla="*/ 462988 h 3125165"/>
              <a:gd name="connsiteX134" fmla="*/ 1610491 w 3994876"/>
              <a:gd name="connsiteY134" fmla="*/ 428264 h 3125165"/>
              <a:gd name="connsiteX135" fmla="*/ 1575767 w 3994876"/>
              <a:gd name="connsiteY135" fmla="*/ 405114 h 3125165"/>
              <a:gd name="connsiteX136" fmla="*/ 1529468 w 3994876"/>
              <a:gd name="connsiteY136" fmla="*/ 370390 h 3125165"/>
              <a:gd name="connsiteX137" fmla="*/ 1483170 w 3994876"/>
              <a:gd name="connsiteY137" fmla="*/ 300942 h 3125165"/>
              <a:gd name="connsiteX138" fmla="*/ 1402147 w 3994876"/>
              <a:gd name="connsiteY138" fmla="*/ 231494 h 3125165"/>
              <a:gd name="connsiteX139" fmla="*/ 1378998 w 3994876"/>
              <a:gd name="connsiteY139" fmla="*/ 196770 h 3125165"/>
              <a:gd name="connsiteX140" fmla="*/ 1309549 w 3994876"/>
              <a:gd name="connsiteY140" fmla="*/ 127322 h 3125165"/>
              <a:gd name="connsiteX141" fmla="*/ 1274825 w 3994876"/>
              <a:gd name="connsiteY141" fmla="*/ 92598 h 3125165"/>
              <a:gd name="connsiteX142" fmla="*/ 1240101 w 3994876"/>
              <a:gd name="connsiteY142" fmla="*/ 69449 h 3125165"/>
              <a:gd name="connsiteX143" fmla="*/ 1216952 w 3994876"/>
              <a:gd name="connsiteY143" fmla="*/ 46299 h 3125165"/>
              <a:gd name="connsiteX144" fmla="*/ 1147504 w 3994876"/>
              <a:gd name="connsiteY144" fmla="*/ 23150 h 3125165"/>
              <a:gd name="connsiteX145" fmla="*/ 1112780 w 3994876"/>
              <a:gd name="connsiteY145" fmla="*/ 11575 h 3125165"/>
              <a:gd name="connsiteX146" fmla="*/ 1078056 w 3994876"/>
              <a:gd name="connsiteY146" fmla="*/ 0 h 3125165"/>
              <a:gd name="connsiteX147" fmla="*/ 881286 w 3994876"/>
              <a:gd name="connsiteY147" fmla="*/ 11575 h 3125165"/>
              <a:gd name="connsiteX148" fmla="*/ 846562 w 3994876"/>
              <a:gd name="connsiteY148" fmla="*/ 23150 h 3125165"/>
              <a:gd name="connsiteX149" fmla="*/ 719241 w 3994876"/>
              <a:gd name="connsiteY149" fmla="*/ 34725 h 3125165"/>
              <a:gd name="connsiteX150" fmla="*/ 395149 w 3994876"/>
              <a:gd name="connsiteY150" fmla="*/ 46299 h 3125165"/>
              <a:gd name="connsiteX151" fmla="*/ 418299 w 3994876"/>
              <a:gd name="connsiteY151" fmla="*/ 34725 h 3125165"/>
              <a:gd name="connsiteX0" fmla="*/ 418299 w 4026594"/>
              <a:gd name="connsiteY0" fmla="*/ 34725 h 3125165"/>
              <a:gd name="connsiteX1" fmla="*/ 418299 w 4026594"/>
              <a:gd name="connsiteY1" fmla="*/ 34725 h 3125165"/>
              <a:gd name="connsiteX2" fmla="*/ 221529 w 4026594"/>
              <a:gd name="connsiteY2" fmla="*/ 81023 h 3125165"/>
              <a:gd name="connsiteX3" fmla="*/ 186805 w 4026594"/>
              <a:gd name="connsiteY3" fmla="*/ 104173 h 3125165"/>
              <a:gd name="connsiteX4" fmla="*/ 152081 w 4026594"/>
              <a:gd name="connsiteY4" fmla="*/ 115747 h 3125165"/>
              <a:gd name="connsiteX5" fmla="*/ 105782 w 4026594"/>
              <a:gd name="connsiteY5" fmla="*/ 162046 h 3125165"/>
              <a:gd name="connsiteX6" fmla="*/ 71058 w 4026594"/>
              <a:gd name="connsiteY6" fmla="*/ 254644 h 3125165"/>
              <a:gd name="connsiteX7" fmla="*/ 47909 w 4026594"/>
              <a:gd name="connsiteY7" fmla="*/ 358816 h 3125165"/>
              <a:gd name="connsiteX8" fmla="*/ 13185 w 4026594"/>
              <a:gd name="connsiteY8" fmla="*/ 439838 h 3125165"/>
              <a:gd name="connsiteX9" fmla="*/ 13185 w 4026594"/>
              <a:gd name="connsiteY9" fmla="*/ 590309 h 3125165"/>
              <a:gd name="connsiteX10" fmla="*/ 36334 w 4026594"/>
              <a:gd name="connsiteY10" fmla="*/ 613459 h 3125165"/>
              <a:gd name="connsiteX11" fmla="*/ 71058 w 4026594"/>
              <a:gd name="connsiteY11" fmla="*/ 625033 h 3125165"/>
              <a:gd name="connsiteX12" fmla="*/ 117357 w 4026594"/>
              <a:gd name="connsiteY12" fmla="*/ 729206 h 3125165"/>
              <a:gd name="connsiteX13" fmla="*/ 152081 w 4026594"/>
              <a:gd name="connsiteY13" fmla="*/ 798654 h 3125165"/>
              <a:gd name="connsiteX14" fmla="*/ 163656 w 4026594"/>
              <a:gd name="connsiteY14" fmla="*/ 833378 h 3125165"/>
              <a:gd name="connsiteX15" fmla="*/ 186805 w 4026594"/>
              <a:gd name="connsiteY15" fmla="*/ 868102 h 3125165"/>
              <a:gd name="connsiteX16" fmla="*/ 198380 w 4026594"/>
              <a:gd name="connsiteY16" fmla="*/ 902826 h 3125165"/>
              <a:gd name="connsiteX17" fmla="*/ 233104 w 4026594"/>
              <a:gd name="connsiteY17" fmla="*/ 937550 h 3125165"/>
              <a:gd name="connsiteX18" fmla="*/ 267828 w 4026594"/>
              <a:gd name="connsiteY18" fmla="*/ 1018573 h 3125165"/>
              <a:gd name="connsiteX19" fmla="*/ 290977 w 4026594"/>
              <a:gd name="connsiteY19" fmla="*/ 1088021 h 3125165"/>
              <a:gd name="connsiteX20" fmla="*/ 337276 w 4026594"/>
              <a:gd name="connsiteY20" fmla="*/ 1145894 h 3125165"/>
              <a:gd name="connsiteX21" fmla="*/ 418299 w 4026594"/>
              <a:gd name="connsiteY21" fmla="*/ 1215342 h 3125165"/>
              <a:gd name="connsiteX22" fmla="*/ 464598 w 4026594"/>
              <a:gd name="connsiteY22" fmla="*/ 1261641 h 3125165"/>
              <a:gd name="connsiteX23" fmla="*/ 568770 w 4026594"/>
              <a:gd name="connsiteY23" fmla="*/ 1365813 h 3125165"/>
              <a:gd name="connsiteX24" fmla="*/ 603494 w 4026594"/>
              <a:gd name="connsiteY24" fmla="*/ 1400537 h 3125165"/>
              <a:gd name="connsiteX25" fmla="*/ 672942 w 4026594"/>
              <a:gd name="connsiteY25" fmla="*/ 1458411 h 3125165"/>
              <a:gd name="connsiteX26" fmla="*/ 719241 w 4026594"/>
              <a:gd name="connsiteY26" fmla="*/ 1493135 h 3125165"/>
              <a:gd name="connsiteX27" fmla="*/ 753965 w 4026594"/>
              <a:gd name="connsiteY27" fmla="*/ 1527859 h 3125165"/>
              <a:gd name="connsiteX28" fmla="*/ 788689 w 4026594"/>
              <a:gd name="connsiteY28" fmla="*/ 1551008 h 3125165"/>
              <a:gd name="connsiteX29" fmla="*/ 846562 w 4026594"/>
              <a:gd name="connsiteY29" fmla="*/ 1620456 h 3125165"/>
              <a:gd name="connsiteX30" fmla="*/ 892861 w 4026594"/>
              <a:gd name="connsiteY30" fmla="*/ 1666755 h 3125165"/>
              <a:gd name="connsiteX31" fmla="*/ 927585 w 4026594"/>
              <a:gd name="connsiteY31" fmla="*/ 1701479 h 3125165"/>
              <a:gd name="connsiteX32" fmla="*/ 962309 w 4026594"/>
              <a:gd name="connsiteY32" fmla="*/ 1736203 h 3125165"/>
              <a:gd name="connsiteX33" fmla="*/ 997033 w 4026594"/>
              <a:gd name="connsiteY33" fmla="*/ 1770927 h 3125165"/>
              <a:gd name="connsiteX34" fmla="*/ 1031757 w 4026594"/>
              <a:gd name="connsiteY34" fmla="*/ 1794076 h 3125165"/>
              <a:gd name="connsiteX35" fmla="*/ 1078056 w 4026594"/>
              <a:gd name="connsiteY35" fmla="*/ 1840375 h 3125165"/>
              <a:gd name="connsiteX36" fmla="*/ 1112780 w 4026594"/>
              <a:gd name="connsiteY36" fmla="*/ 1863525 h 3125165"/>
              <a:gd name="connsiteX37" fmla="*/ 1159079 w 4026594"/>
              <a:gd name="connsiteY37" fmla="*/ 1909823 h 3125165"/>
              <a:gd name="connsiteX38" fmla="*/ 1205377 w 4026594"/>
              <a:gd name="connsiteY38" fmla="*/ 1932973 h 3125165"/>
              <a:gd name="connsiteX39" fmla="*/ 1286400 w 4026594"/>
              <a:gd name="connsiteY39" fmla="*/ 2013995 h 3125165"/>
              <a:gd name="connsiteX40" fmla="*/ 1309549 w 4026594"/>
              <a:gd name="connsiteY40" fmla="*/ 2048719 h 3125165"/>
              <a:gd name="connsiteX41" fmla="*/ 1344273 w 4026594"/>
              <a:gd name="connsiteY41" fmla="*/ 2060294 h 3125165"/>
              <a:gd name="connsiteX42" fmla="*/ 1378998 w 4026594"/>
              <a:gd name="connsiteY42" fmla="*/ 2083444 h 3125165"/>
              <a:gd name="connsiteX43" fmla="*/ 1436871 w 4026594"/>
              <a:gd name="connsiteY43" fmla="*/ 2129742 h 3125165"/>
              <a:gd name="connsiteX44" fmla="*/ 1494744 w 4026594"/>
              <a:gd name="connsiteY44" fmla="*/ 2187616 h 3125165"/>
              <a:gd name="connsiteX45" fmla="*/ 1517894 w 4026594"/>
              <a:gd name="connsiteY45" fmla="*/ 2210765 h 3125165"/>
              <a:gd name="connsiteX46" fmla="*/ 1552618 w 4026594"/>
              <a:gd name="connsiteY46" fmla="*/ 2233914 h 3125165"/>
              <a:gd name="connsiteX47" fmla="*/ 1575767 w 4026594"/>
              <a:gd name="connsiteY47" fmla="*/ 2257064 h 3125165"/>
              <a:gd name="connsiteX48" fmla="*/ 1645215 w 4026594"/>
              <a:gd name="connsiteY48" fmla="*/ 2303362 h 3125165"/>
              <a:gd name="connsiteX49" fmla="*/ 1668365 w 4026594"/>
              <a:gd name="connsiteY49" fmla="*/ 2338087 h 3125165"/>
              <a:gd name="connsiteX50" fmla="*/ 1772537 w 4026594"/>
              <a:gd name="connsiteY50" fmla="*/ 2430684 h 3125165"/>
              <a:gd name="connsiteX51" fmla="*/ 1795686 w 4026594"/>
              <a:gd name="connsiteY51" fmla="*/ 2465408 h 3125165"/>
              <a:gd name="connsiteX52" fmla="*/ 1841985 w 4026594"/>
              <a:gd name="connsiteY52" fmla="*/ 2511707 h 3125165"/>
              <a:gd name="connsiteX53" fmla="*/ 1888284 w 4026594"/>
              <a:gd name="connsiteY53" fmla="*/ 2569580 h 3125165"/>
              <a:gd name="connsiteX54" fmla="*/ 1923008 w 4026594"/>
              <a:gd name="connsiteY54" fmla="*/ 2639028 h 3125165"/>
              <a:gd name="connsiteX55" fmla="*/ 1946157 w 4026594"/>
              <a:gd name="connsiteY55" fmla="*/ 2662178 h 3125165"/>
              <a:gd name="connsiteX56" fmla="*/ 1992456 w 4026594"/>
              <a:gd name="connsiteY56" fmla="*/ 2754775 h 3125165"/>
              <a:gd name="connsiteX57" fmla="*/ 2027180 w 4026594"/>
              <a:gd name="connsiteY57" fmla="*/ 2835798 h 3125165"/>
              <a:gd name="connsiteX58" fmla="*/ 2061904 w 4026594"/>
              <a:gd name="connsiteY58" fmla="*/ 2951545 h 3125165"/>
              <a:gd name="connsiteX59" fmla="*/ 2096628 w 4026594"/>
              <a:gd name="connsiteY59" fmla="*/ 2986269 h 3125165"/>
              <a:gd name="connsiteX60" fmla="*/ 2108203 w 4026594"/>
              <a:gd name="connsiteY60" fmla="*/ 3020993 h 3125165"/>
              <a:gd name="connsiteX61" fmla="*/ 2142927 w 4026594"/>
              <a:gd name="connsiteY61" fmla="*/ 3032568 h 3125165"/>
              <a:gd name="connsiteX62" fmla="*/ 2177651 w 4026594"/>
              <a:gd name="connsiteY62" fmla="*/ 3055717 h 3125165"/>
              <a:gd name="connsiteX63" fmla="*/ 2223949 w 4026594"/>
              <a:gd name="connsiteY63" fmla="*/ 3078866 h 3125165"/>
              <a:gd name="connsiteX64" fmla="*/ 2247099 w 4026594"/>
              <a:gd name="connsiteY64" fmla="*/ 3102016 h 3125165"/>
              <a:gd name="connsiteX65" fmla="*/ 2339696 w 4026594"/>
              <a:gd name="connsiteY65" fmla="*/ 3125165 h 3125165"/>
              <a:gd name="connsiteX66" fmla="*/ 2559615 w 4026594"/>
              <a:gd name="connsiteY66" fmla="*/ 3113590 h 3125165"/>
              <a:gd name="connsiteX67" fmla="*/ 2594339 w 4026594"/>
              <a:gd name="connsiteY67" fmla="*/ 3102016 h 3125165"/>
              <a:gd name="connsiteX68" fmla="*/ 2629063 w 4026594"/>
              <a:gd name="connsiteY68" fmla="*/ 3078866 h 3125165"/>
              <a:gd name="connsiteX69" fmla="*/ 2698511 w 4026594"/>
              <a:gd name="connsiteY69" fmla="*/ 3055717 h 3125165"/>
              <a:gd name="connsiteX70" fmla="*/ 2733236 w 4026594"/>
              <a:gd name="connsiteY70" fmla="*/ 3032568 h 3125165"/>
              <a:gd name="connsiteX71" fmla="*/ 2779534 w 4026594"/>
              <a:gd name="connsiteY71" fmla="*/ 3020993 h 3125165"/>
              <a:gd name="connsiteX72" fmla="*/ 2848982 w 4026594"/>
              <a:gd name="connsiteY72" fmla="*/ 2997844 h 3125165"/>
              <a:gd name="connsiteX73" fmla="*/ 2895281 w 4026594"/>
              <a:gd name="connsiteY73" fmla="*/ 2986269 h 3125165"/>
              <a:gd name="connsiteX74" fmla="*/ 2930005 w 4026594"/>
              <a:gd name="connsiteY74" fmla="*/ 2974694 h 3125165"/>
              <a:gd name="connsiteX75" fmla="*/ 3207798 w 4026594"/>
              <a:gd name="connsiteY75" fmla="*/ 2963119 h 3125165"/>
              <a:gd name="connsiteX76" fmla="*/ 3612911 w 4026594"/>
              <a:gd name="connsiteY76" fmla="*/ 2939970 h 3125165"/>
              <a:gd name="connsiteX77" fmla="*/ 3647636 w 4026594"/>
              <a:gd name="connsiteY77" fmla="*/ 2928395 h 3125165"/>
              <a:gd name="connsiteX78" fmla="*/ 3659210 w 4026594"/>
              <a:gd name="connsiteY78" fmla="*/ 2893671 h 3125165"/>
              <a:gd name="connsiteX79" fmla="*/ 3682360 w 4026594"/>
              <a:gd name="connsiteY79" fmla="*/ 2858947 h 3125165"/>
              <a:gd name="connsiteX80" fmla="*/ 3693934 w 4026594"/>
              <a:gd name="connsiteY80" fmla="*/ 2453833 h 3125165"/>
              <a:gd name="connsiteX81" fmla="*/ 3705509 w 4026594"/>
              <a:gd name="connsiteY81" fmla="*/ 2419109 h 3125165"/>
              <a:gd name="connsiteX82" fmla="*/ 3751808 w 4026594"/>
              <a:gd name="connsiteY82" fmla="*/ 2349661 h 3125165"/>
              <a:gd name="connsiteX83" fmla="*/ 3809681 w 4026594"/>
              <a:gd name="connsiteY83" fmla="*/ 2280213 h 3125165"/>
              <a:gd name="connsiteX84" fmla="*/ 3867555 w 4026594"/>
              <a:gd name="connsiteY84" fmla="*/ 2222340 h 3125165"/>
              <a:gd name="connsiteX85" fmla="*/ 3890704 w 4026594"/>
              <a:gd name="connsiteY85" fmla="*/ 2199190 h 3125165"/>
              <a:gd name="connsiteX86" fmla="*/ 3913853 w 4026594"/>
              <a:gd name="connsiteY86" fmla="*/ 2164466 h 3125165"/>
              <a:gd name="connsiteX87" fmla="*/ 3948577 w 4026594"/>
              <a:gd name="connsiteY87" fmla="*/ 2141317 h 3125165"/>
              <a:gd name="connsiteX88" fmla="*/ 3994876 w 4026594"/>
              <a:gd name="connsiteY88" fmla="*/ 2095018 h 3125165"/>
              <a:gd name="connsiteX89" fmla="*/ 3971727 w 4026594"/>
              <a:gd name="connsiteY89" fmla="*/ 1967697 h 3125165"/>
              <a:gd name="connsiteX90" fmla="*/ 3948577 w 4026594"/>
              <a:gd name="connsiteY90" fmla="*/ 1944547 h 3125165"/>
              <a:gd name="connsiteX91" fmla="*/ 3913853 w 4026594"/>
              <a:gd name="connsiteY91" fmla="*/ 1770927 h 3125165"/>
              <a:gd name="connsiteX92" fmla="*/ 4026104 w 4026594"/>
              <a:gd name="connsiteY92" fmla="*/ 1698103 h 3125165"/>
              <a:gd name="connsiteX93" fmla="*/ 3844405 w 4026594"/>
              <a:gd name="connsiteY93" fmla="*/ 1689904 h 3125165"/>
              <a:gd name="connsiteX94" fmla="*/ 3809681 w 4026594"/>
              <a:gd name="connsiteY94" fmla="*/ 1678330 h 3125165"/>
              <a:gd name="connsiteX95" fmla="*/ 3786532 w 4026594"/>
              <a:gd name="connsiteY95" fmla="*/ 1655180 h 3125165"/>
              <a:gd name="connsiteX96" fmla="*/ 3682360 w 4026594"/>
              <a:gd name="connsiteY96" fmla="*/ 1632031 h 3125165"/>
              <a:gd name="connsiteX97" fmla="*/ 3647636 w 4026594"/>
              <a:gd name="connsiteY97" fmla="*/ 1620456 h 3125165"/>
              <a:gd name="connsiteX98" fmla="*/ 3497165 w 4026594"/>
              <a:gd name="connsiteY98" fmla="*/ 1574157 h 3125165"/>
              <a:gd name="connsiteX99" fmla="*/ 3381418 w 4026594"/>
              <a:gd name="connsiteY99" fmla="*/ 1551008 h 3125165"/>
              <a:gd name="connsiteX100" fmla="*/ 3335119 w 4026594"/>
              <a:gd name="connsiteY100" fmla="*/ 1539433 h 3125165"/>
              <a:gd name="connsiteX101" fmla="*/ 3288820 w 4026594"/>
              <a:gd name="connsiteY101" fmla="*/ 1516284 h 3125165"/>
              <a:gd name="connsiteX102" fmla="*/ 3219372 w 4026594"/>
              <a:gd name="connsiteY102" fmla="*/ 1504709 h 3125165"/>
              <a:gd name="connsiteX103" fmla="*/ 3149924 w 4026594"/>
              <a:gd name="connsiteY103" fmla="*/ 1481560 h 3125165"/>
              <a:gd name="connsiteX104" fmla="*/ 3115200 w 4026594"/>
              <a:gd name="connsiteY104" fmla="*/ 1469985 h 3125165"/>
              <a:gd name="connsiteX105" fmla="*/ 3080476 w 4026594"/>
              <a:gd name="connsiteY105" fmla="*/ 1446836 h 3125165"/>
              <a:gd name="connsiteX106" fmla="*/ 2987879 w 4026594"/>
              <a:gd name="connsiteY106" fmla="*/ 1400537 h 3125165"/>
              <a:gd name="connsiteX107" fmla="*/ 2930005 w 4026594"/>
              <a:gd name="connsiteY107" fmla="*/ 1365813 h 3125165"/>
              <a:gd name="connsiteX108" fmla="*/ 2895281 w 4026594"/>
              <a:gd name="connsiteY108" fmla="*/ 1342664 h 3125165"/>
              <a:gd name="connsiteX109" fmla="*/ 2825833 w 4026594"/>
              <a:gd name="connsiteY109" fmla="*/ 1331089 h 3125165"/>
              <a:gd name="connsiteX110" fmla="*/ 2779534 w 4026594"/>
              <a:gd name="connsiteY110" fmla="*/ 1307940 h 3125165"/>
              <a:gd name="connsiteX111" fmla="*/ 2721661 w 4026594"/>
              <a:gd name="connsiteY111" fmla="*/ 1284790 h 3125165"/>
              <a:gd name="connsiteX112" fmla="*/ 2686937 w 4026594"/>
              <a:gd name="connsiteY112" fmla="*/ 1261641 h 3125165"/>
              <a:gd name="connsiteX113" fmla="*/ 2594339 w 4026594"/>
              <a:gd name="connsiteY113" fmla="*/ 1238492 h 3125165"/>
              <a:gd name="connsiteX114" fmla="*/ 2524891 w 4026594"/>
              <a:gd name="connsiteY114" fmla="*/ 1203768 h 3125165"/>
              <a:gd name="connsiteX115" fmla="*/ 2478592 w 4026594"/>
              <a:gd name="connsiteY115" fmla="*/ 1157469 h 3125165"/>
              <a:gd name="connsiteX116" fmla="*/ 2409144 w 4026594"/>
              <a:gd name="connsiteY116" fmla="*/ 1122745 h 3125165"/>
              <a:gd name="connsiteX117" fmla="*/ 2374420 w 4026594"/>
              <a:gd name="connsiteY117" fmla="*/ 1111170 h 3125165"/>
              <a:gd name="connsiteX118" fmla="*/ 2304972 w 4026594"/>
              <a:gd name="connsiteY118" fmla="*/ 1064871 h 3125165"/>
              <a:gd name="connsiteX119" fmla="*/ 2270248 w 4026594"/>
              <a:gd name="connsiteY119" fmla="*/ 1041722 h 3125165"/>
              <a:gd name="connsiteX120" fmla="*/ 2235524 w 4026594"/>
              <a:gd name="connsiteY120" fmla="*/ 1018573 h 3125165"/>
              <a:gd name="connsiteX121" fmla="*/ 2166076 w 4026594"/>
              <a:gd name="connsiteY121" fmla="*/ 960699 h 3125165"/>
              <a:gd name="connsiteX122" fmla="*/ 2108203 w 4026594"/>
              <a:gd name="connsiteY122" fmla="*/ 902826 h 3125165"/>
              <a:gd name="connsiteX123" fmla="*/ 2061904 w 4026594"/>
              <a:gd name="connsiteY123" fmla="*/ 856527 h 3125165"/>
              <a:gd name="connsiteX124" fmla="*/ 2027180 w 4026594"/>
              <a:gd name="connsiteY124" fmla="*/ 833378 h 3125165"/>
              <a:gd name="connsiteX125" fmla="*/ 1980881 w 4026594"/>
              <a:gd name="connsiteY125" fmla="*/ 775504 h 3125165"/>
              <a:gd name="connsiteX126" fmla="*/ 1946157 w 4026594"/>
              <a:gd name="connsiteY126" fmla="*/ 752355 h 3125165"/>
              <a:gd name="connsiteX127" fmla="*/ 1888284 w 4026594"/>
              <a:gd name="connsiteY127" fmla="*/ 671332 h 3125165"/>
              <a:gd name="connsiteX128" fmla="*/ 1841985 w 4026594"/>
              <a:gd name="connsiteY128" fmla="*/ 625033 h 3125165"/>
              <a:gd name="connsiteX129" fmla="*/ 1807261 w 4026594"/>
              <a:gd name="connsiteY129" fmla="*/ 613459 h 3125165"/>
              <a:gd name="connsiteX130" fmla="*/ 1784111 w 4026594"/>
              <a:gd name="connsiteY130" fmla="*/ 590309 h 3125165"/>
              <a:gd name="connsiteX131" fmla="*/ 1714663 w 4026594"/>
              <a:gd name="connsiteY131" fmla="*/ 544011 h 3125165"/>
              <a:gd name="connsiteX132" fmla="*/ 1668365 w 4026594"/>
              <a:gd name="connsiteY132" fmla="*/ 486137 h 3125165"/>
              <a:gd name="connsiteX133" fmla="*/ 1633641 w 4026594"/>
              <a:gd name="connsiteY133" fmla="*/ 462988 h 3125165"/>
              <a:gd name="connsiteX134" fmla="*/ 1610491 w 4026594"/>
              <a:gd name="connsiteY134" fmla="*/ 428264 h 3125165"/>
              <a:gd name="connsiteX135" fmla="*/ 1575767 w 4026594"/>
              <a:gd name="connsiteY135" fmla="*/ 405114 h 3125165"/>
              <a:gd name="connsiteX136" fmla="*/ 1529468 w 4026594"/>
              <a:gd name="connsiteY136" fmla="*/ 370390 h 3125165"/>
              <a:gd name="connsiteX137" fmla="*/ 1483170 w 4026594"/>
              <a:gd name="connsiteY137" fmla="*/ 300942 h 3125165"/>
              <a:gd name="connsiteX138" fmla="*/ 1402147 w 4026594"/>
              <a:gd name="connsiteY138" fmla="*/ 231494 h 3125165"/>
              <a:gd name="connsiteX139" fmla="*/ 1378998 w 4026594"/>
              <a:gd name="connsiteY139" fmla="*/ 196770 h 3125165"/>
              <a:gd name="connsiteX140" fmla="*/ 1309549 w 4026594"/>
              <a:gd name="connsiteY140" fmla="*/ 127322 h 3125165"/>
              <a:gd name="connsiteX141" fmla="*/ 1274825 w 4026594"/>
              <a:gd name="connsiteY141" fmla="*/ 92598 h 3125165"/>
              <a:gd name="connsiteX142" fmla="*/ 1240101 w 4026594"/>
              <a:gd name="connsiteY142" fmla="*/ 69449 h 3125165"/>
              <a:gd name="connsiteX143" fmla="*/ 1216952 w 4026594"/>
              <a:gd name="connsiteY143" fmla="*/ 46299 h 3125165"/>
              <a:gd name="connsiteX144" fmla="*/ 1147504 w 4026594"/>
              <a:gd name="connsiteY144" fmla="*/ 23150 h 3125165"/>
              <a:gd name="connsiteX145" fmla="*/ 1112780 w 4026594"/>
              <a:gd name="connsiteY145" fmla="*/ 11575 h 3125165"/>
              <a:gd name="connsiteX146" fmla="*/ 1078056 w 4026594"/>
              <a:gd name="connsiteY146" fmla="*/ 0 h 3125165"/>
              <a:gd name="connsiteX147" fmla="*/ 881286 w 4026594"/>
              <a:gd name="connsiteY147" fmla="*/ 11575 h 3125165"/>
              <a:gd name="connsiteX148" fmla="*/ 846562 w 4026594"/>
              <a:gd name="connsiteY148" fmla="*/ 23150 h 3125165"/>
              <a:gd name="connsiteX149" fmla="*/ 719241 w 4026594"/>
              <a:gd name="connsiteY149" fmla="*/ 34725 h 3125165"/>
              <a:gd name="connsiteX150" fmla="*/ 395149 w 4026594"/>
              <a:gd name="connsiteY150" fmla="*/ 46299 h 3125165"/>
              <a:gd name="connsiteX151" fmla="*/ 418299 w 4026594"/>
              <a:gd name="connsiteY151" fmla="*/ 34725 h 3125165"/>
              <a:gd name="connsiteX0" fmla="*/ 418299 w 4106499"/>
              <a:gd name="connsiteY0" fmla="*/ 34725 h 3125165"/>
              <a:gd name="connsiteX1" fmla="*/ 418299 w 4106499"/>
              <a:gd name="connsiteY1" fmla="*/ 34725 h 3125165"/>
              <a:gd name="connsiteX2" fmla="*/ 221529 w 4106499"/>
              <a:gd name="connsiteY2" fmla="*/ 81023 h 3125165"/>
              <a:gd name="connsiteX3" fmla="*/ 186805 w 4106499"/>
              <a:gd name="connsiteY3" fmla="*/ 104173 h 3125165"/>
              <a:gd name="connsiteX4" fmla="*/ 152081 w 4106499"/>
              <a:gd name="connsiteY4" fmla="*/ 115747 h 3125165"/>
              <a:gd name="connsiteX5" fmla="*/ 105782 w 4106499"/>
              <a:gd name="connsiteY5" fmla="*/ 162046 h 3125165"/>
              <a:gd name="connsiteX6" fmla="*/ 71058 w 4106499"/>
              <a:gd name="connsiteY6" fmla="*/ 254644 h 3125165"/>
              <a:gd name="connsiteX7" fmla="*/ 47909 w 4106499"/>
              <a:gd name="connsiteY7" fmla="*/ 358816 h 3125165"/>
              <a:gd name="connsiteX8" fmla="*/ 13185 w 4106499"/>
              <a:gd name="connsiteY8" fmla="*/ 439838 h 3125165"/>
              <a:gd name="connsiteX9" fmla="*/ 13185 w 4106499"/>
              <a:gd name="connsiteY9" fmla="*/ 590309 h 3125165"/>
              <a:gd name="connsiteX10" fmla="*/ 36334 w 4106499"/>
              <a:gd name="connsiteY10" fmla="*/ 613459 h 3125165"/>
              <a:gd name="connsiteX11" fmla="*/ 71058 w 4106499"/>
              <a:gd name="connsiteY11" fmla="*/ 625033 h 3125165"/>
              <a:gd name="connsiteX12" fmla="*/ 117357 w 4106499"/>
              <a:gd name="connsiteY12" fmla="*/ 729206 h 3125165"/>
              <a:gd name="connsiteX13" fmla="*/ 152081 w 4106499"/>
              <a:gd name="connsiteY13" fmla="*/ 798654 h 3125165"/>
              <a:gd name="connsiteX14" fmla="*/ 163656 w 4106499"/>
              <a:gd name="connsiteY14" fmla="*/ 833378 h 3125165"/>
              <a:gd name="connsiteX15" fmla="*/ 186805 w 4106499"/>
              <a:gd name="connsiteY15" fmla="*/ 868102 h 3125165"/>
              <a:gd name="connsiteX16" fmla="*/ 198380 w 4106499"/>
              <a:gd name="connsiteY16" fmla="*/ 902826 h 3125165"/>
              <a:gd name="connsiteX17" fmla="*/ 233104 w 4106499"/>
              <a:gd name="connsiteY17" fmla="*/ 937550 h 3125165"/>
              <a:gd name="connsiteX18" fmla="*/ 267828 w 4106499"/>
              <a:gd name="connsiteY18" fmla="*/ 1018573 h 3125165"/>
              <a:gd name="connsiteX19" fmla="*/ 290977 w 4106499"/>
              <a:gd name="connsiteY19" fmla="*/ 1088021 h 3125165"/>
              <a:gd name="connsiteX20" fmla="*/ 337276 w 4106499"/>
              <a:gd name="connsiteY20" fmla="*/ 1145894 h 3125165"/>
              <a:gd name="connsiteX21" fmla="*/ 418299 w 4106499"/>
              <a:gd name="connsiteY21" fmla="*/ 1215342 h 3125165"/>
              <a:gd name="connsiteX22" fmla="*/ 464598 w 4106499"/>
              <a:gd name="connsiteY22" fmla="*/ 1261641 h 3125165"/>
              <a:gd name="connsiteX23" fmla="*/ 568770 w 4106499"/>
              <a:gd name="connsiteY23" fmla="*/ 1365813 h 3125165"/>
              <a:gd name="connsiteX24" fmla="*/ 603494 w 4106499"/>
              <a:gd name="connsiteY24" fmla="*/ 1400537 h 3125165"/>
              <a:gd name="connsiteX25" fmla="*/ 672942 w 4106499"/>
              <a:gd name="connsiteY25" fmla="*/ 1458411 h 3125165"/>
              <a:gd name="connsiteX26" fmla="*/ 719241 w 4106499"/>
              <a:gd name="connsiteY26" fmla="*/ 1493135 h 3125165"/>
              <a:gd name="connsiteX27" fmla="*/ 753965 w 4106499"/>
              <a:gd name="connsiteY27" fmla="*/ 1527859 h 3125165"/>
              <a:gd name="connsiteX28" fmla="*/ 788689 w 4106499"/>
              <a:gd name="connsiteY28" fmla="*/ 1551008 h 3125165"/>
              <a:gd name="connsiteX29" fmla="*/ 846562 w 4106499"/>
              <a:gd name="connsiteY29" fmla="*/ 1620456 h 3125165"/>
              <a:gd name="connsiteX30" fmla="*/ 892861 w 4106499"/>
              <a:gd name="connsiteY30" fmla="*/ 1666755 h 3125165"/>
              <a:gd name="connsiteX31" fmla="*/ 927585 w 4106499"/>
              <a:gd name="connsiteY31" fmla="*/ 1701479 h 3125165"/>
              <a:gd name="connsiteX32" fmla="*/ 962309 w 4106499"/>
              <a:gd name="connsiteY32" fmla="*/ 1736203 h 3125165"/>
              <a:gd name="connsiteX33" fmla="*/ 997033 w 4106499"/>
              <a:gd name="connsiteY33" fmla="*/ 1770927 h 3125165"/>
              <a:gd name="connsiteX34" fmla="*/ 1031757 w 4106499"/>
              <a:gd name="connsiteY34" fmla="*/ 1794076 h 3125165"/>
              <a:gd name="connsiteX35" fmla="*/ 1078056 w 4106499"/>
              <a:gd name="connsiteY35" fmla="*/ 1840375 h 3125165"/>
              <a:gd name="connsiteX36" fmla="*/ 1112780 w 4106499"/>
              <a:gd name="connsiteY36" fmla="*/ 1863525 h 3125165"/>
              <a:gd name="connsiteX37" fmla="*/ 1159079 w 4106499"/>
              <a:gd name="connsiteY37" fmla="*/ 1909823 h 3125165"/>
              <a:gd name="connsiteX38" fmla="*/ 1205377 w 4106499"/>
              <a:gd name="connsiteY38" fmla="*/ 1932973 h 3125165"/>
              <a:gd name="connsiteX39" fmla="*/ 1286400 w 4106499"/>
              <a:gd name="connsiteY39" fmla="*/ 2013995 h 3125165"/>
              <a:gd name="connsiteX40" fmla="*/ 1309549 w 4106499"/>
              <a:gd name="connsiteY40" fmla="*/ 2048719 h 3125165"/>
              <a:gd name="connsiteX41" fmla="*/ 1344273 w 4106499"/>
              <a:gd name="connsiteY41" fmla="*/ 2060294 h 3125165"/>
              <a:gd name="connsiteX42" fmla="*/ 1378998 w 4106499"/>
              <a:gd name="connsiteY42" fmla="*/ 2083444 h 3125165"/>
              <a:gd name="connsiteX43" fmla="*/ 1436871 w 4106499"/>
              <a:gd name="connsiteY43" fmla="*/ 2129742 h 3125165"/>
              <a:gd name="connsiteX44" fmla="*/ 1494744 w 4106499"/>
              <a:gd name="connsiteY44" fmla="*/ 2187616 h 3125165"/>
              <a:gd name="connsiteX45" fmla="*/ 1517894 w 4106499"/>
              <a:gd name="connsiteY45" fmla="*/ 2210765 h 3125165"/>
              <a:gd name="connsiteX46" fmla="*/ 1552618 w 4106499"/>
              <a:gd name="connsiteY46" fmla="*/ 2233914 h 3125165"/>
              <a:gd name="connsiteX47" fmla="*/ 1575767 w 4106499"/>
              <a:gd name="connsiteY47" fmla="*/ 2257064 h 3125165"/>
              <a:gd name="connsiteX48" fmla="*/ 1645215 w 4106499"/>
              <a:gd name="connsiteY48" fmla="*/ 2303362 h 3125165"/>
              <a:gd name="connsiteX49" fmla="*/ 1668365 w 4106499"/>
              <a:gd name="connsiteY49" fmla="*/ 2338087 h 3125165"/>
              <a:gd name="connsiteX50" fmla="*/ 1772537 w 4106499"/>
              <a:gd name="connsiteY50" fmla="*/ 2430684 h 3125165"/>
              <a:gd name="connsiteX51" fmla="*/ 1795686 w 4106499"/>
              <a:gd name="connsiteY51" fmla="*/ 2465408 h 3125165"/>
              <a:gd name="connsiteX52" fmla="*/ 1841985 w 4106499"/>
              <a:gd name="connsiteY52" fmla="*/ 2511707 h 3125165"/>
              <a:gd name="connsiteX53" fmla="*/ 1888284 w 4106499"/>
              <a:gd name="connsiteY53" fmla="*/ 2569580 h 3125165"/>
              <a:gd name="connsiteX54" fmla="*/ 1923008 w 4106499"/>
              <a:gd name="connsiteY54" fmla="*/ 2639028 h 3125165"/>
              <a:gd name="connsiteX55" fmla="*/ 1946157 w 4106499"/>
              <a:gd name="connsiteY55" fmla="*/ 2662178 h 3125165"/>
              <a:gd name="connsiteX56" fmla="*/ 1992456 w 4106499"/>
              <a:gd name="connsiteY56" fmla="*/ 2754775 h 3125165"/>
              <a:gd name="connsiteX57" fmla="*/ 2027180 w 4106499"/>
              <a:gd name="connsiteY57" fmla="*/ 2835798 h 3125165"/>
              <a:gd name="connsiteX58" fmla="*/ 2061904 w 4106499"/>
              <a:gd name="connsiteY58" fmla="*/ 2951545 h 3125165"/>
              <a:gd name="connsiteX59" fmla="*/ 2096628 w 4106499"/>
              <a:gd name="connsiteY59" fmla="*/ 2986269 h 3125165"/>
              <a:gd name="connsiteX60" fmla="*/ 2108203 w 4106499"/>
              <a:gd name="connsiteY60" fmla="*/ 3020993 h 3125165"/>
              <a:gd name="connsiteX61" fmla="*/ 2142927 w 4106499"/>
              <a:gd name="connsiteY61" fmla="*/ 3032568 h 3125165"/>
              <a:gd name="connsiteX62" fmla="*/ 2177651 w 4106499"/>
              <a:gd name="connsiteY62" fmla="*/ 3055717 h 3125165"/>
              <a:gd name="connsiteX63" fmla="*/ 2223949 w 4106499"/>
              <a:gd name="connsiteY63" fmla="*/ 3078866 h 3125165"/>
              <a:gd name="connsiteX64" fmla="*/ 2247099 w 4106499"/>
              <a:gd name="connsiteY64" fmla="*/ 3102016 h 3125165"/>
              <a:gd name="connsiteX65" fmla="*/ 2339696 w 4106499"/>
              <a:gd name="connsiteY65" fmla="*/ 3125165 h 3125165"/>
              <a:gd name="connsiteX66" fmla="*/ 2559615 w 4106499"/>
              <a:gd name="connsiteY66" fmla="*/ 3113590 h 3125165"/>
              <a:gd name="connsiteX67" fmla="*/ 2594339 w 4106499"/>
              <a:gd name="connsiteY67" fmla="*/ 3102016 h 3125165"/>
              <a:gd name="connsiteX68" fmla="*/ 2629063 w 4106499"/>
              <a:gd name="connsiteY68" fmla="*/ 3078866 h 3125165"/>
              <a:gd name="connsiteX69" fmla="*/ 2698511 w 4106499"/>
              <a:gd name="connsiteY69" fmla="*/ 3055717 h 3125165"/>
              <a:gd name="connsiteX70" fmla="*/ 2733236 w 4106499"/>
              <a:gd name="connsiteY70" fmla="*/ 3032568 h 3125165"/>
              <a:gd name="connsiteX71" fmla="*/ 2779534 w 4106499"/>
              <a:gd name="connsiteY71" fmla="*/ 3020993 h 3125165"/>
              <a:gd name="connsiteX72" fmla="*/ 2848982 w 4106499"/>
              <a:gd name="connsiteY72" fmla="*/ 2997844 h 3125165"/>
              <a:gd name="connsiteX73" fmla="*/ 2895281 w 4106499"/>
              <a:gd name="connsiteY73" fmla="*/ 2986269 h 3125165"/>
              <a:gd name="connsiteX74" fmla="*/ 2930005 w 4106499"/>
              <a:gd name="connsiteY74" fmla="*/ 2974694 h 3125165"/>
              <a:gd name="connsiteX75" fmla="*/ 3207798 w 4106499"/>
              <a:gd name="connsiteY75" fmla="*/ 2963119 h 3125165"/>
              <a:gd name="connsiteX76" fmla="*/ 3612911 w 4106499"/>
              <a:gd name="connsiteY76" fmla="*/ 2939970 h 3125165"/>
              <a:gd name="connsiteX77" fmla="*/ 3647636 w 4106499"/>
              <a:gd name="connsiteY77" fmla="*/ 2928395 h 3125165"/>
              <a:gd name="connsiteX78" fmla="*/ 3659210 w 4106499"/>
              <a:gd name="connsiteY78" fmla="*/ 2893671 h 3125165"/>
              <a:gd name="connsiteX79" fmla="*/ 3682360 w 4106499"/>
              <a:gd name="connsiteY79" fmla="*/ 2858947 h 3125165"/>
              <a:gd name="connsiteX80" fmla="*/ 3693934 w 4106499"/>
              <a:gd name="connsiteY80" fmla="*/ 2453833 h 3125165"/>
              <a:gd name="connsiteX81" fmla="*/ 3705509 w 4106499"/>
              <a:gd name="connsiteY81" fmla="*/ 2419109 h 3125165"/>
              <a:gd name="connsiteX82" fmla="*/ 3751808 w 4106499"/>
              <a:gd name="connsiteY82" fmla="*/ 2349661 h 3125165"/>
              <a:gd name="connsiteX83" fmla="*/ 3809681 w 4106499"/>
              <a:gd name="connsiteY83" fmla="*/ 2280213 h 3125165"/>
              <a:gd name="connsiteX84" fmla="*/ 3867555 w 4106499"/>
              <a:gd name="connsiteY84" fmla="*/ 2222340 h 3125165"/>
              <a:gd name="connsiteX85" fmla="*/ 3890704 w 4106499"/>
              <a:gd name="connsiteY85" fmla="*/ 2199190 h 3125165"/>
              <a:gd name="connsiteX86" fmla="*/ 3913853 w 4106499"/>
              <a:gd name="connsiteY86" fmla="*/ 2164466 h 3125165"/>
              <a:gd name="connsiteX87" fmla="*/ 3948577 w 4106499"/>
              <a:gd name="connsiteY87" fmla="*/ 2141317 h 3125165"/>
              <a:gd name="connsiteX88" fmla="*/ 3994876 w 4106499"/>
              <a:gd name="connsiteY88" fmla="*/ 2095018 h 3125165"/>
              <a:gd name="connsiteX89" fmla="*/ 3971727 w 4106499"/>
              <a:gd name="connsiteY89" fmla="*/ 1967697 h 3125165"/>
              <a:gd name="connsiteX90" fmla="*/ 3948577 w 4106499"/>
              <a:gd name="connsiteY90" fmla="*/ 1944547 h 3125165"/>
              <a:gd name="connsiteX91" fmla="*/ 4104353 w 4106499"/>
              <a:gd name="connsiteY91" fmla="*/ 1837602 h 3125165"/>
              <a:gd name="connsiteX92" fmla="*/ 4026104 w 4106499"/>
              <a:gd name="connsiteY92" fmla="*/ 1698103 h 3125165"/>
              <a:gd name="connsiteX93" fmla="*/ 3844405 w 4106499"/>
              <a:gd name="connsiteY93" fmla="*/ 1689904 h 3125165"/>
              <a:gd name="connsiteX94" fmla="*/ 3809681 w 4106499"/>
              <a:gd name="connsiteY94" fmla="*/ 1678330 h 3125165"/>
              <a:gd name="connsiteX95" fmla="*/ 3786532 w 4106499"/>
              <a:gd name="connsiteY95" fmla="*/ 1655180 h 3125165"/>
              <a:gd name="connsiteX96" fmla="*/ 3682360 w 4106499"/>
              <a:gd name="connsiteY96" fmla="*/ 1632031 h 3125165"/>
              <a:gd name="connsiteX97" fmla="*/ 3647636 w 4106499"/>
              <a:gd name="connsiteY97" fmla="*/ 1620456 h 3125165"/>
              <a:gd name="connsiteX98" fmla="*/ 3497165 w 4106499"/>
              <a:gd name="connsiteY98" fmla="*/ 1574157 h 3125165"/>
              <a:gd name="connsiteX99" fmla="*/ 3381418 w 4106499"/>
              <a:gd name="connsiteY99" fmla="*/ 1551008 h 3125165"/>
              <a:gd name="connsiteX100" fmla="*/ 3335119 w 4106499"/>
              <a:gd name="connsiteY100" fmla="*/ 1539433 h 3125165"/>
              <a:gd name="connsiteX101" fmla="*/ 3288820 w 4106499"/>
              <a:gd name="connsiteY101" fmla="*/ 1516284 h 3125165"/>
              <a:gd name="connsiteX102" fmla="*/ 3219372 w 4106499"/>
              <a:gd name="connsiteY102" fmla="*/ 1504709 h 3125165"/>
              <a:gd name="connsiteX103" fmla="*/ 3149924 w 4106499"/>
              <a:gd name="connsiteY103" fmla="*/ 1481560 h 3125165"/>
              <a:gd name="connsiteX104" fmla="*/ 3115200 w 4106499"/>
              <a:gd name="connsiteY104" fmla="*/ 1469985 h 3125165"/>
              <a:gd name="connsiteX105" fmla="*/ 3080476 w 4106499"/>
              <a:gd name="connsiteY105" fmla="*/ 1446836 h 3125165"/>
              <a:gd name="connsiteX106" fmla="*/ 2987879 w 4106499"/>
              <a:gd name="connsiteY106" fmla="*/ 1400537 h 3125165"/>
              <a:gd name="connsiteX107" fmla="*/ 2930005 w 4106499"/>
              <a:gd name="connsiteY107" fmla="*/ 1365813 h 3125165"/>
              <a:gd name="connsiteX108" fmla="*/ 2895281 w 4106499"/>
              <a:gd name="connsiteY108" fmla="*/ 1342664 h 3125165"/>
              <a:gd name="connsiteX109" fmla="*/ 2825833 w 4106499"/>
              <a:gd name="connsiteY109" fmla="*/ 1331089 h 3125165"/>
              <a:gd name="connsiteX110" fmla="*/ 2779534 w 4106499"/>
              <a:gd name="connsiteY110" fmla="*/ 1307940 h 3125165"/>
              <a:gd name="connsiteX111" fmla="*/ 2721661 w 4106499"/>
              <a:gd name="connsiteY111" fmla="*/ 1284790 h 3125165"/>
              <a:gd name="connsiteX112" fmla="*/ 2686937 w 4106499"/>
              <a:gd name="connsiteY112" fmla="*/ 1261641 h 3125165"/>
              <a:gd name="connsiteX113" fmla="*/ 2594339 w 4106499"/>
              <a:gd name="connsiteY113" fmla="*/ 1238492 h 3125165"/>
              <a:gd name="connsiteX114" fmla="*/ 2524891 w 4106499"/>
              <a:gd name="connsiteY114" fmla="*/ 1203768 h 3125165"/>
              <a:gd name="connsiteX115" fmla="*/ 2478592 w 4106499"/>
              <a:gd name="connsiteY115" fmla="*/ 1157469 h 3125165"/>
              <a:gd name="connsiteX116" fmla="*/ 2409144 w 4106499"/>
              <a:gd name="connsiteY116" fmla="*/ 1122745 h 3125165"/>
              <a:gd name="connsiteX117" fmla="*/ 2374420 w 4106499"/>
              <a:gd name="connsiteY117" fmla="*/ 1111170 h 3125165"/>
              <a:gd name="connsiteX118" fmla="*/ 2304972 w 4106499"/>
              <a:gd name="connsiteY118" fmla="*/ 1064871 h 3125165"/>
              <a:gd name="connsiteX119" fmla="*/ 2270248 w 4106499"/>
              <a:gd name="connsiteY119" fmla="*/ 1041722 h 3125165"/>
              <a:gd name="connsiteX120" fmla="*/ 2235524 w 4106499"/>
              <a:gd name="connsiteY120" fmla="*/ 1018573 h 3125165"/>
              <a:gd name="connsiteX121" fmla="*/ 2166076 w 4106499"/>
              <a:gd name="connsiteY121" fmla="*/ 960699 h 3125165"/>
              <a:gd name="connsiteX122" fmla="*/ 2108203 w 4106499"/>
              <a:gd name="connsiteY122" fmla="*/ 902826 h 3125165"/>
              <a:gd name="connsiteX123" fmla="*/ 2061904 w 4106499"/>
              <a:gd name="connsiteY123" fmla="*/ 856527 h 3125165"/>
              <a:gd name="connsiteX124" fmla="*/ 2027180 w 4106499"/>
              <a:gd name="connsiteY124" fmla="*/ 833378 h 3125165"/>
              <a:gd name="connsiteX125" fmla="*/ 1980881 w 4106499"/>
              <a:gd name="connsiteY125" fmla="*/ 775504 h 3125165"/>
              <a:gd name="connsiteX126" fmla="*/ 1946157 w 4106499"/>
              <a:gd name="connsiteY126" fmla="*/ 752355 h 3125165"/>
              <a:gd name="connsiteX127" fmla="*/ 1888284 w 4106499"/>
              <a:gd name="connsiteY127" fmla="*/ 671332 h 3125165"/>
              <a:gd name="connsiteX128" fmla="*/ 1841985 w 4106499"/>
              <a:gd name="connsiteY128" fmla="*/ 625033 h 3125165"/>
              <a:gd name="connsiteX129" fmla="*/ 1807261 w 4106499"/>
              <a:gd name="connsiteY129" fmla="*/ 613459 h 3125165"/>
              <a:gd name="connsiteX130" fmla="*/ 1784111 w 4106499"/>
              <a:gd name="connsiteY130" fmla="*/ 590309 h 3125165"/>
              <a:gd name="connsiteX131" fmla="*/ 1714663 w 4106499"/>
              <a:gd name="connsiteY131" fmla="*/ 544011 h 3125165"/>
              <a:gd name="connsiteX132" fmla="*/ 1668365 w 4106499"/>
              <a:gd name="connsiteY132" fmla="*/ 486137 h 3125165"/>
              <a:gd name="connsiteX133" fmla="*/ 1633641 w 4106499"/>
              <a:gd name="connsiteY133" fmla="*/ 462988 h 3125165"/>
              <a:gd name="connsiteX134" fmla="*/ 1610491 w 4106499"/>
              <a:gd name="connsiteY134" fmla="*/ 428264 h 3125165"/>
              <a:gd name="connsiteX135" fmla="*/ 1575767 w 4106499"/>
              <a:gd name="connsiteY135" fmla="*/ 405114 h 3125165"/>
              <a:gd name="connsiteX136" fmla="*/ 1529468 w 4106499"/>
              <a:gd name="connsiteY136" fmla="*/ 370390 h 3125165"/>
              <a:gd name="connsiteX137" fmla="*/ 1483170 w 4106499"/>
              <a:gd name="connsiteY137" fmla="*/ 300942 h 3125165"/>
              <a:gd name="connsiteX138" fmla="*/ 1402147 w 4106499"/>
              <a:gd name="connsiteY138" fmla="*/ 231494 h 3125165"/>
              <a:gd name="connsiteX139" fmla="*/ 1378998 w 4106499"/>
              <a:gd name="connsiteY139" fmla="*/ 196770 h 3125165"/>
              <a:gd name="connsiteX140" fmla="*/ 1309549 w 4106499"/>
              <a:gd name="connsiteY140" fmla="*/ 127322 h 3125165"/>
              <a:gd name="connsiteX141" fmla="*/ 1274825 w 4106499"/>
              <a:gd name="connsiteY141" fmla="*/ 92598 h 3125165"/>
              <a:gd name="connsiteX142" fmla="*/ 1240101 w 4106499"/>
              <a:gd name="connsiteY142" fmla="*/ 69449 h 3125165"/>
              <a:gd name="connsiteX143" fmla="*/ 1216952 w 4106499"/>
              <a:gd name="connsiteY143" fmla="*/ 46299 h 3125165"/>
              <a:gd name="connsiteX144" fmla="*/ 1147504 w 4106499"/>
              <a:gd name="connsiteY144" fmla="*/ 23150 h 3125165"/>
              <a:gd name="connsiteX145" fmla="*/ 1112780 w 4106499"/>
              <a:gd name="connsiteY145" fmla="*/ 11575 h 3125165"/>
              <a:gd name="connsiteX146" fmla="*/ 1078056 w 4106499"/>
              <a:gd name="connsiteY146" fmla="*/ 0 h 3125165"/>
              <a:gd name="connsiteX147" fmla="*/ 881286 w 4106499"/>
              <a:gd name="connsiteY147" fmla="*/ 11575 h 3125165"/>
              <a:gd name="connsiteX148" fmla="*/ 846562 w 4106499"/>
              <a:gd name="connsiteY148" fmla="*/ 23150 h 3125165"/>
              <a:gd name="connsiteX149" fmla="*/ 719241 w 4106499"/>
              <a:gd name="connsiteY149" fmla="*/ 34725 h 3125165"/>
              <a:gd name="connsiteX150" fmla="*/ 395149 w 4106499"/>
              <a:gd name="connsiteY150" fmla="*/ 46299 h 3125165"/>
              <a:gd name="connsiteX151" fmla="*/ 418299 w 4106499"/>
              <a:gd name="connsiteY151" fmla="*/ 34725 h 3125165"/>
              <a:gd name="connsiteX0" fmla="*/ 418299 w 4158386"/>
              <a:gd name="connsiteY0" fmla="*/ 34725 h 3125165"/>
              <a:gd name="connsiteX1" fmla="*/ 418299 w 4158386"/>
              <a:gd name="connsiteY1" fmla="*/ 34725 h 3125165"/>
              <a:gd name="connsiteX2" fmla="*/ 221529 w 4158386"/>
              <a:gd name="connsiteY2" fmla="*/ 81023 h 3125165"/>
              <a:gd name="connsiteX3" fmla="*/ 186805 w 4158386"/>
              <a:gd name="connsiteY3" fmla="*/ 104173 h 3125165"/>
              <a:gd name="connsiteX4" fmla="*/ 152081 w 4158386"/>
              <a:gd name="connsiteY4" fmla="*/ 115747 h 3125165"/>
              <a:gd name="connsiteX5" fmla="*/ 105782 w 4158386"/>
              <a:gd name="connsiteY5" fmla="*/ 162046 h 3125165"/>
              <a:gd name="connsiteX6" fmla="*/ 71058 w 4158386"/>
              <a:gd name="connsiteY6" fmla="*/ 254644 h 3125165"/>
              <a:gd name="connsiteX7" fmla="*/ 47909 w 4158386"/>
              <a:gd name="connsiteY7" fmla="*/ 358816 h 3125165"/>
              <a:gd name="connsiteX8" fmla="*/ 13185 w 4158386"/>
              <a:gd name="connsiteY8" fmla="*/ 439838 h 3125165"/>
              <a:gd name="connsiteX9" fmla="*/ 13185 w 4158386"/>
              <a:gd name="connsiteY9" fmla="*/ 590309 h 3125165"/>
              <a:gd name="connsiteX10" fmla="*/ 36334 w 4158386"/>
              <a:gd name="connsiteY10" fmla="*/ 613459 h 3125165"/>
              <a:gd name="connsiteX11" fmla="*/ 71058 w 4158386"/>
              <a:gd name="connsiteY11" fmla="*/ 625033 h 3125165"/>
              <a:gd name="connsiteX12" fmla="*/ 117357 w 4158386"/>
              <a:gd name="connsiteY12" fmla="*/ 729206 h 3125165"/>
              <a:gd name="connsiteX13" fmla="*/ 152081 w 4158386"/>
              <a:gd name="connsiteY13" fmla="*/ 798654 h 3125165"/>
              <a:gd name="connsiteX14" fmla="*/ 163656 w 4158386"/>
              <a:gd name="connsiteY14" fmla="*/ 833378 h 3125165"/>
              <a:gd name="connsiteX15" fmla="*/ 186805 w 4158386"/>
              <a:gd name="connsiteY15" fmla="*/ 868102 h 3125165"/>
              <a:gd name="connsiteX16" fmla="*/ 198380 w 4158386"/>
              <a:gd name="connsiteY16" fmla="*/ 902826 h 3125165"/>
              <a:gd name="connsiteX17" fmla="*/ 233104 w 4158386"/>
              <a:gd name="connsiteY17" fmla="*/ 937550 h 3125165"/>
              <a:gd name="connsiteX18" fmla="*/ 267828 w 4158386"/>
              <a:gd name="connsiteY18" fmla="*/ 1018573 h 3125165"/>
              <a:gd name="connsiteX19" fmla="*/ 290977 w 4158386"/>
              <a:gd name="connsiteY19" fmla="*/ 1088021 h 3125165"/>
              <a:gd name="connsiteX20" fmla="*/ 337276 w 4158386"/>
              <a:gd name="connsiteY20" fmla="*/ 1145894 h 3125165"/>
              <a:gd name="connsiteX21" fmla="*/ 418299 w 4158386"/>
              <a:gd name="connsiteY21" fmla="*/ 1215342 h 3125165"/>
              <a:gd name="connsiteX22" fmla="*/ 464598 w 4158386"/>
              <a:gd name="connsiteY22" fmla="*/ 1261641 h 3125165"/>
              <a:gd name="connsiteX23" fmla="*/ 568770 w 4158386"/>
              <a:gd name="connsiteY23" fmla="*/ 1365813 h 3125165"/>
              <a:gd name="connsiteX24" fmla="*/ 603494 w 4158386"/>
              <a:gd name="connsiteY24" fmla="*/ 1400537 h 3125165"/>
              <a:gd name="connsiteX25" fmla="*/ 672942 w 4158386"/>
              <a:gd name="connsiteY25" fmla="*/ 1458411 h 3125165"/>
              <a:gd name="connsiteX26" fmla="*/ 719241 w 4158386"/>
              <a:gd name="connsiteY26" fmla="*/ 1493135 h 3125165"/>
              <a:gd name="connsiteX27" fmla="*/ 753965 w 4158386"/>
              <a:gd name="connsiteY27" fmla="*/ 1527859 h 3125165"/>
              <a:gd name="connsiteX28" fmla="*/ 788689 w 4158386"/>
              <a:gd name="connsiteY28" fmla="*/ 1551008 h 3125165"/>
              <a:gd name="connsiteX29" fmla="*/ 846562 w 4158386"/>
              <a:gd name="connsiteY29" fmla="*/ 1620456 h 3125165"/>
              <a:gd name="connsiteX30" fmla="*/ 892861 w 4158386"/>
              <a:gd name="connsiteY30" fmla="*/ 1666755 h 3125165"/>
              <a:gd name="connsiteX31" fmla="*/ 927585 w 4158386"/>
              <a:gd name="connsiteY31" fmla="*/ 1701479 h 3125165"/>
              <a:gd name="connsiteX32" fmla="*/ 962309 w 4158386"/>
              <a:gd name="connsiteY32" fmla="*/ 1736203 h 3125165"/>
              <a:gd name="connsiteX33" fmla="*/ 997033 w 4158386"/>
              <a:gd name="connsiteY33" fmla="*/ 1770927 h 3125165"/>
              <a:gd name="connsiteX34" fmla="*/ 1031757 w 4158386"/>
              <a:gd name="connsiteY34" fmla="*/ 1794076 h 3125165"/>
              <a:gd name="connsiteX35" fmla="*/ 1078056 w 4158386"/>
              <a:gd name="connsiteY35" fmla="*/ 1840375 h 3125165"/>
              <a:gd name="connsiteX36" fmla="*/ 1112780 w 4158386"/>
              <a:gd name="connsiteY36" fmla="*/ 1863525 h 3125165"/>
              <a:gd name="connsiteX37" fmla="*/ 1159079 w 4158386"/>
              <a:gd name="connsiteY37" fmla="*/ 1909823 h 3125165"/>
              <a:gd name="connsiteX38" fmla="*/ 1205377 w 4158386"/>
              <a:gd name="connsiteY38" fmla="*/ 1932973 h 3125165"/>
              <a:gd name="connsiteX39" fmla="*/ 1286400 w 4158386"/>
              <a:gd name="connsiteY39" fmla="*/ 2013995 h 3125165"/>
              <a:gd name="connsiteX40" fmla="*/ 1309549 w 4158386"/>
              <a:gd name="connsiteY40" fmla="*/ 2048719 h 3125165"/>
              <a:gd name="connsiteX41" fmla="*/ 1344273 w 4158386"/>
              <a:gd name="connsiteY41" fmla="*/ 2060294 h 3125165"/>
              <a:gd name="connsiteX42" fmla="*/ 1378998 w 4158386"/>
              <a:gd name="connsiteY42" fmla="*/ 2083444 h 3125165"/>
              <a:gd name="connsiteX43" fmla="*/ 1436871 w 4158386"/>
              <a:gd name="connsiteY43" fmla="*/ 2129742 h 3125165"/>
              <a:gd name="connsiteX44" fmla="*/ 1494744 w 4158386"/>
              <a:gd name="connsiteY44" fmla="*/ 2187616 h 3125165"/>
              <a:gd name="connsiteX45" fmla="*/ 1517894 w 4158386"/>
              <a:gd name="connsiteY45" fmla="*/ 2210765 h 3125165"/>
              <a:gd name="connsiteX46" fmla="*/ 1552618 w 4158386"/>
              <a:gd name="connsiteY46" fmla="*/ 2233914 h 3125165"/>
              <a:gd name="connsiteX47" fmla="*/ 1575767 w 4158386"/>
              <a:gd name="connsiteY47" fmla="*/ 2257064 h 3125165"/>
              <a:gd name="connsiteX48" fmla="*/ 1645215 w 4158386"/>
              <a:gd name="connsiteY48" fmla="*/ 2303362 h 3125165"/>
              <a:gd name="connsiteX49" fmla="*/ 1668365 w 4158386"/>
              <a:gd name="connsiteY49" fmla="*/ 2338087 h 3125165"/>
              <a:gd name="connsiteX50" fmla="*/ 1772537 w 4158386"/>
              <a:gd name="connsiteY50" fmla="*/ 2430684 h 3125165"/>
              <a:gd name="connsiteX51" fmla="*/ 1795686 w 4158386"/>
              <a:gd name="connsiteY51" fmla="*/ 2465408 h 3125165"/>
              <a:gd name="connsiteX52" fmla="*/ 1841985 w 4158386"/>
              <a:gd name="connsiteY52" fmla="*/ 2511707 h 3125165"/>
              <a:gd name="connsiteX53" fmla="*/ 1888284 w 4158386"/>
              <a:gd name="connsiteY53" fmla="*/ 2569580 h 3125165"/>
              <a:gd name="connsiteX54" fmla="*/ 1923008 w 4158386"/>
              <a:gd name="connsiteY54" fmla="*/ 2639028 h 3125165"/>
              <a:gd name="connsiteX55" fmla="*/ 1946157 w 4158386"/>
              <a:gd name="connsiteY55" fmla="*/ 2662178 h 3125165"/>
              <a:gd name="connsiteX56" fmla="*/ 1992456 w 4158386"/>
              <a:gd name="connsiteY56" fmla="*/ 2754775 h 3125165"/>
              <a:gd name="connsiteX57" fmla="*/ 2027180 w 4158386"/>
              <a:gd name="connsiteY57" fmla="*/ 2835798 h 3125165"/>
              <a:gd name="connsiteX58" fmla="*/ 2061904 w 4158386"/>
              <a:gd name="connsiteY58" fmla="*/ 2951545 h 3125165"/>
              <a:gd name="connsiteX59" fmla="*/ 2096628 w 4158386"/>
              <a:gd name="connsiteY59" fmla="*/ 2986269 h 3125165"/>
              <a:gd name="connsiteX60" fmla="*/ 2108203 w 4158386"/>
              <a:gd name="connsiteY60" fmla="*/ 3020993 h 3125165"/>
              <a:gd name="connsiteX61" fmla="*/ 2142927 w 4158386"/>
              <a:gd name="connsiteY61" fmla="*/ 3032568 h 3125165"/>
              <a:gd name="connsiteX62" fmla="*/ 2177651 w 4158386"/>
              <a:gd name="connsiteY62" fmla="*/ 3055717 h 3125165"/>
              <a:gd name="connsiteX63" fmla="*/ 2223949 w 4158386"/>
              <a:gd name="connsiteY63" fmla="*/ 3078866 h 3125165"/>
              <a:gd name="connsiteX64" fmla="*/ 2247099 w 4158386"/>
              <a:gd name="connsiteY64" fmla="*/ 3102016 h 3125165"/>
              <a:gd name="connsiteX65" fmla="*/ 2339696 w 4158386"/>
              <a:gd name="connsiteY65" fmla="*/ 3125165 h 3125165"/>
              <a:gd name="connsiteX66" fmla="*/ 2559615 w 4158386"/>
              <a:gd name="connsiteY66" fmla="*/ 3113590 h 3125165"/>
              <a:gd name="connsiteX67" fmla="*/ 2594339 w 4158386"/>
              <a:gd name="connsiteY67" fmla="*/ 3102016 h 3125165"/>
              <a:gd name="connsiteX68" fmla="*/ 2629063 w 4158386"/>
              <a:gd name="connsiteY68" fmla="*/ 3078866 h 3125165"/>
              <a:gd name="connsiteX69" fmla="*/ 2698511 w 4158386"/>
              <a:gd name="connsiteY69" fmla="*/ 3055717 h 3125165"/>
              <a:gd name="connsiteX70" fmla="*/ 2733236 w 4158386"/>
              <a:gd name="connsiteY70" fmla="*/ 3032568 h 3125165"/>
              <a:gd name="connsiteX71" fmla="*/ 2779534 w 4158386"/>
              <a:gd name="connsiteY71" fmla="*/ 3020993 h 3125165"/>
              <a:gd name="connsiteX72" fmla="*/ 2848982 w 4158386"/>
              <a:gd name="connsiteY72" fmla="*/ 2997844 h 3125165"/>
              <a:gd name="connsiteX73" fmla="*/ 2895281 w 4158386"/>
              <a:gd name="connsiteY73" fmla="*/ 2986269 h 3125165"/>
              <a:gd name="connsiteX74" fmla="*/ 2930005 w 4158386"/>
              <a:gd name="connsiteY74" fmla="*/ 2974694 h 3125165"/>
              <a:gd name="connsiteX75" fmla="*/ 3207798 w 4158386"/>
              <a:gd name="connsiteY75" fmla="*/ 2963119 h 3125165"/>
              <a:gd name="connsiteX76" fmla="*/ 3612911 w 4158386"/>
              <a:gd name="connsiteY76" fmla="*/ 2939970 h 3125165"/>
              <a:gd name="connsiteX77" fmla="*/ 3647636 w 4158386"/>
              <a:gd name="connsiteY77" fmla="*/ 2928395 h 3125165"/>
              <a:gd name="connsiteX78" fmla="*/ 3659210 w 4158386"/>
              <a:gd name="connsiteY78" fmla="*/ 2893671 h 3125165"/>
              <a:gd name="connsiteX79" fmla="*/ 3682360 w 4158386"/>
              <a:gd name="connsiteY79" fmla="*/ 2858947 h 3125165"/>
              <a:gd name="connsiteX80" fmla="*/ 3693934 w 4158386"/>
              <a:gd name="connsiteY80" fmla="*/ 2453833 h 3125165"/>
              <a:gd name="connsiteX81" fmla="*/ 3705509 w 4158386"/>
              <a:gd name="connsiteY81" fmla="*/ 2419109 h 3125165"/>
              <a:gd name="connsiteX82" fmla="*/ 3751808 w 4158386"/>
              <a:gd name="connsiteY82" fmla="*/ 2349661 h 3125165"/>
              <a:gd name="connsiteX83" fmla="*/ 3809681 w 4158386"/>
              <a:gd name="connsiteY83" fmla="*/ 2280213 h 3125165"/>
              <a:gd name="connsiteX84" fmla="*/ 3867555 w 4158386"/>
              <a:gd name="connsiteY84" fmla="*/ 2222340 h 3125165"/>
              <a:gd name="connsiteX85" fmla="*/ 3890704 w 4158386"/>
              <a:gd name="connsiteY85" fmla="*/ 2199190 h 3125165"/>
              <a:gd name="connsiteX86" fmla="*/ 3913853 w 4158386"/>
              <a:gd name="connsiteY86" fmla="*/ 2164466 h 3125165"/>
              <a:gd name="connsiteX87" fmla="*/ 3948577 w 4158386"/>
              <a:gd name="connsiteY87" fmla="*/ 2141317 h 3125165"/>
              <a:gd name="connsiteX88" fmla="*/ 3994876 w 4158386"/>
              <a:gd name="connsiteY88" fmla="*/ 2095018 h 3125165"/>
              <a:gd name="connsiteX89" fmla="*/ 3971727 w 4158386"/>
              <a:gd name="connsiteY89" fmla="*/ 1967697 h 3125165"/>
              <a:gd name="connsiteX90" fmla="*/ 4158127 w 4158386"/>
              <a:gd name="connsiteY90" fmla="*/ 2030272 h 3125165"/>
              <a:gd name="connsiteX91" fmla="*/ 4104353 w 4158386"/>
              <a:gd name="connsiteY91" fmla="*/ 1837602 h 3125165"/>
              <a:gd name="connsiteX92" fmla="*/ 4026104 w 4158386"/>
              <a:gd name="connsiteY92" fmla="*/ 1698103 h 3125165"/>
              <a:gd name="connsiteX93" fmla="*/ 3844405 w 4158386"/>
              <a:gd name="connsiteY93" fmla="*/ 1689904 h 3125165"/>
              <a:gd name="connsiteX94" fmla="*/ 3809681 w 4158386"/>
              <a:gd name="connsiteY94" fmla="*/ 1678330 h 3125165"/>
              <a:gd name="connsiteX95" fmla="*/ 3786532 w 4158386"/>
              <a:gd name="connsiteY95" fmla="*/ 1655180 h 3125165"/>
              <a:gd name="connsiteX96" fmla="*/ 3682360 w 4158386"/>
              <a:gd name="connsiteY96" fmla="*/ 1632031 h 3125165"/>
              <a:gd name="connsiteX97" fmla="*/ 3647636 w 4158386"/>
              <a:gd name="connsiteY97" fmla="*/ 1620456 h 3125165"/>
              <a:gd name="connsiteX98" fmla="*/ 3497165 w 4158386"/>
              <a:gd name="connsiteY98" fmla="*/ 1574157 h 3125165"/>
              <a:gd name="connsiteX99" fmla="*/ 3381418 w 4158386"/>
              <a:gd name="connsiteY99" fmla="*/ 1551008 h 3125165"/>
              <a:gd name="connsiteX100" fmla="*/ 3335119 w 4158386"/>
              <a:gd name="connsiteY100" fmla="*/ 1539433 h 3125165"/>
              <a:gd name="connsiteX101" fmla="*/ 3288820 w 4158386"/>
              <a:gd name="connsiteY101" fmla="*/ 1516284 h 3125165"/>
              <a:gd name="connsiteX102" fmla="*/ 3219372 w 4158386"/>
              <a:gd name="connsiteY102" fmla="*/ 1504709 h 3125165"/>
              <a:gd name="connsiteX103" fmla="*/ 3149924 w 4158386"/>
              <a:gd name="connsiteY103" fmla="*/ 1481560 h 3125165"/>
              <a:gd name="connsiteX104" fmla="*/ 3115200 w 4158386"/>
              <a:gd name="connsiteY104" fmla="*/ 1469985 h 3125165"/>
              <a:gd name="connsiteX105" fmla="*/ 3080476 w 4158386"/>
              <a:gd name="connsiteY105" fmla="*/ 1446836 h 3125165"/>
              <a:gd name="connsiteX106" fmla="*/ 2987879 w 4158386"/>
              <a:gd name="connsiteY106" fmla="*/ 1400537 h 3125165"/>
              <a:gd name="connsiteX107" fmla="*/ 2930005 w 4158386"/>
              <a:gd name="connsiteY107" fmla="*/ 1365813 h 3125165"/>
              <a:gd name="connsiteX108" fmla="*/ 2895281 w 4158386"/>
              <a:gd name="connsiteY108" fmla="*/ 1342664 h 3125165"/>
              <a:gd name="connsiteX109" fmla="*/ 2825833 w 4158386"/>
              <a:gd name="connsiteY109" fmla="*/ 1331089 h 3125165"/>
              <a:gd name="connsiteX110" fmla="*/ 2779534 w 4158386"/>
              <a:gd name="connsiteY110" fmla="*/ 1307940 h 3125165"/>
              <a:gd name="connsiteX111" fmla="*/ 2721661 w 4158386"/>
              <a:gd name="connsiteY111" fmla="*/ 1284790 h 3125165"/>
              <a:gd name="connsiteX112" fmla="*/ 2686937 w 4158386"/>
              <a:gd name="connsiteY112" fmla="*/ 1261641 h 3125165"/>
              <a:gd name="connsiteX113" fmla="*/ 2594339 w 4158386"/>
              <a:gd name="connsiteY113" fmla="*/ 1238492 h 3125165"/>
              <a:gd name="connsiteX114" fmla="*/ 2524891 w 4158386"/>
              <a:gd name="connsiteY114" fmla="*/ 1203768 h 3125165"/>
              <a:gd name="connsiteX115" fmla="*/ 2478592 w 4158386"/>
              <a:gd name="connsiteY115" fmla="*/ 1157469 h 3125165"/>
              <a:gd name="connsiteX116" fmla="*/ 2409144 w 4158386"/>
              <a:gd name="connsiteY116" fmla="*/ 1122745 h 3125165"/>
              <a:gd name="connsiteX117" fmla="*/ 2374420 w 4158386"/>
              <a:gd name="connsiteY117" fmla="*/ 1111170 h 3125165"/>
              <a:gd name="connsiteX118" fmla="*/ 2304972 w 4158386"/>
              <a:gd name="connsiteY118" fmla="*/ 1064871 h 3125165"/>
              <a:gd name="connsiteX119" fmla="*/ 2270248 w 4158386"/>
              <a:gd name="connsiteY119" fmla="*/ 1041722 h 3125165"/>
              <a:gd name="connsiteX120" fmla="*/ 2235524 w 4158386"/>
              <a:gd name="connsiteY120" fmla="*/ 1018573 h 3125165"/>
              <a:gd name="connsiteX121" fmla="*/ 2166076 w 4158386"/>
              <a:gd name="connsiteY121" fmla="*/ 960699 h 3125165"/>
              <a:gd name="connsiteX122" fmla="*/ 2108203 w 4158386"/>
              <a:gd name="connsiteY122" fmla="*/ 902826 h 3125165"/>
              <a:gd name="connsiteX123" fmla="*/ 2061904 w 4158386"/>
              <a:gd name="connsiteY123" fmla="*/ 856527 h 3125165"/>
              <a:gd name="connsiteX124" fmla="*/ 2027180 w 4158386"/>
              <a:gd name="connsiteY124" fmla="*/ 833378 h 3125165"/>
              <a:gd name="connsiteX125" fmla="*/ 1980881 w 4158386"/>
              <a:gd name="connsiteY125" fmla="*/ 775504 h 3125165"/>
              <a:gd name="connsiteX126" fmla="*/ 1946157 w 4158386"/>
              <a:gd name="connsiteY126" fmla="*/ 752355 h 3125165"/>
              <a:gd name="connsiteX127" fmla="*/ 1888284 w 4158386"/>
              <a:gd name="connsiteY127" fmla="*/ 671332 h 3125165"/>
              <a:gd name="connsiteX128" fmla="*/ 1841985 w 4158386"/>
              <a:gd name="connsiteY128" fmla="*/ 625033 h 3125165"/>
              <a:gd name="connsiteX129" fmla="*/ 1807261 w 4158386"/>
              <a:gd name="connsiteY129" fmla="*/ 613459 h 3125165"/>
              <a:gd name="connsiteX130" fmla="*/ 1784111 w 4158386"/>
              <a:gd name="connsiteY130" fmla="*/ 590309 h 3125165"/>
              <a:gd name="connsiteX131" fmla="*/ 1714663 w 4158386"/>
              <a:gd name="connsiteY131" fmla="*/ 544011 h 3125165"/>
              <a:gd name="connsiteX132" fmla="*/ 1668365 w 4158386"/>
              <a:gd name="connsiteY132" fmla="*/ 486137 h 3125165"/>
              <a:gd name="connsiteX133" fmla="*/ 1633641 w 4158386"/>
              <a:gd name="connsiteY133" fmla="*/ 462988 h 3125165"/>
              <a:gd name="connsiteX134" fmla="*/ 1610491 w 4158386"/>
              <a:gd name="connsiteY134" fmla="*/ 428264 h 3125165"/>
              <a:gd name="connsiteX135" fmla="*/ 1575767 w 4158386"/>
              <a:gd name="connsiteY135" fmla="*/ 405114 h 3125165"/>
              <a:gd name="connsiteX136" fmla="*/ 1529468 w 4158386"/>
              <a:gd name="connsiteY136" fmla="*/ 370390 h 3125165"/>
              <a:gd name="connsiteX137" fmla="*/ 1483170 w 4158386"/>
              <a:gd name="connsiteY137" fmla="*/ 300942 h 3125165"/>
              <a:gd name="connsiteX138" fmla="*/ 1402147 w 4158386"/>
              <a:gd name="connsiteY138" fmla="*/ 231494 h 3125165"/>
              <a:gd name="connsiteX139" fmla="*/ 1378998 w 4158386"/>
              <a:gd name="connsiteY139" fmla="*/ 196770 h 3125165"/>
              <a:gd name="connsiteX140" fmla="*/ 1309549 w 4158386"/>
              <a:gd name="connsiteY140" fmla="*/ 127322 h 3125165"/>
              <a:gd name="connsiteX141" fmla="*/ 1274825 w 4158386"/>
              <a:gd name="connsiteY141" fmla="*/ 92598 h 3125165"/>
              <a:gd name="connsiteX142" fmla="*/ 1240101 w 4158386"/>
              <a:gd name="connsiteY142" fmla="*/ 69449 h 3125165"/>
              <a:gd name="connsiteX143" fmla="*/ 1216952 w 4158386"/>
              <a:gd name="connsiteY143" fmla="*/ 46299 h 3125165"/>
              <a:gd name="connsiteX144" fmla="*/ 1147504 w 4158386"/>
              <a:gd name="connsiteY144" fmla="*/ 23150 h 3125165"/>
              <a:gd name="connsiteX145" fmla="*/ 1112780 w 4158386"/>
              <a:gd name="connsiteY145" fmla="*/ 11575 h 3125165"/>
              <a:gd name="connsiteX146" fmla="*/ 1078056 w 4158386"/>
              <a:gd name="connsiteY146" fmla="*/ 0 h 3125165"/>
              <a:gd name="connsiteX147" fmla="*/ 881286 w 4158386"/>
              <a:gd name="connsiteY147" fmla="*/ 11575 h 3125165"/>
              <a:gd name="connsiteX148" fmla="*/ 846562 w 4158386"/>
              <a:gd name="connsiteY148" fmla="*/ 23150 h 3125165"/>
              <a:gd name="connsiteX149" fmla="*/ 719241 w 4158386"/>
              <a:gd name="connsiteY149" fmla="*/ 34725 h 3125165"/>
              <a:gd name="connsiteX150" fmla="*/ 395149 w 4158386"/>
              <a:gd name="connsiteY150" fmla="*/ 46299 h 3125165"/>
              <a:gd name="connsiteX151" fmla="*/ 418299 w 4158386"/>
              <a:gd name="connsiteY151" fmla="*/ 34725 h 3125165"/>
              <a:gd name="connsiteX0" fmla="*/ 418299 w 4158891"/>
              <a:gd name="connsiteY0" fmla="*/ 34725 h 3125165"/>
              <a:gd name="connsiteX1" fmla="*/ 418299 w 4158891"/>
              <a:gd name="connsiteY1" fmla="*/ 34725 h 3125165"/>
              <a:gd name="connsiteX2" fmla="*/ 221529 w 4158891"/>
              <a:gd name="connsiteY2" fmla="*/ 81023 h 3125165"/>
              <a:gd name="connsiteX3" fmla="*/ 186805 w 4158891"/>
              <a:gd name="connsiteY3" fmla="*/ 104173 h 3125165"/>
              <a:gd name="connsiteX4" fmla="*/ 152081 w 4158891"/>
              <a:gd name="connsiteY4" fmla="*/ 115747 h 3125165"/>
              <a:gd name="connsiteX5" fmla="*/ 105782 w 4158891"/>
              <a:gd name="connsiteY5" fmla="*/ 162046 h 3125165"/>
              <a:gd name="connsiteX6" fmla="*/ 71058 w 4158891"/>
              <a:gd name="connsiteY6" fmla="*/ 254644 h 3125165"/>
              <a:gd name="connsiteX7" fmla="*/ 47909 w 4158891"/>
              <a:gd name="connsiteY7" fmla="*/ 358816 h 3125165"/>
              <a:gd name="connsiteX8" fmla="*/ 13185 w 4158891"/>
              <a:gd name="connsiteY8" fmla="*/ 439838 h 3125165"/>
              <a:gd name="connsiteX9" fmla="*/ 13185 w 4158891"/>
              <a:gd name="connsiteY9" fmla="*/ 590309 h 3125165"/>
              <a:gd name="connsiteX10" fmla="*/ 36334 w 4158891"/>
              <a:gd name="connsiteY10" fmla="*/ 613459 h 3125165"/>
              <a:gd name="connsiteX11" fmla="*/ 71058 w 4158891"/>
              <a:gd name="connsiteY11" fmla="*/ 625033 h 3125165"/>
              <a:gd name="connsiteX12" fmla="*/ 117357 w 4158891"/>
              <a:gd name="connsiteY12" fmla="*/ 729206 h 3125165"/>
              <a:gd name="connsiteX13" fmla="*/ 152081 w 4158891"/>
              <a:gd name="connsiteY13" fmla="*/ 798654 h 3125165"/>
              <a:gd name="connsiteX14" fmla="*/ 163656 w 4158891"/>
              <a:gd name="connsiteY14" fmla="*/ 833378 h 3125165"/>
              <a:gd name="connsiteX15" fmla="*/ 186805 w 4158891"/>
              <a:gd name="connsiteY15" fmla="*/ 868102 h 3125165"/>
              <a:gd name="connsiteX16" fmla="*/ 198380 w 4158891"/>
              <a:gd name="connsiteY16" fmla="*/ 902826 h 3125165"/>
              <a:gd name="connsiteX17" fmla="*/ 233104 w 4158891"/>
              <a:gd name="connsiteY17" fmla="*/ 937550 h 3125165"/>
              <a:gd name="connsiteX18" fmla="*/ 267828 w 4158891"/>
              <a:gd name="connsiteY18" fmla="*/ 1018573 h 3125165"/>
              <a:gd name="connsiteX19" fmla="*/ 290977 w 4158891"/>
              <a:gd name="connsiteY19" fmla="*/ 1088021 h 3125165"/>
              <a:gd name="connsiteX20" fmla="*/ 337276 w 4158891"/>
              <a:gd name="connsiteY20" fmla="*/ 1145894 h 3125165"/>
              <a:gd name="connsiteX21" fmla="*/ 418299 w 4158891"/>
              <a:gd name="connsiteY21" fmla="*/ 1215342 h 3125165"/>
              <a:gd name="connsiteX22" fmla="*/ 464598 w 4158891"/>
              <a:gd name="connsiteY22" fmla="*/ 1261641 h 3125165"/>
              <a:gd name="connsiteX23" fmla="*/ 568770 w 4158891"/>
              <a:gd name="connsiteY23" fmla="*/ 1365813 h 3125165"/>
              <a:gd name="connsiteX24" fmla="*/ 603494 w 4158891"/>
              <a:gd name="connsiteY24" fmla="*/ 1400537 h 3125165"/>
              <a:gd name="connsiteX25" fmla="*/ 672942 w 4158891"/>
              <a:gd name="connsiteY25" fmla="*/ 1458411 h 3125165"/>
              <a:gd name="connsiteX26" fmla="*/ 719241 w 4158891"/>
              <a:gd name="connsiteY26" fmla="*/ 1493135 h 3125165"/>
              <a:gd name="connsiteX27" fmla="*/ 753965 w 4158891"/>
              <a:gd name="connsiteY27" fmla="*/ 1527859 h 3125165"/>
              <a:gd name="connsiteX28" fmla="*/ 788689 w 4158891"/>
              <a:gd name="connsiteY28" fmla="*/ 1551008 h 3125165"/>
              <a:gd name="connsiteX29" fmla="*/ 846562 w 4158891"/>
              <a:gd name="connsiteY29" fmla="*/ 1620456 h 3125165"/>
              <a:gd name="connsiteX30" fmla="*/ 892861 w 4158891"/>
              <a:gd name="connsiteY30" fmla="*/ 1666755 h 3125165"/>
              <a:gd name="connsiteX31" fmla="*/ 927585 w 4158891"/>
              <a:gd name="connsiteY31" fmla="*/ 1701479 h 3125165"/>
              <a:gd name="connsiteX32" fmla="*/ 962309 w 4158891"/>
              <a:gd name="connsiteY32" fmla="*/ 1736203 h 3125165"/>
              <a:gd name="connsiteX33" fmla="*/ 997033 w 4158891"/>
              <a:gd name="connsiteY33" fmla="*/ 1770927 h 3125165"/>
              <a:gd name="connsiteX34" fmla="*/ 1031757 w 4158891"/>
              <a:gd name="connsiteY34" fmla="*/ 1794076 h 3125165"/>
              <a:gd name="connsiteX35" fmla="*/ 1078056 w 4158891"/>
              <a:gd name="connsiteY35" fmla="*/ 1840375 h 3125165"/>
              <a:gd name="connsiteX36" fmla="*/ 1112780 w 4158891"/>
              <a:gd name="connsiteY36" fmla="*/ 1863525 h 3125165"/>
              <a:gd name="connsiteX37" fmla="*/ 1159079 w 4158891"/>
              <a:gd name="connsiteY37" fmla="*/ 1909823 h 3125165"/>
              <a:gd name="connsiteX38" fmla="*/ 1205377 w 4158891"/>
              <a:gd name="connsiteY38" fmla="*/ 1932973 h 3125165"/>
              <a:gd name="connsiteX39" fmla="*/ 1286400 w 4158891"/>
              <a:gd name="connsiteY39" fmla="*/ 2013995 h 3125165"/>
              <a:gd name="connsiteX40" fmla="*/ 1309549 w 4158891"/>
              <a:gd name="connsiteY40" fmla="*/ 2048719 h 3125165"/>
              <a:gd name="connsiteX41" fmla="*/ 1344273 w 4158891"/>
              <a:gd name="connsiteY41" fmla="*/ 2060294 h 3125165"/>
              <a:gd name="connsiteX42" fmla="*/ 1378998 w 4158891"/>
              <a:gd name="connsiteY42" fmla="*/ 2083444 h 3125165"/>
              <a:gd name="connsiteX43" fmla="*/ 1436871 w 4158891"/>
              <a:gd name="connsiteY43" fmla="*/ 2129742 h 3125165"/>
              <a:gd name="connsiteX44" fmla="*/ 1494744 w 4158891"/>
              <a:gd name="connsiteY44" fmla="*/ 2187616 h 3125165"/>
              <a:gd name="connsiteX45" fmla="*/ 1517894 w 4158891"/>
              <a:gd name="connsiteY45" fmla="*/ 2210765 h 3125165"/>
              <a:gd name="connsiteX46" fmla="*/ 1552618 w 4158891"/>
              <a:gd name="connsiteY46" fmla="*/ 2233914 h 3125165"/>
              <a:gd name="connsiteX47" fmla="*/ 1575767 w 4158891"/>
              <a:gd name="connsiteY47" fmla="*/ 2257064 h 3125165"/>
              <a:gd name="connsiteX48" fmla="*/ 1645215 w 4158891"/>
              <a:gd name="connsiteY48" fmla="*/ 2303362 h 3125165"/>
              <a:gd name="connsiteX49" fmla="*/ 1668365 w 4158891"/>
              <a:gd name="connsiteY49" fmla="*/ 2338087 h 3125165"/>
              <a:gd name="connsiteX50" fmla="*/ 1772537 w 4158891"/>
              <a:gd name="connsiteY50" fmla="*/ 2430684 h 3125165"/>
              <a:gd name="connsiteX51" fmla="*/ 1795686 w 4158891"/>
              <a:gd name="connsiteY51" fmla="*/ 2465408 h 3125165"/>
              <a:gd name="connsiteX52" fmla="*/ 1841985 w 4158891"/>
              <a:gd name="connsiteY52" fmla="*/ 2511707 h 3125165"/>
              <a:gd name="connsiteX53" fmla="*/ 1888284 w 4158891"/>
              <a:gd name="connsiteY53" fmla="*/ 2569580 h 3125165"/>
              <a:gd name="connsiteX54" fmla="*/ 1923008 w 4158891"/>
              <a:gd name="connsiteY54" fmla="*/ 2639028 h 3125165"/>
              <a:gd name="connsiteX55" fmla="*/ 1946157 w 4158891"/>
              <a:gd name="connsiteY55" fmla="*/ 2662178 h 3125165"/>
              <a:gd name="connsiteX56" fmla="*/ 1992456 w 4158891"/>
              <a:gd name="connsiteY56" fmla="*/ 2754775 h 3125165"/>
              <a:gd name="connsiteX57" fmla="*/ 2027180 w 4158891"/>
              <a:gd name="connsiteY57" fmla="*/ 2835798 h 3125165"/>
              <a:gd name="connsiteX58" fmla="*/ 2061904 w 4158891"/>
              <a:gd name="connsiteY58" fmla="*/ 2951545 h 3125165"/>
              <a:gd name="connsiteX59" fmla="*/ 2096628 w 4158891"/>
              <a:gd name="connsiteY59" fmla="*/ 2986269 h 3125165"/>
              <a:gd name="connsiteX60" fmla="*/ 2108203 w 4158891"/>
              <a:gd name="connsiteY60" fmla="*/ 3020993 h 3125165"/>
              <a:gd name="connsiteX61" fmla="*/ 2142927 w 4158891"/>
              <a:gd name="connsiteY61" fmla="*/ 3032568 h 3125165"/>
              <a:gd name="connsiteX62" fmla="*/ 2177651 w 4158891"/>
              <a:gd name="connsiteY62" fmla="*/ 3055717 h 3125165"/>
              <a:gd name="connsiteX63" fmla="*/ 2223949 w 4158891"/>
              <a:gd name="connsiteY63" fmla="*/ 3078866 h 3125165"/>
              <a:gd name="connsiteX64" fmla="*/ 2247099 w 4158891"/>
              <a:gd name="connsiteY64" fmla="*/ 3102016 h 3125165"/>
              <a:gd name="connsiteX65" fmla="*/ 2339696 w 4158891"/>
              <a:gd name="connsiteY65" fmla="*/ 3125165 h 3125165"/>
              <a:gd name="connsiteX66" fmla="*/ 2559615 w 4158891"/>
              <a:gd name="connsiteY66" fmla="*/ 3113590 h 3125165"/>
              <a:gd name="connsiteX67" fmla="*/ 2594339 w 4158891"/>
              <a:gd name="connsiteY67" fmla="*/ 3102016 h 3125165"/>
              <a:gd name="connsiteX68" fmla="*/ 2629063 w 4158891"/>
              <a:gd name="connsiteY68" fmla="*/ 3078866 h 3125165"/>
              <a:gd name="connsiteX69" fmla="*/ 2698511 w 4158891"/>
              <a:gd name="connsiteY69" fmla="*/ 3055717 h 3125165"/>
              <a:gd name="connsiteX70" fmla="*/ 2733236 w 4158891"/>
              <a:gd name="connsiteY70" fmla="*/ 3032568 h 3125165"/>
              <a:gd name="connsiteX71" fmla="*/ 2779534 w 4158891"/>
              <a:gd name="connsiteY71" fmla="*/ 3020993 h 3125165"/>
              <a:gd name="connsiteX72" fmla="*/ 2848982 w 4158891"/>
              <a:gd name="connsiteY72" fmla="*/ 2997844 h 3125165"/>
              <a:gd name="connsiteX73" fmla="*/ 2895281 w 4158891"/>
              <a:gd name="connsiteY73" fmla="*/ 2986269 h 3125165"/>
              <a:gd name="connsiteX74" fmla="*/ 2930005 w 4158891"/>
              <a:gd name="connsiteY74" fmla="*/ 2974694 h 3125165"/>
              <a:gd name="connsiteX75" fmla="*/ 3207798 w 4158891"/>
              <a:gd name="connsiteY75" fmla="*/ 2963119 h 3125165"/>
              <a:gd name="connsiteX76" fmla="*/ 3612911 w 4158891"/>
              <a:gd name="connsiteY76" fmla="*/ 2939970 h 3125165"/>
              <a:gd name="connsiteX77" fmla="*/ 3647636 w 4158891"/>
              <a:gd name="connsiteY77" fmla="*/ 2928395 h 3125165"/>
              <a:gd name="connsiteX78" fmla="*/ 3659210 w 4158891"/>
              <a:gd name="connsiteY78" fmla="*/ 2893671 h 3125165"/>
              <a:gd name="connsiteX79" fmla="*/ 3682360 w 4158891"/>
              <a:gd name="connsiteY79" fmla="*/ 2858947 h 3125165"/>
              <a:gd name="connsiteX80" fmla="*/ 3693934 w 4158891"/>
              <a:gd name="connsiteY80" fmla="*/ 2453833 h 3125165"/>
              <a:gd name="connsiteX81" fmla="*/ 3705509 w 4158891"/>
              <a:gd name="connsiteY81" fmla="*/ 2419109 h 3125165"/>
              <a:gd name="connsiteX82" fmla="*/ 3751808 w 4158891"/>
              <a:gd name="connsiteY82" fmla="*/ 2349661 h 3125165"/>
              <a:gd name="connsiteX83" fmla="*/ 3809681 w 4158891"/>
              <a:gd name="connsiteY83" fmla="*/ 2280213 h 3125165"/>
              <a:gd name="connsiteX84" fmla="*/ 3867555 w 4158891"/>
              <a:gd name="connsiteY84" fmla="*/ 2222340 h 3125165"/>
              <a:gd name="connsiteX85" fmla="*/ 3890704 w 4158891"/>
              <a:gd name="connsiteY85" fmla="*/ 2199190 h 3125165"/>
              <a:gd name="connsiteX86" fmla="*/ 3913853 w 4158891"/>
              <a:gd name="connsiteY86" fmla="*/ 2164466 h 3125165"/>
              <a:gd name="connsiteX87" fmla="*/ 3948577 w 4158891"/>
              <a:gd name="connsiteY87" fmla="*/ 2141317 h 3125165"/>
              <a:gd name="connsiteX88" fmla="*/ 3994876 w 4158891"/>
              <a:gd name="connsiteY88" fmla="*/ 2095018 h 3125165"/>
              <a:gd name="connsiteX89" fmla="*/ 4086027 w 4158891"/>
              <a:gd name="connsiteY89" fmla="*/ 2148672 h 3125165"/>
              <a:gd name="connsiteX90" fmla="*/ 4158127 w 4158891"/>
              <a:gd name="connsiteY90" fmla="*/ 2030272 h 3125165"/>
              <a:gd name="connsiteX91" fmla="*/ 4104353 w 4158891"/>
              <a:gd name="connsiteY91" fmla="*/ 1837602 h 3125165"/>
              <a:gd name="connsiteX92" fmla="*/ 4026104 w 4158891"/>
              <a:gd name="connsiteY92" fmla="*/ 1698103 h 3125165"/>
              <a:gd name="connsiteX93" fmla="*/ 3844405 w 4158891"/>
              <a:gd name="connsiteY93" fmla="*/ 1689904 h 3125165"/>
              <a:gd name="connsiteX94" fmla="*/ 3809681 w 4158891"/>
              <a:gd name="connsiteY94" fmla="*/ 1678330 h 3125165"/>
              <a:gd name="connsiteX95" fmla="*/ 3786532 w 4158891"/>
              <a:gd name="connsiteY95" fmla="*/ 1655180 h 3125165"/>
              <a:gd name="connsiteX96" fmla="*/ 3682360 w 4158891"/>
              <a:gd name="connsiteY96" fmla="*/ 1632031 h 3125165"/>
              <a:gd name="connsiteX97" fmla="*/ 3647636 w 4158891"/>
              <a:gd name="connsiteY97" fmla="*/ 1620456 h 3125165"/>
              <a:gd name="connsiteX98" fmla="*/ 3497165 w 4158891"/>
              <a:gd name="connsiteY98" fmla="*/ 1574157 h 3125165"/>
              <a:gd name="connsiteX99" fmla="*/ 3381418 w 4158891"/>
              <a:gd name="connsiteY99" fmla="*/ 1551008 h 3125165"/>
              <a:gd name="connsiteX100" fmla="*/ 3335119 w 4158891"/>
              <a:gd name="connsiteY100" fmla="*/ 1539433 h 3125165"/>
              <a:gd name="connsiteX101" fmla="*/ 3288820 w 4158891"/>
              <a:gd name="connsiteY101" fmla="*/ 1516284 h 3125165"/>
              <a:gd name="connsiteX102" fmla="*/ 3219372 w 4158891"/>
              <a:gd name="connsiteY102" fmla="*/ 1504709 h 3125165"/>
              <a:gd name="connsiteX103" fmla="*/ 3149924 w 4158891"/>
              <a:gd name="connsiteY103" fmla="*/ 1481560 h 3125165"/>
              <a:gd name="connsiteX104" fmla="*/ 3115200 w 4158891"/>
              <a:gd name="connsiteY104" fmla="*/ 1469985 h 3125165"/>
              <a:gd name="connsiteX105" fmla="*/ 3080476 w 4158891"/>
              <a:gd name="connsiteY105" fmla="*/ 1446836 h 3125165"/>
              <a:gd name="connsiteX106" fmla="*/ 2987879 w 4158891"/>
              <a:gd name="connsiteY106" fmla="*/ 1400537 h 3125165"/>
              <a:gd name="connsiteX107" fmla="*/ 2930005 w 4158891"/>
              <a:gd name="connsiteY107" fmla="*/ 1365813 h 3125165"/>
              <a:gd name="connsiteX108" fmla="*/ 2895281 w 4158891"/>
              <a:gd name="connsiteY108" fmla="*/ 1342664 h 3125165"/>
              <a:gd name="connsiteX109" fmla="*/ 2825833 w 4158891"/>
              <a:gd name="connsiteY109" fmla="*/ 1331089 h 3125165"/>
              <a:gd name="connsiteX110" fmla="*/ 2779534 w 4158891"/>
              <a:gd name="connsiteY110" fmla="*/ 1307940 h 3125165"/>
              <a:gd name="connsiteX111" fmla="*/ 2721661 w 4158891"/>
              <a:gd name="connsiteY111" fmla="*/ 1284790 h 3125165"/>
              <a:gd name="connsiteX112" fmla="*/ 2686937 w 4158891"/>
              <a:gd name="connsiteY112" fmla="*/ 1261641 h 3125165"/>
              <a:gd name="connsiteX113" fmla="*/ 2594339 w 4158891"/>
              <a:gd name="connsiteY113" fmla="*/ 1238492 h 3125165"/>
              <a:gd name="connsiteX114" fmla="*/ 2524891 w 4158891"/>
              <a:gd name="connsiteY114" fmla="*/ 1203768 h 3125165"/>
              <a:gd name="connsiteX115" fmla="*/ 2478592 w 4158891"/>
              <a:gd name="connsiteY115" fmla="*/ 1157469 h 3125165"/>
              <a:gd name="connsiteX116" fmla="*/ 2409144 w 4158891"/>
              <a:gd name="connsiteY116" fmla="*/ 1122745 h 3125165"/>
              <a:gd name="connsiteX117" fmla="*/ 2374420 w 4158891"/>
              <a:gd name="connsiteY117" fmla="*/ 1111170 h 3125165"/>
              <a:gd name="connsiteX118" fmla="*/ 2304972 w 4158891"/>
              <a:gd name="connsiteY118" fmla="*/ 1064871 h 3125165"/>
              <a:gd name="connsiteX119" fmla="*/ 2270248 w 4158891"/>
              <a:gd name="connsiteY119" fmla="*/ 1041722 h 3125165"/>
              <a:gd name="connsiteX120" fmla="*/ 2235524 w 4158891"/>
              <a:gd name="connsiteY120" fmla="*/ 1018573 h 3125165"/>
              <a:gd name="connsiteX121" fmla="*/ 2166076 w 4158891"/>
              <a:gd name="connsiteY121" fmla="*/ 960699 h 3125165"/>
              <a:gd name="connsiteX122" fmla="*/ 2108203 w 4158891"/>
              <a:gd name="connsiteY122" fmla="*/ 902826 h 3125165"/>
              <a:gd name="connsiteX123" fmla="*/ 2061904 w 4158891"/>
              <a:gd name="connsiteY123" fmla="*/ 856527 h 3125165"/>
              <a:gd name="connsiteX124" fmla="*/ 2027180 w 4158891"/>
              <a:gd name="connsiteY124" fmla="*/ 833378 h 3125165"/>
              <a:gd name="connsiteX125" fmla="*/ 1980881 w 4158891"/>
              <a:gd name="connsiteY125" fmla="*/ 775504 h 3125165"/>
              <a:gd name="connsiteX126" fmla="*/ 1946157 w 4158891"/>
              <a:gd name="connsiteY126" fmla="*/ 752355 h 3125165"/>
              <a:gd name="connsiteX127" fmla="*/ 1888284 w 4158891"/>
              <a:gd name="connsiteY127" fmla="*/ 671332 h 3125165"/>
              <a:gd name="connsiteX128" fmla="*/ 1841985 w 4158891"/>
              <a:gd name="connsiteY128" fmla="*/ 625033 h 3125165"/>
              <a:gd name="connsiteX129" fmla="*/ 1807261 w 4158891"/>
              <a:gd name="connsiteY129" fmla="*/ 613459 h 3125165"/>
              <a:gd name="connsiteX130" fmla="*/ 1784111 w 4158891"/>
              <a:gd name="connsiteY130" fmla="*/ 590309 h 3125165"/>
              <a:gd name="connsiteX131" fmla="*/ 1714663 w 4158891"/>
              <a:gd name="connsiteY131" fmla="*/ 544011 h 3125165"/>
              <a:gd name="connsiteX132" fmla="*/ 1668365 w 4158891"/>
              <a:gd name="connsiteY132" fmla="*/ 486137 h 3125165"/>
              <a:gd name="connsiteX133" fmla="*/ 1633641 w 4158891"/>
              <a:gd name="connsiteY133" fmla="*/ 462988 h 3125165"/>
              <a:gd name="connsiteX134" fmla="*/ 1610491 w 4158891"/>
              <a:gd name="connsiteY134" fmla="*/ 428264 h 3125165"/>
              <a:gd name="connsiteX135" fmla="*/ 1575767 w 4158891"/>
              <a:gd name="connsiteY135" fmla="*/ 405114 h 3125165"/>
              <a:gd name="connsiteX136" fmla="*/ 1529468 w 4158891"/>
              <a:gd name="connsiteY136" fmla="*/ 370390 h 3125165"/>
              <a:gd name="connsiteX137" fmla="*/ 1483170 w 4158891"/>
              <a:gd name="connsiteY137" fmla="*/ 300942 h 3125165"/>
              <a:gd name="connsiteX138" fmla="*/ 1402147 w 4158891"/>
              <a:gd name="connsiteY138" fmla="*/ 231494 h 3125165"/>
              <a:gd name="connsiteX139" fmla="*/ 1378998 w 4158891"/>
              <a:gd name="connsiteY139" fmla="*/ 196770 h 3125165"/>
              <a:gd name="connsiteX140" fmla="*/ 1309549 w 4158891"/>
              <a:gd name="connsiteY140" fmla="*/ 127322 h 3125165"/>
              <a:gd name="connsiteX141" fmla="*/ 1274825 w 4158891"/>
              <a:gd name="connsiteY141" fmla="*/ 92598 h 3125165"/>
              <a:gd name="connsiteX142" fmla="*/ 1240101 w 4158891"/>
              <a:gd name="connsiteY142" fmla="*/ 69449 h 3125165"/>
              <a:gd name="connsiteX143" fmla="*/ 1216952 w 4158891"/>
              <a:gd name="connsiteY143" fmla="*/ 46299 h 3125165"/>
              <a:gd name="connsiteX144" fmla="*/ 1147504 w 4158891"/>
              <a:gd name="connsiteY144" fmla="*/ 23150 h 3125165"/>
              <a:gd name="connsiteX145" fmla="*/ 1112780 w 4158891"/>
              <a:gd name="connsiteY145" fmla="*/ 11575 h 3125165"/>
              <a:gd name="connsiteX146" fmla="*/ 1078056 w 4158891"/>
              <a:gd name="connsiteY146" fmla="*/ 0 h 3125165"/>
              <a:gd name="connsiteX147" fmla="*/ 881286 w 4158891"/>
              <a:gd name="connsiteY147" fmla="*/ 11575 h 3125165"/>
              <a:gd name="connsiteX148" fmla="*/ 846562 w 4158891"/>
              <a:gd name="connsiteY148" fmla="*/ 23150 h 3125165"/>
              <a:gd name="connsiteX149" fmla="*/ 719241 w 4158891"/>
              <a:gd name="connsiteY149" fmla="*/ 34725 h 3125165"/>
              <a:gd name="connsiteX150" fmla="*/ 395149 w 4158891"/>
              <a:gd name="connsiteY150" fmla="*/ 46299 h 3125165"/>
              <a:gd name="connsiteX151" fmla="*/ 418299 w 4158891"/>
              <a:gd name="connsiteY151" fmla="*/ 34725 h 3125165"/>
              <a:gd name="connsiteX0" fmla="*/ 418299 w 4158956"/>
              <a:gd name="connsiteY0" fmla="*/ 34725 h 3125165"/>
              <a:gd name="connsiteX1" fmla="*/ 418299 w 4158956"/>
              <a:gd name="connsiteY1" fmla="*/ 34725 h 3125165"/>
              <a:gd name="connsiteX2" fmla="*/ 221529 w 4158956"/>
              <a:gd name="connsiteY2" fmla="*/ 81023 h 3125165"/>
              <a:gd name="connsiteX3" fmla="*/ 186805 w 4158956"/>
              <a:gd name="connsiteY3" fmla="*/ 104173 h 3125165"/>
              <a:gd name="connsiteX4" fmla="*/ 152081 w 4158956"/>
              <a:gd name="connsiteY4" fmla="*/ 115747 h 3125165"/>
              <a:gd name="connsiteX5" fmla="*/ 105782 w 4158956"/>
              <a:gd name="connsiteY5" fmla="*/ 162046 h 3125165"/>
              <a:gd name="connsiteX6" fmla="*/ 71058 w 4158956"/>
              <a:gd name="connsiteY6" fmla="*/ 254644 h 3125165"/>
              <a:gd name="connsiteX7" fmla="*/ 47909 w 4158956"/>
              <a:gd name="connsiteY7" fmla="*/ 358816 h 3125165"/>
              <a:gd name="connsiteX8" fmla="*/ 13185 w 4158956"/>
              <a:gd name="connsiteY8" fmla="*/ 439838 h 3125165"/>
              <a:gd name="connsiteX9" fmla="*/ 13185 w 4158956"/>
              <a:gd name="connsiteY9" fmla="*/ 590309 h 3125165"/>
              <a:gd name="connsiteX10" fmla="*/ 36334 w 4158956"/>
              <a:gd name="connsiteY10" fmla="*/ 613459 h 3125165"/>
              <a:gd name="connsiteX11" fmla="*/ 71058 w 4158956"/>
              <a:gd name="connsiteY11" fmla="*/ 625033 h 3125165"/>
              <a:gd name="connsiteX12" fmla="*/ 117357 w 4158956"/>
              <a:gd name="connsiteY12" fmla="*/ 729206 h 3125165"/>
              <a:gd name="connsiteX13" fmla="*/ 152081 w 4158956"/>
              <a:gd name="connsiteY13" fmla="*/ 798654 h 3125165"/>
              <a:gd name="connsiteX14" fmla="*/ 163656 w 4158956"/>
              <a:gd name="connsiteY14" fmla="*/ 833378 h 3125165"/>
              <a:gd name="connsiteX15" fmla="*/ 186805 w 4158956"/>
              <a:gd name="connsiteY15" fmla="*/ 868102 h 3125165"/>
              <a:gd name="connsiteX16" fmla="*/ 198380 w 4158956"/>
              <a:gd name="connsiteY16" fmla="*/ 902826 h 3125165"/>
              <a:gd name="connsiteX17" fmla="*/ 233104 w 4158956"/>
              <a:gd name="connsiteY17" fmla="*/ 937550 h 3125165"/>
              <a:gd name="connsiteX18" fmla="*/ 267828 w 4158956"/>
              <a:gd name="connsiteY18" fmla="*/ 1018573 h 3125165"/>
              <a:gd name="connsiteX19" fmla="*/ 290977 w 4158956"/>
              <a:gd name="connsiteY19" fmla="*/ 1088021 h 3125165"/>
              <a:gd name="connsiteX20" fmla="*/ 337276 w 4158956"/>
              <a:gd name="connsiteY20" fmla="*/ 1145894 h 3125165"/>
              <a:gd name="connsiteX21" fmla="*/ 418299 w 4158956"/>
              <a:gd name="connsiteY21" fmla="*/ 1215342 h 3125165"/>
              <a:gd name="connsiteX22" fmla="*/ 464598 w 4158956"/>
              <a:gd name="connsiteY22" fmla="*/ 1261641 h 3125165"/>
              <a:gd name="connsiteX23" fmla="*/ 568770 w 4158956"/>
              <a:gd name="connsiteY23" fmla="*/ 1365813 h 3125165"/>
              <a:gd name="connsiteX24" fmla="*/ 603494 w 4158956"/>
              <a:gd name="connsiteY24" fmla="*/ 1400537 h 3125165"/>
              <a:gd name="connsiteX25" fmla="*/ 672942 w 4158956"/>
              <a:gd name="connsiteY25" fmla="*/ 1458411 h 3125165"/>
              <a:gd name="connsiteX26" fmla="*/ 719241 w 4158956"/>
              <a:gd name="connsiteY26" fmla="*/ 1493135 h 3125165"/>
              <a:gd name="connsiteX27" fmla="*/ 753965 w 4158956"/>
              <a:gd name="connsiteY27" fmla="*/ 1527859 h 3125165"/>
              <a:gd name="connsiteX28" fmla="*/ 788689 w 4158956"/>
              <a:gd name="connsiteY28" fmla="*/ 1551008 h 3125165"/>
              <a:gd name="connsiteX29" fmla="*/ 846562 w 4158956"/>
              <a:gd name="connsiteY29" fmla="*/ 1620456 h 3125165"/>
              <a:gd name="connsiteX30" fmla="*/ 892861 w 4158956"/>
              <a:gd name="connsiteY30" fmla="*/ 1666755 h 3125165"/>
              <a:gd name="connsiteX31" fmla="*/ 927585 w 4158956"/>
              <a:gd name="connsiteY31" fmla="*/ 1701479 h 3125165"/>
              <a:gd name="connsiteX32" fmla="*/ 962309 w 4158956"/>
              <a:gd name="connsiteY32" fmla="*/ 1736203 h 3125165"/>
              <a:gd name="connsiteX33" fmla="*/ 997033 w 4158956"/>
              <a:gd name="connsiteY33" fmla="*/ 1770927 h 3125165"/>
              <a:gd name="connsiteX34" fmla="*/ 1031757 w 4158956"/>
              <a:gd name="connsiteY34" fmla="*/ 1794076 h 3125165"/>
              <a:gd name="connsiteX35" fmla="*/ 1078056 w 4158956"/>
              <a:gd name="connsiteY35" fmla="*/ 1840375 h 3125165"/>
              <a:gd name="connsiteX36" fmla="*/ 1112780 w 4158956"/>
              <a:gd name="connsiteY36" fmla="*/ 1863525 h 3125165"/>
              <a:gd name="connsiteX37" fmla="*/ 1159079 w 4158956"/>
              <a:gd name="connsiteY37" fmla="*/ 1909823 h 3125165"/>
              <a:gd name="connsiteX38" fmla="*/ 1205377 w 4158956"/>
              <a:gd name="connsiteY38" fmla="*/ 1932973 h 3125165"/>
              <a:gd name="connsiteX39" fmla="*/ 1286400 w 4158956"/>
              <a:gd name="connsiteY39" fmla="*/ 2013995 h 3125165"/>
              <a:gd name="connsiteX40" fmla="*/ 1309549 w 4158956"/>
              <a:gd name="connsiteY40" fmla="*/ 2048719 h 3125165"/>
              <a:gd name="connsiteX41" fmla="*/ 1344273 w 4158956"/>
              <a:gd name="connsiteY41" fmla="*/ 2060294 h 3125165"/>
              <a:gd name="connsiteX42" fmla="*/ 1378998 w 4158956"/>
              <a:gd name="connsiteY42" fmla="*/ 2083444 h 3125165"/>
              <a:gd name="connsiteX43" fmla="*/ 1436871 w 4158956"/>
              <a:gd name="connsiteY43" fmla="*/ 2129742 h 3125165"/>
              <a:gd name="connsiteX44" fmla="*/ 1494744 w 4158956"/>
              <a:gd name="connsiteY44" fmla="*/ 2187616 h 3125165"/>
              <a:gd name="connsiteX45" fmla="*/ 1517894 w 4158956"/>
              <a:gd name="connsiteY45" fmla="*/ 2210765 h 3125165"/>
              <a:gd name="connsiteX46" fmla="*/ 1552618 w 4158956"/>
              <a:gd name="connsiteY46" fmla="*/ 2233914 h 3125165"/>
              <a:gd name="connsiteX47" fmla="*/ 1575767 w 4158956"/>
              <a:gd name="connsiteY47" fmla="*/ 2257064 h 3125165"/>
              <a:gd name="connsiteX48" fmla="*/ 1645215 w 4158956"/>
              <a:gd name="connsiteY48" fmla="*/ 2303362 h 3125165"/>
              <a:gd name="connsiteX49" fmla="*/ 1668365 w 4158956"/>
              <a:gd name="connsiteY49" fmla="*/ 2338087 h 3125165"/>
              <a:gd name="connsiteX50" fmla="*/ 1772537 w 4158956"/>
              <a:gd name="connsiteY50" fmla="*/ 2430684 h 3125165"/>
              <a:gd name="connsiteX51" fmla="*/ 1795686 w 4158956"/>
              <a:gd name="connsiteY51" fmla="*/ 2465408 h 3125165"/>
              <a:gd name="connsiteX52" fmla="*/ 1841985 w 4158956"/>
              <a:gd name="connsiteY52" fmla="*/ 2511707 h 3125165"/>
              <a:gd name="connsiteX53" fmla="*/ 1888284 w 4158956"/>
              <a:gd name="connsiteY53" fmla="*/ 2569580 h 3125165"/>
              <a:gd name="connsiteX54" fmla="*/ 1923008 w 4158956"/>
              <a:gd name="connsiteY54" fmla="*/ 2639028 h 3125165"/>
              <a:gd name="connsiteX55" fmla="*/ 1946157 w 4158956"/>
              <a:gd name="connsiteY55" fmla="*/ 2662178 h 3125165"/>
              <a:gd name="connsiteX56" fmla="*/ 1992456 w 4158956"/>
              <a:gd name="connsiteY56" fmla="*/ 2754775 h 3125165"/>
              <a:gd name="connsiteX57" fmla="*/ 2027180 w 4158956"/>
              <a:gd name="connsiteY57" fmla="*/ 2835798 h 3125165"/>
              <a:gd name="connsiteX58" fmla="*/ 2061904 w 4158956"/>
              <a:gd name="connsiteY58" fmla="*/ 2951545 h 3125165"/>
              <a:gd name="connsiteX59" fmla="*/ 2096628 w 4158956"/>
              <a:gd name="connsiteY59" fmla="*/ 2986269 h 3125165"/>
              <a:gd name="connsiteX60" fmla="*/ 2108203 w 4158956"/>
              <a:gd name="connsiteY60" fmla="*/ 3020993 h 3125165"/>
              <a:gd name="connsiteX61" fmla="*/ 2142927 w 4158956"/>
              <a:gd name="connsiteY61" fmla="*/ 3032568 h 3125165"/>
              <a:gd name="connsiteX62" fmla="*/ 2177651 w 4158956"/>
              <a:gd name="connsiteY62" fmla="*/ 3055717 h 3125165"/>
              <a:gd name="connsiteX63" fmla="*/ 2223949 w 4158956"/>
              <a:gd name="connsiteY63" fmla="*/ 3078866 h 3125165"/>
              <a:gd name="connsiteX64" fmla="*/ 2247099 w 4158956"/>
              <a:gd name="connsiteY64" fmla="*/ 3102016 h 3125165"/>
              <a:gd name="connsiteX65" fmla="*/ 2339696 w 4158956"/>
              <a:gd name="connsiteY65" fmla="*/ 3125165 h 3125165"/>
              <a:gd name="connsiteX66" fmla="*/ 2559615 w 4158956"/>
              <a:gd name="connsiteY66" fmla="*/ 3113590 h 3125165"/>
              <a:gd name="connsiteX67" fmla="*/ 2594339 w 4158956"/>
              <a:gd name="connsiteY67" fmla="*/ 3102016 h 3125165"/>
              <a:gd name="connsiteX68" fmla="*/ 2629063 w 4158956"/>
              <a:gd name="connsiteY68" fmla="*/ 3078866 h 3125165"/>
              <a:gd name="connsiteX69" fmla="*/ 2698511 w 4158956"/>
              <a:gd name="connsiteY69" fmla="*/ 3055717 h 3125165"/>
              <a:gd name="connsiteX70" fmla="*/ 2733236 w 4158956"/>
              <a:gd name="connsiteY70" fmla="*/ 3032568 h 3125165"/>
              <a:gd name="connsiteX71" fmla="*/ 2779534 w 4158956"/>
              <a:gd name="connsiteY71" fmla="*/ 3020993 h 3125165"/>
              <a:gd name="connsiteX72" fmla="*/ 2848982 w 4158956"/>
              <a:gd name="connsiteY72" fmla="*/ 2997844 h 3125165"/>
              <a:gd name="connsiteX73" fmla="*/ 2895281 w 4158956"/>
              <a:gd name="connsiteY73" fmla="*/ 2986269 h 3125165"/>
              <a:gd name="connsiteX74" fmla="*/ 2930005 w 4158956"/>
              <a:gd name="connsiteY74" fmla="*/ 2974694 h 3125165"/>
              <a:gd name="connsiteX75" fmla="*/ 3207798 w 4158956"/>
              <a:gd name="connsiteY75" fmla="*/ 2963119 h 3125165"/>
              <a:gd name="connsiteX76" fmla="*/ 3612911 w 4158956"/>
              <a:gd name="connsiteY76" fmla="*/ 2939970 h 3125165"/>
              <a:gd name="connsiteX77" fmla="*/ 3647636 w 4158956"/>
              <a:gd name="connsiteY77" fmla="*/ 2928395 h 3125165"/>
              <a:gd name="connsiteX78" fmla="*/ 3659210 w 4158956"/>
              <a:gd name="connsiteY78" fmla="*/ 2893671 h 3125165"/>
              <a:gd name="connsiteX79" fmla="*/ 3682360 w 4158956"/>
              <a:gd name="connsiteY79" fmla="*/ 2858947 h 3125165"/>
              <a:gd name="connsiteX80" fmla="*/ 3693934 w 4158956"/>
              <a:gd name="connsiteY80" fmla="*/ 2453833 h 3125165"/>
              <a:gd name="connsiteX81" fmla="*/ 3705509 w 4158956"/>
              <a:gd name="connsiteY81" fmla="*/ 2419109 h 3125165"/>
              <a:gd name="connsiteX82" fmla="*/ 3751808 w 4158956"/>
              <a:gd name="connsiteY82" fmla="*/ 2349661 h 3125165"/>
              <a:gd name="connsiteX83" fmla="*/ 3809681 w 4158956"/>
              <a:gd name="connsiteY83" fmla="*/ 2280213 h 3125165"/>
              <a:gd name="connsiteX84" fmla="*/ 3867555 w 4158956"/>
              <a:gd name="connsiteY84" fmla="*/ 2222340 h 3125165"/>
              <a:gd name="connsiteX85" fmla="*/ 3890704 w 4158956"/>
              <a:gd name="connsiteY85" fmla="*/ 2199190 h 3125165"/>
              <a:gd name="connsiteX86" fmla="*/ 3913853 w 4158956"/>
              <a:gd name="connsiteY86" fmla="*/ 2164466 h 3125165"/>
              <a:gd name="connsiteX87" fmla="*/ 3948577 w 4158956"/>
              <a:gd name="connsiteY87" fmla="*/ 2141317 h 3125165"/>
              <a:gd name="connsiteX88" fmla="*/ 3966301 w 4158956"/>
              <a:gd name="connsiteY88" fmla="*/ 2199793 h 3125165"/>
              <a:gd name="connsiteX89" fmla="*/ 4086027 w 4158956"/>
              <a:gd name="connsiteY89" fmla="*/ 2148672 h 3125165"/>
              <a:gd name="connsiteX90" fmla="*/ 4158127 w 4158956"/>
              <a:gd name="connsiteY90" fmla="*/ 2030272 h 3125165"/>
              <a:gd name="connsiteX91" fmla="*/ 4104353 w 4158956"/>
              <a:gd name="connsiteY91" fmla="*/ 1837602 h 3125165"/>
              <a:gd name="connsiteX92" fmla="*/ 4026104 w 4158956"/>
              <a:gd name="connsiteY92" fmla="*/ 1698103 h 3125165"/>
              <a:gd name="connsiteX93" fmla="*/ 3844405 w 4158956"/>
              <a:gd name="connsiteY93" fmla="*/ 1689904 h 3125165"/>
              <a:gd name="connsiteX94" fmla="*/ 3809681 w 4158956"/>
              <a:gd name="connsiteY94" fmla="*/ 1678330 h 3125165"/>
              <a:gd name="connsiteX95" fmla="*/ 3786532 w 4158956"/>
              <a:gd name="connsiteY95" fmla="*/ 1655180 h 3125165"/>
              <a:gd name="connsiteX96" fmla="*/ 3682360 w 4158956"/>
              <a:gd name="connsiteY96" fmla="*/ 1632031 h 3125165"/>
              <a:gd name="connsiteX97" fmla="*/ 3647636 w 4158956"/>
              <a:gd name="connsiteY97" fmla="*/ 1620456 h 3125165"/>
              <a:gd name="connsiteX98" fmla="*/ 3497165 w 4158956"/>
              <a:gd name="connsiteY98" fmla="*/ 1574157 h 3125165"/>
              <a:gd name="connsiteX99" fmla="*/ 3381418 w 4158956"/>
              <a:gd name="connsiteY99" fmla="*/ 1551008 h 3125165"/>
              <a:gd name="connsiteX100" fmla="*/ 3335119 w 4158956"/>
              <a:gd name="connsiteY100" fmla="*/ 1539433 h 3125165"/>
              <a:gd name="connsiteX101" fmla="*/ 3288820 w 4158956"/>
              <a:gd name="connsiteY101" fmla="*/ 1516284 h 3125165"/>
              <a:gd name="connsiteX102" fmla="*/ 3219372 w 4158956"/>
              <a:gd name="connsiteY102" fmla="*/ 1504709 h 3125165"/>
              <a:gd name="connsiteX103" fmla="*/ 3149924 w 4158956"/>
              <a:gd name="connsiteY103" fmla="*/ 1481560 h 3125165"/>
              <a:gd name="connsiteX104" fmla="*/ 3115200 w 4158956"/>
              <a:gd name="connsiteY104" fmla="*/ 1469985 h 3125165"/>
              <a:gd name="connsiteX105" fmla="*/ 3080476 w 4158956"/>
              <a:gd name="connsiteY105" fmla="*/ 1446836 h 3125165"/>
              <a:gd name="connsiteX106" fmla="*/ 2987879 w 4158956"/>
              <a:gd name="connsiteY106" fmla="*/ 1400537 h 3125165"/>
              <a:gd name="connsiteX107" fmla="*/ 2930005 w 4158956"/>
              <a:gd name="connsiteY107" fmla="*/ 1365813 h 3125165"/>
              <a:gd name="connsiteX108" fmla="*/ 2895281 w 4158956"/>
              <a:gd name="connsiteY108" fmla="*/ 1342664 h 3125165"/>
              <a:gd name="connsiteX109" fmla="*/ 2825833 w 4158956"/>
              <a:gd name="connsiteY109" fmla="*/ 1331089 h 3125165"/>
              <a:gd name="connsiteX110" fmla="*/ 2779534 w 4158956"/>
              <a:gd name="connsiteY110" fmla="*/ 1307940 h 3125165"/>
              <a:gd name="connsiteX111" fmla="*/ 2721661 w 4158956"/>
              <a:gd name="connsiteY111" fmla="*/ 1284790 h 3125165"/>
              <a:gd name="connsiteX112" fmla="*/ 2686937 w 4158956"/>
              <a:gd name="connsiteY112" fmla="*/ 1261641 h 3125165"/>
              <a:gd name="connsiteX113" fmla="*/ 2594339 w 4158956"/>
              <a:gd name="connsiteY113" fmla="*/ 1238492 h 3125165"/>
              <a:gd name="connsiteX114" fmla="*/ 2524891 w 4158956"/>
              <a:gd name="connsiteY114" fmla="*/ 1203768 h 3125165"/>
              <a:gd name="connsiteX115" fmla="*/ 2478592 w 4158956"/>
              <a:gd name="connsiteY115" fmla="*/ 1157469 h 3125165"/>
              <a:gd name="connsiteX116" fmla="*/ 2409144 w 4158956"/>
              <a:gd name="connsiteY116" fmla="*/ 1122745 h 3125165"/>
              <a:gd name="connsiteX117" fmla="*/ 2374420 w 4158956"/>
              <a:gd name="connsiteY117" fmla="*/ 1111170 h 3125165"/>
              <a:gd name="connsiteX118" fmla="*/ 2304972 w 4158956"/>
              <a:gd name="connsiteY118" fmla="*/ 1064871 h 3125165"/>
              <a:gd name="connsiteX119" fmla="*/ 2270248 w 4158956"/>
              <a:gd name="connsiteY119" fmla="*/ 1041722 h 3125165"/>
              <a:gd name="connsiteX120" fmla="*/ 2235524 w 4158956"/>
              <a:gd name="connsiteY120" fmla="*/ 1018573 h 3125165"/>
              <a:gd name="connsiteX121" fmla="*/ 2166076 w 4158956"/>
              <a:gd name="connsiteY121" fmla="*/ 960699 h 3125165"/>
              <a:gd name="connsiteX122" fmla="*/ 2108203 w 4158956"/>
              <a:gd name="connsiteY122" fmla="*/ 902826 h 3125165"/>
              <a:gd name="connsiteX123" fmla="*/ 2061904 w 4158956"/>
              <a:gd name="connsiteY123" fmla="*/ 856527 h 3125165"/>
              <a:gd name="connsiteX124" fmla="*/ 2027180 w 4158956"/>
              <a:gd name="connsiteY124" fmla="*/ 833378 h 3125165"/>
              <a:gd name="connsiteX125" fmla="*/ 1980881 w 4158956"/>
              <a:gd name="connsiteY125" fmla="*/ 775504 h 3125165"/>
              <a:gd name="connsiteX126" fmla="*/ 1946157 w 4158956"/>
              <a:gd name="connsiteY126" fmla="*/ 752355 h 3125165"/>
              <a:gd name="connsiteX127" fmla="*/ 1888284 w 4158956"/>
              <a:gd name="connsiteY127" fmla="*/ 671332 h 3125165"/>
              <a:gd name="connsiteX128" fmla="*/ 1841985 w 4158956"/>
              <a:gd name="connsiteY128" fmla="*/ 625033 h 3125165"/>
              <a:gd name="connsiteX129" fmla="*/ 1807261 w 4158956"/>
              <a:gd name="connsiteY129" fmla="*/ 613459 h 3125165"/>
              <a:gd name="connsiteX130" fmla="*/ 1784111 w 4158956"/>
              <a:gd name="connsiteY130" fmla="*/ 590309 h 3125165"/>
              <a:gd name="connsiteX131" fmla="*/ 1714663 w 4158956"/>
              <a:gd name="connsiteY131" fmla="*/ 544011 h 3125165"/>
              <a:gd name="connsiteX132" fmla="*/ 1668365 w 4158956"/>
              <a:gd name="connsiteY132" fmla="*/ 486137 h 3125165"/>
              <a:gd name="connsiteX133" fmla="*/ 1633641 w 4158956"/>
              <a:gd name="connsiteY133" fmla="*/ 462988 h 3125165"/>
              <a:gd name="connsiteX134" fmla="*/ 1610491 w 4158956"/>
              <a:gd name="connsiteY134" fmla="*/ 428264 h 3125165"/>
              <a:gd name="connsiteX135" fmla="*/ 1575767 w 4158956"/>
              <a:gd name="connsiteY135" fmla="*/ 405114 h 3125165"/>
              <a:gd name="connsiteX136" fmla="*/ 1529468 w 4158956"/>
              <a:gd name="connsiteY136" fmla="*/ 370390 h 3125165"/>
              <a:gd name="connsiteX137" fmla="*/ 1483170 w 4158956"/>
              <a:gd name="connsiteY137" fmla="*/ 300942 h 3125165"/>
              <a:gd name="connsiteX138" fmla="*/ 1402147 w 4158956"/>
              <a:gd name="connsiteY138" fmla="*/ 231494 h 3125165"/>
              <a:gd name="connsiteX139" fmla="*/ 1378998 w 4158956"/>
              <a:gd name="connsiteY139" fmla="*/ 196770 h 3125165"/>
              <a:gd name="connsiteX140" fmla="*/ 1309549 w 4158956"/>
              <a:gd name="connsiteY140" fmla="*/ 127322 h 3125165"/>
              <a:gd name="connsiteX141" fmla="*/ 1274825 w 4158956"/>
              <a:gd name="connsiteY141" fmla="*/ 92598 h 3125165"/>
              <a:gd name="connsiteX142" fmla="*/ 1240101 w 4158956"/>
              <a:gd name="connsiteY142" fmla="*/ 69449 h 3125165"/>
              <a:gd name="connsiteX143" fmla="*/ 1216952 w 4158956"/>
              <a:gd name="connsiteY143" fmla="*/ 46299 h 3125165"/>
              <a:gd name="connsiteX144" fmla="*/ 1147504 w 4158956"/>
              <a:gd name="connsiteY144" fmla="*/ 23150 h 3125165"/>
              <a:gd name="connsiteX145" fmla="*/ 1112780 w 4158956"/>
              <a:gd name="connsiteY145" fmla="*/ 11575 h 3125165"/>
              <a:gd name="connsiteX146" fmla="*/ 1078056 w 4158956"/>
              <a:gd name="connsiteY146" fmla="*/ 0 h 3125165"/>
              <a:gd name="connsiteX147" fmla="*/ 881286 w 4158956"/>
              <a:gd name="connsiteY147" fmla="*/ 11575 h 3125165"/>
              <a:gd name="connsiteX148" fmla="*/ 846562 w 4158956"/>
              <a:gd name="connsiteY148" fmla="*/ 23150 h 3125165"/>
              <a:gd name="connsiteX149" fmla="*/ 719241 w 4158956"/>
              <a:gd name="connsiteY149" fmla="*/ 34725 h 3125165"/>
              <a:gd name="connsiteX150" fmla="*/ 395149 w 4158956"/>
              <a:gd name="connsiteY150" fmla="*/ 46299 h 3125165"/>
              <a:gd name="connsiteX151" fmla="*/ 418299 w 4158956"/>
              <a:gd name="connsiteY151" fmla="*/ 34725 h 3125165"/>
              <a:gd name="connsiteX0" fmla="*/ 418299 w 4158956"/>
              <a:gd name="connsiteY0" fmla="*/ 34725 h 3125165"/>
              <a:gd name="connsiteX1" fmla="*/ 418299 w 4158956"/>
              <a:gd name="connsiteY1" fmla="*/ 34725 h 3125165"/>
              <a:gd name="connsiteX2" fmla="*/ 221529 w 4158956"/>
              <a:gd name="connsiteY2" fmla="*/ 81023 h 3125165"/>
              <a:gd name="connsiteX3" fmla="*/ 186805 w 4158956"/>
              <a:gd name="connsiteY3" fmla="*/ 104173 h 3125165"/>
              <a:gd name="connsiteX4" fmla="*/ 152081 w 4158956"/>
              <a:gd name="connsiteY4" fmla="*/ 115747 h 3125165"/>
              <a:gd name="connsiteX5" fmla="*/ 105782 w 4158956"/>
              <a:gd name="connsiteY5" fmla="*/ 162046 h 3125165"/>
              <a:gd name="connsiteX6" fmla="*/ 71058 w 4158956"/>
              <a:gd name="connsiteY6" fmla="*/ 254644 h 3125165"/>
              <a:gd name="connsiteX7" fmla="*/ 47909 w 4158956"/>
              <a:gd name="connsiteY7" fmla="*/ 358816 h 3125165"/>
              <a:gd name="connsiteX8" fmla="*/ 13185 w 4158956"/>
              <a:gd name="connsiteY8" fmla="*/ 439838 h 3125165"/>
              <a:gd name="connsiteX9" fmla="*/ 13185 w 4158956"/>
              <a:gd name="connsiteY9" fmla="*/ 590309 h 3125165"/>
              <a:gd name="connsiteX10" fmla="*/ 36334 w 4158956"/>
              <a:gd name="connsiteY10" fmla="*/ 613459 h 3125165"/>
              <a:gd name="connsiteX11" fmla="*/ 71058 w 4158956"/>
              <a:gd name="connsiteY11" fmla="*/ 625033 h 3125165"/>
              <a:gd name="connsiteX12" fmla="*/ 117357 w 4158956"/>
              <a:gd name="connsiteY12" fmla="*/ 729206 h 3125165"/>
              <a:gd name="connsiteX13" fmla="*/ 152081 w 4158956"/>
              <a:gd name="connsiteY13" fmla="*/ 798654 h 3125165"/>
              <a:gd name="connsiteX14" fmla="*/ 163656 w 4158956"/>
              <a:gd name="connsiteY14" fmla="*/ 833378 h 3125165"/>
              <a:gd name="connsiteX15" fmla="*/ 186805 w 4158956"/>
              <a:gd name="connsiteY15" fmla="*/ 868102 h 3125165"/>
              <a:gd name="connsiteX16" fmla="*/ 198380 w 4158956"/>
              <a:gd name="connsiteY16" fmla="*/ 902826 h 3125165"/>
              <a:gd name="connsiteX17" fmla="*/ 233104 w 4158956"/>
              <a:gd name="connsiteY17" fmla="*/ 937550 h 3125165"/>
              <a:gd name="connsiteX18" fmla="*/ 267828 w 4158956"/>
              <a:gd name="connsiteY18" fmla="*/ 1018573 h 3125165"/>
              <a:gd name="connsiteX19" fmla="*/ 290977 w 4158956"/>
              <a:gd name="connsiteY19" fmla="*/ 1088021 h 3125165"/>
              <a:gd name="connsiteX20" fmla="*/ 337276 w 4158956"/>
              <a:gd name="connsiteY20" fmla="*/ 1145894 h 3125165"/>
              <a:gd name="connsiteX21" fmla="*/ 418299 w 4158956"/>
              <a:gd name="connsiteY21" fmla="*/ 1215342 h 3125165"/>
              <a:gd name="connsiteX22" fmla="*/ 464598 w 4158956"/>
              <a:gd name="connsiteY22" fmla="*/ 1261641 h 3125165"/>
              <a:gd name="connsiteX23" fmla="*/ 568770 w 4158956"/>
              <a:gd name="connsiteY23" fmla="*/ 1365813 h 3125165"/>
              <a:gd name="connsiteX24" fmla="*/ 603494 w 4158956"/>
              <a:gd name="connsiteY24" fmla="*/ 1400537 h 3125165"/>
              <a:gd name="connsiteX25" fmla="*/ 672942 w 4158956"/>
              <a:gd name="connsiteY25" fmla="*/ 1458411 h 3125165"/>
              <a:gd name="connsiteX26" fmla="*/ 719241 w 4158956"/>
              <a:gd name="connsiteY26" fmla="*/ 1493135 h 3125165"/>
              <a:gd name="connsiteX27" fmla="*/ 753965 w 4158956"/>
              <a:gd name="connsiteY27" fmla="*/ 1527859 h 3125165"/>
              <a:gd name="connsiteX28" fmla="*/ 788689 w 4158956"/>
              <a:gd name="connsiteY28" fmla="*/ 1551008 h 3125165"/>
              <a:gd name="connsiteX29" fmla="*/ 846562 w 4158956"/>
              <a:gd name="connsiteY29" fmla="*/ 1620456 h 3125165"/>
              <a:gd name="connsiteX30" fmla="*/ 892861 w 4158956"/>
              <a:gd name="connsiteY30" fmla="*/ 1666755 h 3125165"/>
              <a:gd name="connsiteX31" fmla="*/ 927585 w 4158956"/>
              <a:gd name="connsiteY31" fmla="*/ 1701479 h 3125165"/>
              <a:gd name="connsiteX32" fmla="*/ 962309 w 4158956"/>
              <a:gd name="connsiteY32" fmla="*/ 1736203 h 3125165"/>
              <a:gd name="connsiteX33" fmla="*/ 997033 w 4158956"/>
              <a:gd name="connsiteY33" fmla="*/ 1770927 h 3125165"/>
              <a:gd name="connsiteX34" fmla="*/ 1031757 w 4158956"/>
              <a:gd name="connsiteY34" fmla="*/ 1794076 h 3125165"/>
              <a:gd name="connsiteX35" fmla="*/ 1078056 w 4158956"/>
              <a:gd name="connsiteY35" fmla="*/ 1840375 h 3125165"/>
              <a:gd name="connsiteX36" fmla="*/ 1112780 w 4158956"/>
              <a:gd name="connsiteY36" fmla="*/ 1863525 h 3125165"/>
              <a:gd name="connsiteX37" fmla="*/ 1159079 w 4158956"/>
              <a:gd name="connsiteY37" fmla="*/ 1909823 h 3125165"/>
              <a:gd name="connsiteX38" fmla="*/ 1205377 w 4158956"/>
              <a:gd name="connsiteY38" fmla="*/ 1932973 h 3125165"/>
              <a:gd name="connsiteX39" fmla="*/ 1286400 w 4158956"/>
              <a:gd name="connsiteY39" fmla="*/ 2013995 h 3125165"/>
              <a:gd name="connsiteX40" fmla="*/ 1309549 w 4158956"/>
              <a:gd name="connsiteY40" fmla="*/ 2048719 h 3125165"/>
              <a:gd name="connsiteX41" fmla="*/ 1344273 w 4158956"/>
              <a:gd name="connsiteY41" fmla="*/ 2060294 h 3125165"/>
              <a:gd name="connsiteX42" fmla="*/ 1378998 w 4158956"/>
              <a:gd name="connsiteY42" fmla="*/ 2083444 h 3125165"/>
              <a:gd name="connsiteX43" fmla="*/ 1436871 w 4158956"/>
              <a:gd name="connsiteY43" fmla="*/ 2129742 h 3125165"/>
              <a:gd name="connsiteX44" fmla="*/ 1494744 w 4158956"/>
              <a:gd name="connsiteY44" fmla="*/ 2187616 h 3125165"/>
              <a:gd name="connsiteX45" fmla="*/ 1517894 w 4158956"/>
              <a:gd name="connsiteY45" fmla="*/ 2210765 h 3125165"/>
              <a:gd name="connsiteX46" fmla="*/ 1552618 w 4158956"/>
              <a:gd name="connsiteY46" fmla="*/ 2233914 h 3125165"/>
              <a:gd name="connsiteX47" fmla="*/ 1575767 w 4158956"/>
              <a:gd name="connsiteY47" fmla="*/ 2257064 h 3125165"/>
              <a:gd name="connsiteX48" fmla="*/ 1645215 w 4158956"/>
              <a:gd name="connsiteY48" fmla="*/ 2303362 h 3125165"/>
              <a:gd name="connsiteX49" fmla="*/ 1668365 w 4158956"/>
              <a:gd name="connsiteY49" fmla="*/ 2338087 h 3125165"/>
              <a:gd name="connsiteX50" fmla="*/ 1772537 w 4158956"/>
              <a:gd name="connsiteY50" fmla="*/ 2430684 h 3125165"/>
              <a:gd name="connsiteX51" fmla="*/ 1795686 w 4158956"/>
              <a:gd name="connsiteY51" fmla="*/ 2465408 h 3125165"/>
              <a:gd name="connsiteX52" fmla="*/ 1841985 w 4158956"/>
              <a:gd name="connsiteY52" fmla="*/ 2511707 h 3125165"/>
              <a:gd name="connsiteX53" fmla="*/ 1888284 w 4158956"/>
              <a:gd name="connsiteY53" fmla="*/ 2569580 h 3125165"/>
              <a:gd name="connsiteX54" fmla="*/ 1923008 w 4158956"/>
              <a:gd name="connsiteY54" fmla="*/ 2639028 h 3125165"/>
              <a:gd name="connsiteX55" fmla="*/ 1946157 w 4158956"/>
              <a:gd name="connsiteY55" fmla="*/ 2662178 h 3125165"/>
              <a:gd name="connsiteX56" fmla="*/ 1992456 w 4158956"/>
              <a:gd name="connsiteY56" fmla="*/ 2754775 h 3125165"/>
              <a:gd name="connsiteX57" fmla="*/ 2027180 w 4158956"/>
              <a:gd name="connsiteY57" fmla="*/ 2835798 h 3125165"/>
              <a:gd name="connsiteX58" fmla="*/ 2061904 w 4158956"/>
              <a:gd name="connsiteY58" fmla="*/ 2951545 h 3125165"/>
              <a:gd name="connsiteX59" fmla="*/ 2096628 w 4158956"/>
              <a:gd name="connsiteY59" fmla="*/ 2986269 h 3125165"/>
              <a:gd name="connsiteX60" fmla="*/ 2108203 w 4158956"/>
              <a:gd name="connsiteY60" fmla="*/ 3020993 h 3125165"/>
              <a:gd name="connsiteX61" fmla="*/ 2142927 w 4158956"/>
              <a:gd name="connsiteY61" fmla="*/ 3032568 h 3125165"/>
              <a:gd name="connsiteX62" fmla="*/ 2177651 w 4158956"/>
              <a:gd name="connsiteY62" fmla="*/ 3055717 h 3125165"/>
              <a:gd name="connsiteX63" fmla="*/ 2223949 w 4158956"/>
              <a:gd name="connsiteY63" fmla="*/ 3078866 h 3125165"/>
              <a:gd name="connsiteX64" fmla="*/ 2247099 w 4158956"/>
              <a:gd name="connsiteY64" fmla="*/ 3102016 h 3125165"/>
              <a:gd name="connsiteX65" fmla="*/ 2339696 w 4158956"/>
              <a:gd name="connsiteY65" fmla="*/ 3125165 h 3125165"/>
              <a:gd name="connsiteX66" fmla="*/ 2559615 w 4158956"/>
              <a:gd name="connsiteY66" fmla="*/ 3113590 h 3125165"/>
              <a:gd name="connsiteX67" fmla="*/ 2594339 w 4158956"/>
              <a:gd name="connsiteY67" fmla="*/ 3102016 h 3125165"/>
              <a:gd name="connsiteX68" fmla="*/ 2629063 w 4158956"/>
              <a:gd name="connsiteY68" fmla="*/ 3078866 h 3125165"/>
              <a:gd name="connsiteX69" fmla="*/ 2698511 w 4158956"/>
              <a:gd name="connsiteY69" fmla="*/ 3055717 h 3125165"/>
              <a:gd name="connsiteX70" fmla="*/ 2733236 w 4158956"/>
              <a:gd name="connsiteY70" fmla="*/ 3032568 h 3125165"/>
              <a:gd name="connsiteX71" fmla="*/ 2779534 w 4158956"/>
              <a:gd name="connsiteY71" fmla="*/ 3020993 h 3125165"/>
              <a:gd name="connsiteX72" fmla="*/ 2848982 w 4158956"/>
              <a:gd name="connsiteY72" fmla="*/ 2997844 h 3125165"/>
              <a:gd name="connsiteX73" fmla="*/ 2895281 w 4158956"/>
              <a:gd name="connsiteY73" fmla="*/ 2986269 h 3125165"/>
              <a:gd name="connsiteX74" fmla="*/ 2930005 w 4158956"/>
              <a:gd name="connsiteY74" fmla="*/ 2974694 h 3125165"/>
              <a:gd name="connsiteX75" fmla="*/ 3207798 w 4158956"/>
              <a:gd name="connsiteY75" fmla="*/ 2963119 h 3125165"/>
              <a:gd name="connsiteX76" fmla="*/ 3612911 w 4158956"/>
              <a:gd name="connsiteY76" fmla="*/ 2939970 h 3125165"/>
              <a:gd name="connsiteX77" fmla="*/ 3647636 w 4158956"/>
              <a:gd name="connsiteY77" fmla="*/ 2928395 h 3125165"/>
              <a:gd name="connsiteX78" fmla="*/ 3659210 w 4158956"/>
              <a:gd name="connsiteY78" fmla="*/ 2893671 h 3125165"/>
              <a:gd name="connsiteX79" fmla="*/ 3682360 w 4158956"/>
              <a:gd name="connsiteY79" fmla="*/ 2858947 h 3125165"/>
              <a:gd name="connsiteX80" fmla="*/ 3693934 w 4158956"/>
              <a:gd name="connsiteY80" fmla="*/ 2453833 h 3125165"/>
              <a:gd name="connsiteX81" fmla="*/ 3705509 w 4158956"/>
              <a:gd name="connsiteY81" fmla="*/ 2419109 h 3125165"/>
              <a:gd name="connsiteX82" fmla="*/ 3751808 w 4158956"/>
              <a:gd name="connsiteY82" fmla="*/ 2349661 h 3125165"/>
              <a:gd name="connsiteX83" fmla="*/ 3809681 w 4158956"/>
              <a:gd name="connsiteY83" fmla="*/ 2280213 h 3125165"/>
              <a:gd name="connsiteX84" fmla="*/ 3867555 w 4158956"/>
              <a:gd name="connsiteY84" fmla="*/ 2222340 h 3125165"/>
              <a:gd name="connsiteX85" fmla="*/ 3890704 w 4158956"/>
              <a:gd name="connsiteY85" fmla="*/ 2199190 h 3125165"/>
              <a:gd name="connsiteX86" fmla="*/ 3913853 w 4158956"/>
              <a:gd name="connsiteY86" fmla="*/ 2164466 h 3125165"/>
              <a:gd name="connsiteX87" fmla="*/ 3948577 w 4158956"/>
              <a:gd name="connsiteY87" fmla="*/ 2227042 h 3125165"/>
              <a:gd name="connsiteX88" fmla="*/ 3966301 w 4158956"/>
              <a:gd name="connsiteY88" fmla="*/ 2199793 h 3125165"/>
              <a:gd name="connsiteX89" fmla="*/ 4086027 w 4158956"/>
              <a:gd name="connsiteY89" fmla="*/ 2148672 h 3125165"/>
              <a:gd name="connsiteX90" fmla="*/ 4158127 w 4158956"/>
              <a:gd name="connsiteY90" fmla="*/ 2030272 h 3125165"/>
              <a:gd name="connsiteX91" fmla="*/ 4104353 w 4158956"/>
              <a:gd name="connsiteY91" fmla="*/ 1837602 h 3125165"/>
              <a:gd name="connsiteX92" fmla="*/ 4026104 w 4158956"/>
              <a:gd name="connsiteY92" fmla="*/ 1698103 h 3125165"/>
              <a:gd name="connsiteX93" fmla="*/ 3844405 w 4158956"/>
              <a:gd name="connsiteY93" fmla="*/ 1689904 h 3125165"/>
              <a:gd name="connsiteX94" fmla="*/ 3809681 w 4158956"/>
              <a:gd name="connsiteY94" fmla="*/ 1678330 h 3125165"/>
              <a:gd name="connsiteX95" fmla="*/ 3786532 w 4158956"/>
              <a:gd name="connsiteY95" fmla="*/ 1655180 h 3125165"/>
              <a:gd name="connsiteX96" fmla="*/ 3682360 w 4158956"/>
              <a:gd name="connsiteY96" fmla="*/ 1632031 h 3125165"/>
              <a:gd name="connsiteX97" fmla="*/ 3647636 w 4158956"/>
              <a:gd name="connsiteY97" fmla="*/ 1620456 h 3125165"/>
              <a:gd name="connsiteX98" fmla="*/ 3497165 w 4158956"/>
              <a:gd name="connsiteY98" fmla="*/ 1574157 h 3125165"/>
              <a:gd name="connsiteX99" fmla="*/ 3381418 w 4158956"/>
              <a:gd name="connsiteY99" fmla="*/ 1551008 h 3125165"/>
              <a:gd name="connsiteX100" fmla="*/ 3335119 w 4158956"/>
              <a:gd name="connsiteY100" fmla="*/ 1539433 h 3125165"/>
              <a:gd name="connsiteX101" fmla="*/ 3288820 w 4158956"/>
              <a:gd name="connsiteY101" fmla="*/ 1516284 h 3125165"/>
              <a:gd name="connsiteX102" fmla="*/ 3219372 w 4158956"/>
              <a:gd name="connsiteY102" fmla="*/ 1504709 h 3125165"/>
              <a:gd name="connsiteX103" fmla="*/ 3149924 w 4158956"/>
              <a:gd name="connsiteY103" fmla="*/ 1481560 h 3125165"/>
              <a:gd name="connsiteX104" fmla="*/ 3115200 w 4158956"/>
              <a:gd name="connsiteY104" fmla="*/ 1469985 h 3125165"/>
              <a:gd name="connsiteX105" fmla="*/ 3080476 w 4158956"/>
              <a:gd name="connsiteY105" fmla="*/ 1446836 h 3125165"/>
              <a:gd name="connsiteX106" fmla="*/ 2987879 w 4158956"/>
              <a:gd name="connsiteY106" fmla="*/ 1400537 h 3125165"/>
              <a:gd name="connsiteX107" fmla="*/ 2930005 w 4158956"/>
              <a:gd name="connsiteY107" fmla="*/ 1365813 h 3125165"/>
              <a:gd name="connsiteX108" fmla="*/ 2895281 w 4158956"/>
              <a:gd name="connsiteY108" fmla="*/ 1342664 h 3125165"/>
              <a:gd name="connsiteX109" fmla="*/ 2825833 w 4158956"/>
              <a:gd name="connsiteY109" fmla="*/ 1331089 h 3125165"/>
              <a:gd name="connsiteX110" fmla="*/ 2779534 w 4158956"/>
              <a:gd name="connsiteY110" fmla="*/ 1307940 h 3125165"/>
              <a:gd name="connsiteX111" fmla="*/ 2721661 w 4158956"/>
              <a:gd name="connsiteY111" fmla="*/ 1284790 h 3125165"/>
              <a:gd name="connsiteX112" fmla="*/ 2686937 w 4158956"/>
              <a:gd name="connsiteY112" fmla="*/ 1261641 h 3125165"/>
              <a:gd name="connsiteX113" fmla="*/ 2594339 w 4158956"/>
              <a:gd name="connsiteY113" fmla="*/ 1238492 h 3125165"/>
              <a:gd name="connsiteX114" fmla="*/ 2524891 w 4158956"/>
              <a:gd name="connsiteY114" fmla="*/ 1203768 h 3125165"/>
              <a:gd name="connsiteX115" fmla="*/ 2478592 w 4158956"/>
              <a:gd name="connsiteY115" fmla="*/ 1157469 h 3125165"/>
              <a:gd name="connsiteX116" fmla="*/ 2409144 w 4158956"/>
              <a:gd name="connsiteY116" fmla="*/ 1122745 h 3125165"/>
              <a:gd name="connsiteX117" fmla="*/ 2374420 w 4158956"/>
              <a:gd name="connsiteY117" fmla="*/ 1111170 h 3125165"/>
              <a:gd name="connsiteX118" fmla="*/ 2304972 w 4158956"/>
              <a:gd name="connsiteY118" fmla="*/ 1064871 h 3125165"/>
              <a:gd name="connsiteX119" fmla="*/ 2270248 w 4158956"/>
              <a:gd name="connsiteY119" fmla="*/ 1041722 h 3125165"/>
              <a:gd name="connsiteX120" fmla="*/ 2235524 w 4158956"/>
              <a:gd name="connsiteY120" fmla="*/ 1018573 h 3125165"/>
              <a:gd name="connsiteX121" fmla="*/ 2166076 w 4158956"/>
              <a:gd name="connsiteY121" fmla="*/ 960699 h 3125165"/>
              <a:gd name="connsiteX122" fmla="*/ 2108203 w 4158956"/>
              <a:gd name="connsiteY122" fmla="*/ 902826 h 3125165"/>
              <a:gd name="connsiteX123" fmla="*/ 2061904 w 4158956"/>
              <a:gd name="connsiteY123" fmla="*/ 856527 h 3125165"/>
              <a:gd name="connsiteX124" fmla="*/ 2027180 w 4158956"/>
              <a:gd name="connsiteY124" fmla="*/ 833378 h 3125165"/>
              <a:gd name="connsiteX125" fmla="*/ 1980881 w 4158956"/>
              <a:gd name="connsiteY125" fmla="*/ 775504 h 3125165"/>
              <a:gd name="connsiteX126" fmla="*/ 1946157 w 4158956"/>
              <a:gd name="connsiteY126" fmla="*/ 752355 h 3125165"/>
              <a:gd name="connsiteX127" fmla="*/ 1888284 w 4158956"/>
              <a:gd name="connsiteY127" fmla="*/ 671332 h 3125165"/>
              <a:gd name="connsiteX128" fmla="*/ 1841985 w 4158956"/>
              <a:gd name="connsiteY128" fmla="*/ 625033 h 3125165"/>
              <a:gd name="connsiteX129" fmla="*/ 1807261 w 4158956"/>
              <a:gd name="connsiteY129" fmla="*/ 613459 h 3125165"/>
              <a:gd name="connsiteX130" fmla="*/ 1784111 w 4158956"/>
              <a:gd name="connsiteY130" fmla="*/ 590309 h 3125165"/>
              <a:gd name="connsiteX131" fmla="*/ 1714663 w 4158956"/>
              <a:gd name="connsiteY131" fmla="*/ 544011 h 3125165"/>
              <a:gd name="connsiteX132" fmla="*/ 1668365 w 4158956"/>
              <a:gd name="connsiteY132" fmla="*/ 486137 h 3125165"/>
              <a:gd name="connsiteX133" fmla="*/ 1633641 w 4158956"/>
              <a:gd name="connsiteY133" fmla="*/ 462988 h 3125165"/>
              <a:gd name="connsiteX134" fmla="*/ 1610491 w 4158956"/>
              <a:gd name="connsiteY134" fmla="*/ 428264 h 3125165"/>
              <a:gd name="connsiteX135" fmla="*/ 1575767 w 4158956"/>
              <a:gd name="connsiteY135" fmla="*/ 405114 h 3125165"/>
              <a:gd name="connsiteX136" fmla="*/ 1529468 w 4158956"/>
              <a:gd name="connsiteY136" fmla="*/ 370390 h 3125165"/>
              <a:gd name="connsiteX137" fmla="*/ 1483170 w 4158956"/>
              <a:gd name="connsiteY137" fmla="*/ 300942 h 3125165"/>
              <a:gd name="connsiteX138" fmla="*/ 1402147 w 4158956"/>
              <a:gd name="connsiteY138" fmla="*/ 231494 h 3125165"/>
              <a:gd name="connsiteX139" fmla="*/ 1378998 w 4158956"/>
              <a:gd name="connsiteY139" fmla="*/ 196770 h 3125165"/>
              <a:gd name="connsiteX140" fmla="*/ 1309549 w 4158956"/>
              <a:gd name="connsiteY140" fmla="*/ 127322 h 3125165"/>
              <a:gd name="connsiteX141" fmla="*/ 1274825 w 4158956"/>
              <a:gd name="connsiteY141" fmla="*/ 92598 h 3125165"/>
              <a:gd name="connsiteX142" fmla="*/ 1240101 w 4158956"/>
              <a:gd name="connsiteY142" fmla="*/ 69449 h 3125165"/>
              <a:gd name="connsiteX143" fmla="*/ 1216952 w 4158956"/>
              <a:gd name="connsiteY143" fmla="*/ 46299 h 3125165"/>
              <a:gd name="connsiteX144" fmla="*/ 1147504 w 4158956"/>
              <a:gd name="connsiteY144" fmla="*/ 23150 h 3125165"/>
              <a:gd name="connsiteX145" fmla="*/ 1112780 w 4158956"/>
              <a:gd name="connsiteY145" fmla="*/ 11575 h 3125165"/>
              <a:gd name="connsiteX146" fmla="*/ 1078056 w 4158956"/>
              <a:gd name="connsiteY146" fmla="*/ 0 h 3125165"/>
              <a:gd name="connsiteX147" fmla="*/ 881286 w 4158956"/>
              <a:gd name="connsiteY147" fmla="*/ 11575 h 3125165"/>
              <a:gd name="connsiteX148" fmla="*/ 846562 w 4158956"/>
              <a:gd name="connsiteY148" fmla="*/ 23150 h 3125165"/>
              <a:gd name="connsiteX149" fmla="*/ 719241 w 4158956"/>
              <a:gd name="connsiteY149" fmla="*/ 34725 h 3125165"/>
              <a:gd name="connsiteX150" fmla="*/ 395149 w 4158956"/>
              <a:gd name="connsiteY150" fmla="*/ 46299 h 3125165"/>
              <a:gd name="connsiteX151" fmla="*/ 418299 w 4158956"/>
              <a:gd name="connsiteY151" fmla="*/ 34725 h 312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158956" h="3125165">
                <a:moveTo>
                  <a:pt x="418299" y="34725"/>
                </a:moveTo>
                <a:lnTo>
                  <a:pt x="418299" y="34725"/>
                </a:lnTo>
                <a:cubicBezTo>
                  <a:pt x="244323" y="72005"/>
                  <a:pt x="308660" y="51981"/>
                  <a:pt x="221529" y="81023"/>
                </a:cubicBezTo>
                <a:cubicBezTo>
                  <a:pt x="209954" y="88740"/>
                  <a:pt x="199248" y="97952"/>
                  <a:pt x="186805" y="104173"/>
                </a:cubicBezTo>
                <a:cubicBezTo>
                  <a:pt x="175892" y="109629"/>
                  <a:pt x="162009" y="108656"/>
                  <a:pt x="152081" y="115747"/>
                </a:cubicBezTo>
                <a:cubicBezTo>
                  <a:pt x="134321" y="128433"/>
                  <a:pt x="105782" y="162046"/>
                  <a:pt x="105782" y="162046"/>
                </a:cubicBezTo>
                <a:cubicBezTo>
                  <a:pt x="76074" y="280884"/>
                  <a:pt x="116452" y="133593"/>
                  <a:pt x="71058" y="254644"/>
                </a:cubicBezTo>
                <a:cubicBezTo>
                  <a:pt x="62149" y="278401"/>
                  <a:pt x="53407" y="336825"/>
                  <a:pt x="47909" y="358816"/>
                </a:cubicBezTo>
                <a:cubicBezTo>
                  <a:pt x="39394" y="392877"/>
                  <a:pt x="29747" y="406714"/>
                  <a:pt x="13185" y="439838"/>
                </a:cubicBezTo>
                <a:cubicBezTo>
                  <a:pt x="473" y="503396"/>
                  <a:pt x="-8678" y="517431"/>
                  <a:pt x="13185" y="590309"/>
                </a:cubicBezTo>
                <a:cubicBezTo>
                  <a:pt x="16321" y="600762"/>
                  <a:pt x="26976" y="607844"/>
                  <a:pt x="36334" y="613459"/>
                </a:cubicBezTo>
                <a:cubicBezTo>
                  <a:pt x="46796" y="619736"/>
                  <a:pt x="59483" y="621175"/>
                  <a:pt x="71058" y="625033"/>
                </a:cubicBezTo>
                <a:cubicBezTo>
                  <a:pt x="98607" y="707678"/>
                  <a:pt x="80673" y="674177"/>
                  <a:pt x="117357" y="729206"/>
                </a:cubicBezTo>
                <a:cubicBezTo>
                  <a:pt x="145906" y="843395"/>
                  <a:pt x="107856" y="724944"/>
                  <a:pt x="152081" y="798654"/>
                </a:cubicBezTo>
                <a:cubicBezTo>
                  <a:pt x="158358" y="809116"/>
                  <a:pt x="158200" y="822465"/>
                  <a:pt x="163656" y="833378"/>
                </a:cubicBezTo>
                <a:cubicBezTo>
                  <a:pt x="169877" y="845820"/>
                  <a:pt x="180584" y="855660"/>
                  <a:pt x="186805" y="868102"/>
                </a:cubicBezTo>
                <a:cubicBezTo>
                  <a:pt x="192261" y="879015"/>
                  <a:pt x="191612" y="892674"/>
                  <a:pt x="198380" y="902826"/>
                </a:cubicBezTo>
                <a:cubicBezTo>
                  <a:pt x="207460" y="916446"/>
                  <a:pt x="221529" y="925975"/>
                  <a:pt x="233104" y="937550"/>
                </a:cubicBezTo>
                <a:cubicBezTo>
                  <a:pt x="263724" y="1060028"/>
                  <a:pt x="222151" y="915798"/>
                  <a:pt x="267828" y="1018573"/>
                </a:cubicBezTo>
                <a:cubicBezTo>
                  <a:pt x="277738" y="1040871"/>
                  <a:pt x="273722" y="1070767"/>
                  <a:pt x="290977" y="1088021"/>
                </a:cubicBezTo>
                <a:cubicBezTo>
                  <a:pt x="369770" y="1166810"/>
                  <a:pt x="249683" y="1043702"/>
                  <a:pt x="337276" y="1145894"/>
                </a:cubicBezTo>
                <a:cubicBezTo>
                  <a:pt x="414245" y="1235691"/>
                  <a:pt x="352136" y="1158632"/>
                  <a:pt x="418299" y="1215342"/>
                </a:cubicBezTo>
                <a:cubicBezTo>
                  <a:pt x="434870" y="1229546"/>
                  <a:pt x="449165" y="1246208"/>
                  <a:pt x="464598" y="1261641"/>
                </a:cubicBezTo>
                <a:lnTo>
                  <a:pt x="568770" y="1365813"/>
                </a:lnTo>
                <a:cubicBezTo>
                  <a:pt x="580345" y="1377388"/>
                  <a:pt x="589874" y="1391457"/>
                  <a:pt x="603494" y="1400537"/>
                </a:cubicBezTo>
                <a:cubicBezTo>
                  <a:pt x="680244" y="1451705"/>
                  <a:pt x="594956" y="1391566"/>
                  <a:pt x="672942" y="1458411"/>
                </a:cubicBezTo>
                <a:cubicBezTo>
                  <a:pt x="687589" y="1470966"/>
                  <a:pt x="704594" y="1480580"/>
                  <a:pt x="719241" y="1493135"/>
                </a:cubicBezTo>
                <a:cubicBezTo>
                  <a:pt x="731669" y="1503788"/>
                  <a:pt x="741390" y="1517380"/>
                  <a:pt x="753965" y="1527859"/>
                </a:cubicBezTo>
                <a:cubicBezTo>
                  <a:pt x="764652" y="1536765"/>
                  <a:pt x="778002" y="1542102"/>
                  <a:pt x="788689" y="1551008"/>
                </a:cubicBezTo>
                <a:cubicBezTo>
                  <a:pt x="848894" y="1601178"/>
                  <a:pt x="801038" y="1567345"/>
                  <a:pt x="846562" y="1620456"/>
                </a:cubicBezTo>
                <a:cubicBezTo>
                  <a:pt x="860766" y="1637027"/>
                  <a:pt x="877428" y="1651322"/>
                  <a:pt x="892861" y="1666755"/>
                </a:cubicBezTo>
                <a:lnTo>
                  <a:pt x="927585" y="1701479"/>
                </a:lnTo>
                <a:lnTo>
                  <a:pt x="962309" y="1736203"/>
                </a:lnTo>
                <a:cubicBezTo>
                  <a:pt x="973884" y="1747778"/>
                  <a:pt x="983413" y="1761847"/>
                  <a:pt x="997033" y="1770927"/>
                </a:cubicBezTo>
                <a:cubicBezTo>
                  <a:pt x="1008608" y="1778643"/>
                  <a:pt x="1021195" y="1785023"/>
                  <a:pt x="1031757" y="1794076"/>
                </a:cubicBezTo>
                <a:cubicBezTo>
                  <a:pt x="1048328" y="1808280"/>
                  <a:pt x="1059896" y="1828268"/>
                  <a:pt x="1078056" y="1840375"/>
                </a:cubicBezTo>
                <a:cubicBezTo>
                  <a:pt x="1089631" y="1848092"/>
                  <a:pt x="1102218" y="1854472"/>
                  <a:pt x="1112780" y="1863525"/>
                </a:cubicBezTo>
                <a:cubicBezTo>
                  <a:pt x="1129351" y="1877729"/>
                  <a:pt x="1141619" y="1896728"/>
                  <a:pt x="1159079" y="1909823"/>
                </a:cubicBezTo>
                <a:cubicBezTo>
                  <a:pt x="1172882" y="1920176"/>
                  <a:pt x="1189944" y="1925256"/>
                  <a:pt x="1205377" y="1932973"/>
                </a:cubicBezTo>
                <a:cubicBezTo>
                  <a:pt x="1297978" y="2056439"/>
                  <a:pt x="1178366" y="1905961"/>
                  <a:pt x="1286400" y="2013995"/>
                </a:cubicBezTo>
                <a:cubicBezTo>
                  <a:pt x="1296237" y="2023832"/>
                  <a:pt x="1298686" y="2040029"/>
                  <a:pt x="1309549" y="2048719"/>
                </a:cubicBezTo>
                <a:cubicBezTo>
                  <a:pt x="1319076" y="2056341"/>
                  <a:pt x="1333360" y="2054838"/>
                  <a:pt x="1344273" y="2060294"/>
                </a:cubicBezTo>
                <a:cubicBezTo>
                  <a:pt x="1356716" y="2066515"/>
                  <a:pt x="1367423" y="2075727"/>
                  <a:pt x="1378998" y="2083444"/>
                </a:cubicBezTo>
                <a:cubicBezTo>
                  <a:pt x="1439270" y="2173854"/>
                  <a:pt x="1362326" y="2073833"/>
                  <a:pt x="1436871" y="2129742"/>
                </a:cubicBezTo>
                <a:cubicBezTo>
                  <a:pt x="1458696" y="2146111"/>
                  <a:pt x="1475453" y="2168325"/>
                  <a:pt x="1494744" y="2187616"/>
                </a:cubicBezTo>
                <a:cubicBezTo>
                  <a:pt x="1502461" y="2195333"/>
                  <a:pt x="1508814" y="2204712"/>
                  <a:pt x="1517894" y="2210765"/>
                </a:cubicBezTo>
                <a:cubicBezTo>
                  <a:pt x="1529469" y="2218481"/>
                  <a:pt x="1541755" y="2225224"/>
                  <a:pt x="1552618" y="2233914"/>
                </a:cubicBezTo>
                <a:cubicBezTo>
                  <a:pt x="1561139" y="2240731"/>
                  <a:pt x="1567037" y="2250516"/>
                  <a:pt x="1575767" y="2257064"/>
                </a:cubicBezTo>
                <a:cubicBezTo>
                  <a:pt x="1598025" y="2273757"/>
                  <a:pt x="1645215" y="2303362"/>
                  <a:pt x="1645215" y="2303362"/>
                </a:cubicBezTo>
                <a:cubicBezTo>
                  <a:pt x="1652932" y="2314937"/>
                  <a:pt x="1658528" y="2328250"/>
                  <a:pt x="1668365" y="2338087"/>
                </a:cubicBezTo>
                <a:cubicBezTo>
                  <a:pt x="1719979" y="2389702"/>
                  <a:pt x="1724370" y="2358433"/>
                  <a:pt x="1772537" y="2430684"/>
                </a:cubicBezTo>
                <a:cubicBezTo>
                  <a:pt x="1780253" y="2442259"/>
                  <a:pt x="1786633" y="2454846"/>
                  <a:pt x="1795686" y="2465408"/>
                </a:cubicBezTo>
                <a:cubicBezTo>
                  <a:pt x="1809890" y="2481979"/>
                  <a:pt x="1841985" y="2511707"/>
                  <a:pt x="1841985" y="2511707"/>
                </a:cubicBezTo>
                <a:cubicBezTo>
                  <a:pt x="1864519" y="2579308"/>
                  <a:pt x="1835928" y="2517224"/>
                  <a:pt x="1888284" y="2569580"/>
                </a:cubicBezTo>
                <a:cubicBezTo>
                  <a:pt x="1932185" y="2613481"/>
                  <a:pt x="1894768" y="2591962"/>
                  <a:pt x="1923008" y="2639028"/>
                </a:cubicBezTo>
                <a:cubicBezTo>
                  <a:pt x="1928623" y="2648386"/>
                  <a:pt x="1938441" y="2654461"/>
                  <a:pt x="1946157" y="2662178"/>
                </a:cubicBezTo>
                <a:cubicBezTo>
                  <a:pt x="1981536" y="2803686"/>
                  <a:pt x="1924995" y="2602984"/>
                  <a:pt x="1992456" y="2754775"/>
                </a:cubicBezTo>
                <a:cubicBezTo>
                  <a:pt x="2036342" y="2853520"/>
                  <a:pt x="1973382" y="2782003"/>
                  <a:pt x="2027180" y="2835798"/>
                </a:cubicBezTo>
                <a:cubicBezTo>
                  <a:pt x="2032425" y="2856779"/>
                  <a:pt x="2052512" y="2942153"/>
                  <a:pt x="2061904" y="2951545"/>
                </a:cubicBezTo>
                <a:lnTo>
                  <a:pt x="2096628" y="2986269"/>
                </a:lnTo>
                <a:cubicBezTo>
                  <a:pt x="2100486" y="2997844"/>
                  <a:pt x="2099576" y="3012366"/>
                  <a:pt x="2108203" y="3020993"/>
                </a:cubicBezTo>
                <a:cubicBezTo>
                  <a:pt x="2116830" y="3029620"/>
                  <a:pt x="2132014" y="3027112"/>
                  <a:pt x="2142927" y="3032568"/>
                </a:cubicBezTo>
                <a:cubicBezTo>
                  <a:pt x="2155369" y="3038789"/>
                  <a:pt x="2165573" y="3048815"/>
                  <a:pt x="2177651" y="3055717"/>
                </a:cubicBezTo>
                <a:cubicBezTo>
                  <a:pt x="2192632" y="3064277"/>
                  <a:pt x="2209593" y="3069295"/>
                  <a:pt x="2223949" y="3078866"/>
                </a:cubicBezTo>
                <a:cubicBezTo>
                  <a:pt x="2233029" y="3084919"/>
                  <a:pt x="2237741" y="3096401"/>
                  <a:pt x="2247099" y="3102016"/>
                </a:cubicBezTo>
                <a:cubicBezTo>
                  <a:pt x="2264892" y="3112692"/>
                  <a:pt x="2327254" y="3122676"/>
                  <a:pt x="2339696" y="3125165"/>
                </a:cubicBezTo>
                <a:cubicBezTo>
                  <a:pt x="2413002" y="3121307"/>
                  <a:pt x="2486509" y="3120236"/>
                  <a:pt x="2559615" y="3113590"/>
                </a:cubicBezTo>
                <a:cubicBezTo>
                  <a:pt x="2571766" y="3112485"/>
                  <a:pt x="2583426" y="3107472"/>
                  <a:pt x="2594339" y="3102016"/>
                </a:cubicBezTo>
                <a:cubicBezTo>
                  <a:pt x="2606782" y="3095795"/>
                  <a:pt x="2616351" y="3084516"/>
                  <a:pt x="2629063" y="3078866"/>
                </a:cubicBezTo>
                <a:cubicBezTo>
                  <a:pt x="2651361" y="3068956"/>
                  <a:pt x="2678207" y="3069252"/>
                  <a:pt x="2698511" y="3055717"/>
                </a:cubicBezTo>
                <a:cubicBezTo>
                  <a:pt x="2710086" y="3048001"/>
                  <a:pt x="2720450" y="3038048"/>
                  <a:pt x="2733236" y="3032568"/>
                </a:cubicBezTo>
                <a:cubicBezTo>
                  <a:pt x="2747857" y="3026302"/>
                  <a:pt x="2764297" y="3025564"/>
                  <a:pt x="2779534" y="3020993"/>
                </a:cubicBezTo>
                <a:cubicBezTo>
                  <a:pt x="2802906" y="3013981"/>
                  <a:pt x="2825309" y="3003762"/>
                  <a:pt x="2848982" y="2997844"/>
                </a:cubicBezTo>
                <a:cubicBezTo>
                  <a:pt x="2864415" y="2993986"/>
                  <a:pt x="2879985" y="2990639"/>
                  <a:pt x="2895281" y="2986269"/>
                </a:cubicBezTo>
                <a:cubicBezTo>
                  <a:pt x="2907012" y="2982917"/>
                  <a:pt x="2917838" y="2975595"/>
                  <a:pt x="2930005" y="2974694"/>
                </a:cubicBezTo>
                <a:cubicBezTo>
                  <a:pt x="3022430" y="2967848"/>
                  <a:pt x="3115211" y="2967234"/>
                  <a:pt x="3207798" y="2963119"/>
                </a:cubicBezTo>
                <a:cubicBezTo>
                  <a:pt x="3470023" y="2951465"/>
                  <a:pt x="3393280" y="2955658"/>
                  <a:pt x="3612911" y="2939970"/>
                </a:cubicBezTo>
                <a:cubicBezTo>
                  <a:pt x="3624486" y="2936112"/>
                  <a:pt x="3639009" y="2937022"/>
                  <a:pt x="3647636" y="2928395"/>
                </a:cubicBezTo>
                <a:cubicBezTo>
                  <a:pt x="3656263" y="2919768"/>
                  <a:pt x="3653754" y="2904584"/>
                  <a:pt x="3659210" y="2893671"/>
                </a:cubicBezTo>
                <a:cubicBezTo>
                  <a:pt x="3665431" y="2881228"/>
                  <a:pt x="3674643" y="2870522"/>
                  <a:pt x="3682360" y="2858947"/>
                </a:cubicBezTo>
                <a:cubicBezTo>
                  <a:pt x="3686218" y="2723909"/>
                  <a:pt x="3686834" y="2588739"/>
                  <a:pt x="3693934" y="2453833"/>
                </a:cubicBezTo>
                <a:cubicBezTo>
                  <a:pt x="3694575" y="2441649"/>
                  <a:pt x="3699584" y="2429774"/>
                  <a:pt x="3705509" y="2419109"/>
                </a:cubicBezTo>
                <a:cubicBezTo>
                  <a:pt x="3719021" y="2394788"/>
                  <a:pt x="3732135" y="2369334"/>
                  <a:pt x="3751808" y="2349661"/>
                </a:cubicBezTo>
                <a:cubicBezTo>
                  <a:pt x="3891192" y="2210277"/>
                  <a:pt x="3696868" y="2409141"/>
                  <a:pt x="3809681" y="2280213"/>
                </a:cubicBezTo>
                <a:cubicBezTo>
                  <a:pt x="3827646" y="2259681"/>
                  <a:pt x="3848264" y="2241631"/>
                  <a:pt x="3867555" y="2222340"/>
                </a:cubicBezTo>
                <a:cubicBezTo>
                  <a:pt x="3875272" y="2214623"/>
                  <a:pt x="3884651" y="2208270"/>
                  <a:pt x="3890704" y="2199190"/>
                </a:cubicBezTo>
                <a:cubicBezTo>
                  <a:pt x="3898420" y="2187615"/>
                  <a:pt x="3904208" y="2159824"/>
                  <a:pt x="3913853" y="2164466"/>
                </a:cubicBezTo>
                <a:cubicBezTo>
                  <a:pt x="3923498" y="2169108"/>
                  <a:pt x="3939836" y="2221154"/>
                  <a:pt x="3948577" y="2227042"/>
                </a:cubicBezTo>
                <a:cubicBezTo>
                  <a:pt x="3957318" y="2232930"/>
                  <a:pt x="3943393" y="2212855"/>
                  <a:pt x="3966301" y="2199793"/>
                </a:cubicBezTo>
                <a:cubicBezTo>
                  <a:pt x="3989209" y="2186731"/>
                  <a:pt x="4054056" y="2176925"/>
                  <a:pt x="4086027" y="2148672"/>
                </a:cubicBezTo>
                <a:cubicBezTo>
                  <a:pt x="4117998" y="2120419"/>
                  <a:pt x="4165844" y="2037989"/>
                  <a:pt x="4158127" y="2030272"/>
                </a:cubicBezTo>
                <a:cubicBezTo>
                  <a:pt x="4143858" y="1901841"/>
                  <a:pt x="4126357" y="1892964"/>
                  <a:pt x="4104353" y="1837602"/>
                </a:cubicBezTo>
                <a:cubicBezTo>
                  <a:pt x="4082349" y="1782241"/>
                  <a:pt x="4069429" y="1722719"/>
                  <a:pt x="4026104" y="1698103"/>
                </a:cubicBezTo>
                <a:cubicBezTo>
                  <a:pt x="3982779" y="1673487"/>
                  <a:pt x="3880475" y="1693199"/>
                  <a:pt x="3844405" y="1689904"/>
                </a:cubicBezTo>
                <a:cubicBezTo>
                  <a:pt x="3808335" y="1686609"/>
                  <a:pt x="3821256" y="1682188"/>
                  <a:pt x="3809681" y="1678330"/>
                </a:cubicBezTo>
                <a:cubicBezTo>
                  <a:pt x="3801965" y="1670613"/>
                  <a:pt x="3795890" y="1660795"/>
                  <a:pt x="3786532" y="1655180"/>
                </a:cubicBezTo>
                <a:cubicBezTo>
                  <a:pt x="3763545" y="1641388"/>
                  <a:pt x="3698440" y="1635604"/>
                  <a:pt x="3682360" y="1632031"/>
                </a:cubicBezTo>
                <a:cubicBezTo>
                  <a:pt x="3670450" y="1629384"/>
                  <a:pt x="3659060" y="1624740"/>
                  <a:pt x="3647636" y="1620456"/>
                </a:cubicBezTo>
                <a:cubicBezTo>
                  <a:pt x="3568781" y="1590886"/>
                  <a:pt x="3596812" y="1594086"/>
                  <a:pt x="3497165" y="1574157"/>
                </a:cubicBezTo>
                <a:cubicBezTo>
                  <a:pt x="3458583" y="1566441"/>
                  <a:pt x="3419590" y="1560551"/>
                  <a:pt x="3381418" y="1551008"/>
                </a:cubicBezTo>
                <a:cubicBezTo>
                  <a:pt x="3365985" y="1547150"/>
                  <a:pt x="3350014" y="1545019"/>
                  <a:pt x="3335119" y="1539433"/>
                </a:cubicBezTo>
                <a:cubicBezTo>
                  <a:pt x="3318963" y="1533375"/>
                  <a:pt x="3305347" y="1521242"/>
                  <a:pt x="3288820" y="1516284"/>
                </a:cubicBezTo>
                <a:cubicBezTo>
                  <a:pt x="3266341" y="1509540"/>
                  <a:pt x="3242140" y="1510401"/>
                  <a:pt x="3219372" y="1504709"/>
                </a:cubicBezTo>
                <a:cubicBezTo>
                  <a:pt x="3195699" y="1498791"/>
                  <a:pt x="3173073" y="1489276"/>
                  <a:pt x="3149924" y="1481560"/>
                </a:cubicBezTo>
                <a:cubicBezTo>
                  <a:pt x="3138349" y="1477702"/>
                  <a:pt x="3125352" y="1476753"/>
                  <a:pt x="3115200" y="1469985"/>
                </a:cubicBezTo>
                <a:cubicBezTo>
                  <a:pt x="3103625" y="1462269"/>
                  <a:pt x="3092688" y="1453497"/>
                  <a:pt x="3080476" y="1446836"/>
                </a:cubicBezTo>
                <a:cubicBezTo>
                  <a:pt x="3050181" y="1430311"/>
                  <a:pt x="3017470" y="1418292"/>
                  <a:pt x="2987879" y="1400537"/>
                </a:cubicBezTo>
                <a:cubicBezTo>
                  <a:pt x="2968588" y="1388962"/>
                  <a:pt x="2949083" y="1377736"/>
                  <a:pt x="2930005" y="1365813"/>
                </a:cubicBezTo>
                <a:cubicBezTo>
                  <a:pt x="2918208" y="1358440"/>
                  <a:pt x="2908478" y="1347063"/>
                  <a:pt x="2895281" y="1342664"/>
                </a:cubicBezTo>
                <a:cubicBezTo>
                  <a:pt x="2873017" y="1335243"/>
                  <a:pt x="2848982" y="1334947"/>
                  <a:pt x="2825833" y="1331089"/>
                </a:cubicBezTo>
                <a:cubicBezTo>
                  <a:pt x="2810400" y="1323373"/>
                  <a:pt x="2795301" y="1314948"/>
                  <a:pt x="2779534" y="1307940"/>
                </a:cubicBezTo>
                <a:cubicBezTo>
                  <a:pt x="2760548" y="1299502"/>
                  <a:pt x="2740245" y="1294082"/>
                  <a:pt x="2721661" y="1284790"/>
                </a:cubicBezTo>
                <a:cubicBezTo>
                  <a:pt x="2709219" y="1278569"/>
                  <a:pt x="2700010" y="1266395"/>
                  <a:pt x="2686937" y="1261641"/>
                </a:cubicBezTo>
                <a:cubicBezTo>
                  <a:pt x="2657037" y="1250768"/>
                  <a:pt x="2594339" y="1238492"/>
                  <a:pt x="2594339" y="1238492"/>
                </a:cubicBezTo>
                <a:cubicBezTo>
                  <a:pt x="2520923" y="1165072"/>
                  <a:pt x="2638656" y="1274870"/>
                  <a:pt x="2524891" y="1203768"/>
                </a:cubicBezTo>
                <a:cubicBezTo>
                  <a:pt x="2506383" y="1192201"/>
                  <a:pt x="2499297" y="1164371"/>
                  <a:pt x="2478592" y="1157469"/>
                </a:cubicBezTo>
                <a:cubicBezTo>
                  <a:pt x="2391312" y="1128375"/>
                  <a:pt x="2498895" y="1167621"/>
                  <a:pt x="2409144" y="1122745"/>
                </a:cubicBezTo>
                <a:cubicBezTo>
                  <a:pt x="2398231" y="1117289"/>
                  <a:pt x="2385085" y="1117095"/>
                  <a:pt x="2374420" y="1111170"/>
                </a:cubicBezTo>
                <a:cubicBezTo>
                  <a:pt x="2350099" y="1097658"/>
                  <a:pt x="2328121" y="1080304"/>
                  <a:pt x="2304972" y="1064871"/>
                </a:cubicBezTo>
                <a:lnTo>
                  <a:pt x="2270248" y="1041722"/>
                </a:lnTo>
                <a:cubicBezTo>
                  <a:pt x="2258673" y="1034006"/>
                  <a:pt x="2245361" y="1028410"/>
                  <a:pt x="2235524" y="1018573"/>
                </a:cubicBezTo>
                <a:cubicBezTo>
                  <a:pt x="2190963" y="974012"/>
                  <a:pt x="2214420" y="992929"/>
                  <a:pt x="2166076" y="960699"/>
                </a:cubicBezTo>
                <a:cubicBezTo>
                  <a:pt x="2121493" y="893823"/>
                  <a:pt x="2168220" y="954269"/>
                  <a:pt x="2108203" y="902826"/>
                </a:cubicBezTo>
                <a:cubicBezTo>
                  <a:pt x="2091632" y="888622"/>
                  <a:pt x="2078475" y="870731"/>
                  <a:pt x="2061904" y="856527"/>
                </a:cubicBezTo>
                <a:cubicBezTo>
                  <a:pt x="2051342" y="847474"/>
                  <a:pt x="2038043" y="842068"/>
                  <a:pt x="2027180" y="833378"/>
                </a:cubicBezTo>
                <a:cubicBezTo>
                  <a:pt x="1969906" y="787559"/>
                  <a:pt x="2041043" y="835666"/>
                  <a:pt x="1980881" y="775504"/>
                </a:cubicBezTo>
                <a:cubicBezTo>
                  <a:pt x="1971044" y="765667"/>
                  <a:pt x="1957732" y="760071"/>
                  <a:pt x="1946157" y="752355"/>
                </a:cubicBezTo>
                <a:cubicBezTo>
                  <a:pt x="1928871" y="726426"/>
                  <a:pt x="1908384" y="694304"/>
                  <a:pt x="1888284" y="671332"/>
                </a:cubicBezTo>
                <a:cubicBezTo>
                  <a:pt x="1873912" y="654907"/>
                  <a:pt x="1862691" y="631934"/>
                  <a:pt x="1841985" y="625033"/>
                </a:cubicBezTo>
                <a:lnTo>
                  <a:pt x="1807261" y="613459"/>
                </a:lnTo>
                <a:cubicBezTo>
                  <a:pt x="1799544" y="605742"/>
                  <a:pt x="1792841" y="596857"/>
                  <a:pt x="1784111" y="590309"/>
                </a:cubicBezTo>
                <a:cubicBezTo>
                  <a:pt x="1761853" y="573616"/>
                  <a:pt x="1714663" y="544011"/>
                  <a:pt x="1714663" y="544011"/>
                </a:cubicBezTo>
                <a:cubicBezTo>
                  <a:pt x="1697476" y="518230"/>
                  <a:pt x="1691925" y="504985"/>
                  <a:pt x="1668365" y="486137"/>
                </a:cubicBezTo>
                <a:cubicBezTo>
                  <a:pt x="1657502" y="477447"/>
                  <a:pt x="1645216" y="470704"/>
                  <a:pt x="1633641" y="462988"/>
                </a:cubicBezTo>
                <a:cubicBezTo>
                  <a:pt x="1625924" y="451413"/>
                  <a:pt x="1620328" y="438101"/>
                  <a:pt x="1610491" y="428264"/>
                </a:cubicBezTo>
                <a:cubicBezTo>
                  <a:pt x="1600654" y="418427"/>
                  <a:pt x="1587087" y="413200"/>
                  <a:pt x="1575767" y="405114"/>
                </a:cubicBezTo>
                <a:cubicBezTo>
                  <a:pt x="1560069" y="393901"/>
                  <a:pt x="1544901" y="381965"/>
                  <a:pt x="1529468" y="370390"/>
                </a:cubicBezTo>
                <a:cubicBezTo>
                  <a:pt x="1514035" y="347241"/>
                  <a:pt x="1506319" y="316375"/>
                  <a:pt x="1483170" y="300942"/>
                </a:cubicBezTo>
                <a:cubicBezTo>
                  <a:pt x="1451754" y="279998"/>
                  <a:pt x="1424601" y="265176"/>
                  <a:pt x="1402147" y="231494"/>
                </a:cubicBezTo>
                <a:cubicBezTo>
                  <a:pt x="1394431" y="219919"/>
                  <a:pt x="1388051" y="207332"/>
                  <a:pt x="1378998" y="196770"/>
                </a:cubicBezTo>
                <a:cubicBezTo>
                  <a:pt x="1378980" y="196749"/>
                  <a:pt x="1321133" y="138906"/>
                  <a:pt x="1309549" y="127322"/>
                </a:cubicBezTo>
                <a:cubicBezTo>
                  <a:pt x="1297974" y="115747"/>
                  <a:pt x="1288445" y="101678"/>
                  <a:pt x="1274825" y="92598"/>
                </a:cubicBezTo>
                <a:cubicBezTo>
                  <a:pt x="1263250" y="84882"/>
                  <a:pt x="1250964" y="78139"/>
                  <a:pt x="1240101" y="69449"/>
                </a:cubicBezTo>
                <a:cubicBezTo>
                  <a:pt x="1231580" y="62632"/>
                  <a:pt x="1226713" y="51179"/>
                  <a:pt x="1216952" y="46299"/>
                </a:cubicBezTo>
                <a:cubicBezTo>
                  <a:pt x="1195127" y="35386"/>
                  <a:pt x="1170653" y="30866"/>
                  <a:pt x="1147504" y="23150"/>
                </a:cubicBezTo>
                <a:lnTo>
                  <a:pt x="1112780" y="11575"/>
                </a:lnTo>
                <a:lnTo>
                  <a:pt x="1078056" y="0"/>
                </a:lnTo>
                <a:cubicBezTo>
                  <a:pt x="1012466" y="3858"/>
                  <a:pt x="946663" y="5037"/>
                  <a:pt x="881286" y="11575"/>
                </a:cubicBezTo>
                <a:cubicBezTo>
                  <a:pt x="869146" y="12789"/>
                  <a:pt x="858640" y="21424"/>
                  <a:pt x="846562" y="23150"/>
                </a:cubicBezTo>
                <a:cubicBezTo>
                  <a:pt x="804375" y="29177"/>
                  <a:pt x="761681" y="30867"/>
                  <a:pt x="719241" y="34725"/>
                </a:cubicBezTo>
                <a:cubicBezTo>
                  <a:pt x="564698" y="73360"/>
                  <a:pt x="626828" y="67360"/>
                  <a:pt x="395149" y="46299"/>
                </a:cubicBezTo>
                <a:cubicBezTo>
                  <a:pt x="386557" y="45518"/>
                  <a:pt x="414441" y="36654"/>
                  <a:pt x="418299" y="34725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1992208" y="1515533"/>
            <a:ext cx="4107763" cy="2641600"/>
          </a:xfrm>
          <a:custGeom>
            <a:avLst/>
            <a:gdLst>
              <a:gd name="connsiteX0" fmla="*/ 657859 w 4107763"/>
              <a:gd name="connsiteY0" fmla="*/ 8467 h 2641600"/>
              <a:gd name="connsiteX1" fmla="*/ 657859 w 4107763"/>
              <a:gd name="connsiteY1" fmla="*/ 8467 h 2641600"/>
              <a:gd name="connsiteX2" fmla="*/ 530859 w 4107763"/>
              <a:gd name="connsiteY2" fmla="*/ 33867 h 2641600"/>
              <a:gd name="connsiteX3" fmla="*/ 454659 w 4107763"/>
              <a:gd name="connsiteY3" fmla="*/ 42334 h 2641600"/>
              <a:gd name="connsiteX4" fmla="*/ 302259 w 4107763"/>
              <a:gd name="connsiteY4" fmla="*/ 76200 h 2641600"/>
              <a:gd name="connsiteX5" fmla="*/ 276859 w 4107763"/>
              <a:gd name="connsiteY5" fmla="*/ 84667 h 2641600"/>
              <a:gd name="connsiteX6" fmla="*/ 226059 w 4107763"/>
              <a:gd name="connsiteY6" fmla="*/ 93134 h 2641600"/>
              <a:gd name="connsiteX7" fmla="*/ 200659 w 4107763"/>
              <a:gd name="connsiteY7" fmla="*/ 101600 h 2641600"/>
              <a:gd name="connsiteX8" fmla="*/ 141392 w 4107763"/>
              <a:gd name="connsiteY8" fmla="*/ 118534 h 2641600"/>
              <a:gd name="connsiteX9" fmla="*/ 73659 w 4107763"/>
              <a:gd name="connsiteY9" fmla="*/ 169334 h 2641600"/>
              <a:gd name="connsiteX10" fmla="*/ 39792 w 4107763"/>
              <a:gd name="connsiteY10" fmla="*/ 245534 h 2641600"/>
              <a:gd name="connsiteX11" fmla="*/ 22859 w 4107763"/>
              <a:gd name="connsiteY11" fmla="*/ 330200 h 2641600"/>
              <a:gd name="connsiteX12" fmla="*/ 14392 w 4107763"/>
              <a:gd name="connsiteY12" fmla="*/ 372534 h 2641600"/>
              <a:gd name="connsiteX13" fmla="*/ 14392 w 4107763"/>
              <a:gd name="connsiteY13" fmla="*/ 1092200 h 2641600"/>
              <a:gd name="connsiteX14" fmla="*/ 31325 w 4107763"/>
              <a:gd name="connsiteY14" fmla="*/ 1405467 h 2641600"/>
              <a:gd name="connsiteX15" fmla="*/ 39792 w 4107763"/>
              <a:gd name="connsiteY15" fmla="*/ 1464734 h 2641600"/>
              <a:gd name="connsiteX16" fmla="*/ 56725 w 4107763"/>
              <a:gd name="connsiteY16" fmla="*/ 1549400 h 2641600"/>
              <a:gd name="connsiteX17" fmla="*/ 65192 w 4107763"/>
              <a:gd name="connsiteY17" fmla="*/ 1642534 h 2641600"/>
              <a:gd name="connsiteX18" fmla="*/ 73659 w 4107763"/>
              <a:gd name="connsiteY18" fmla="*/ 1667934 h 2641600"/>
              <a:gd name="connsiteX19" fmla="*/ 82125 w 4107763"/>
              <a:gd name="connsiteY19" fmla="*/ 1701800 h 2641600"/>
              <a:gd name="connsiteX20" fmla="*/ 99059 w 4107763"/>
              <a:gd name="connsiteY20" fmla="*/ 1811867 h 2641600"/>
              <a:gd name="connsiteX21" fmla="*/ 107525 w 4107763"/>
              <a:gd name="connsiteY21" fmla="*/ 1862667 h 2641600"/>
              <a:gd name="connsiteX22" fmla="*/ 124459 w 4107763"/>
              <a:gd name="connsiteY22" fmla="*/ 1930400 h 2641600"/>
              <a:gd name="connsiteX23" fmla="*/ 132925 w 4107763"/>
              <a:gd name="connsiteY23" fmla="*/ 2091267 h 2641600"/>
              <a:gd name="connsiteX24" fmla="*/ 149859 w 4107763"/>
              <a:gd name="connsiteY24" fmla="*/ 2192867 h 2641600"/>
              <a:gd name="connsiteX25" fmla="*/ 166792 w 4107763"/>
              <a:gd name="connsiteY25" fmla="*/ 2319867 h 2641600"/>
              <a:gd name="connsiteX26" fmla="*/ 200659 w 4107763"/>
              <a:gd name="connsiteY26" fmla="*/ 2404534 h 2641600"/>
              <a:gd name="connsiteX27" fmla="*/ 226059 w 4107763"/>
              <a:gd name="connsiteY27" fmla="*/ 2455334 h 2641600"/>
              <a:gd name="connsiteX28" fmla="*/ 251459 w 4107763"/>
              <a:gd name="connsiteY28" fmla="*/ 2497667 h 2641600"/>
              <a:gd name="connsiteX29" fmla="*/ 293792 w 4107763"/>
              <a:gd name="connsiteY29" fmla="*/ 2573867 h 2641600"/>
              <a:gd name="connsiteX30" fmla="*/ 353059 w 4107763"/>
              <a:gd name="connsiteY30" fmla="*/ 2616200 h 2641600"/>
              <a:gd name="connsiteX31" fmla="*/ 395392 w 4107763"/>
              <a:gd name="connsiteY31" fmla="*/ 2624667 h 2641600"/>
              <a:gd name="connsiteX32" fmla="*/ 420792 w 4107763"/>
              <a:gd name="connsiteY32" fmla="*/ 2633134 h 2641600"/>
              <a:gd name="connsiteX33" fmla="*/ 522392 w 4107763"/>
              <a:gd name="connsiteY33" fmla="*/ 2641600 h 2641600"/>
              <a:gd name="connsiteX34" fmla="*/ 623992 w 4107763"/>
              <a:gd name="connsiteY34" fmla="*/ 2624667 h 2641600"/>
              <a:gd name="connsiteX35" fmla="*/ 657859 w 4107763"/>
              <a:gd name="connsiteY35" fmla="*/ 2607734 h 2641600"/>
              <a:gd name="connsiteX36" fmla="*/ 734059 w 4107763"/>
              <a:gd name="connsiteY36" fmla="*/ 2582334 h 2641600"/>
              <a:gd name="connsiteX37" fmla="*/ 801792 w 4107763"/>
              <a:gd name="connsiteY37" fmla="*/ 2565400 h 2641600"/>
              <a:gd name="connsiteX38" fmla="*/ 852592 w 4107763"/>
              <a:gd name="connsiteY38" fmla="*/ 2548467 h 2641600"/>
              <a:gd name="connsiteX39" fmla="*/ 962659 w 4107763"/>
              <a:gd name="connsiteY39" fmla="*/ 2556934 h 2641600"/>
              <a:gd name="connsiteX40" fmla="*/ 1021925 w 4107763"/>
              <a:gd name="connsiteY40" fmla="*/ 2573867 h 2641600"/>
              <a:gd name="connsiteX41" fmla="*/ 1064259 w 4107763"/>
              <a:gd name="connsiteY41" fmla="*/ 2590800 h 2641600"/>
              <a:gd name="connsiteX42" fmla="*/ 1131992 w 4107763"/>
              <a:gd name="connsiteY42" fmla="*/ 2599267 h 2641600"/>
              <a:gd name="connsiteX43" fmla="*/ 1191259 w 4107763"/>
              <a:gd name="connsiteY43" fmla="*/ 2616200 h 2641600"/>
              <a:gd name="connsiteX44" fmla="*/ 1360592 w 4107763"/>
              <a:gd name="connsiteY44" fmla="*/ 2633134 h 2641600"/>
              <a:gd name="connsiteX45" fmla="*/ 1445259 w 4107763"/>
              <a:gd name="connsiteY45" fmla="*/ 2641600 h 2641600"/>
              <a:gd name="connsiteX46" fmla="*/ 1707725 w 4107763"/>
              <a:gd name="connsiteY46" fmla="*/ 2633134 h 2641600"/>
              <a:gd name="connsiteX47" fmla="*/ 1750059 w 4107763"/>
              <a:gd name="connsiteY47" fmla="*/ 2624667 h 2641600"/>
              <a:gd name="connsiteX48" fmla="*/ 2131059 w 4107763"/>
              <a:gd name="connsiteY48" fmla="*/ 2616200 h 2641600"/>
              <a:gd name="connsiteX49" fmla="*/ 2207259 w 4107763"/>
              <a:gd name="connsiteY49" fmla="*/ 2607734 h 2641600"/>
              <a:gd name="connsiteX50" fmla="*/ 2291925 w 4107763"/>
              <a:gd name="connsiteY50" fmla="*/ 2590800 h 2641600"/>
              <a:gd name="connsiteX51" fmla="*/ 2444325 w 4107763"/>
              <a:gd name="connsiteY51" fmla="*/ 2582334 h 2641600"/>
              <a:gd name="connsiteX52" fmla="*/ 2486659 w 4107763"/>
              <a:gd name="connsiteY52" fmla="*/ 2573867 h 2641600"/>
              <a:gd name="connsiteX53" fmla="*/ 2596725 w 4107763"/>
              <a:gd name="connsiteY53" fmla="*/ 2556934 h 2641600"/>
              <a:gd name="connsiteX54" fmla="*/ 2672925 w 4107763"/>
              <a:gd name="connsiteY54" fmla="*/ 2531534 h 2641600"/>
              <a:gd name="connsiteX55" fmla="*/ 2698325 w 4107763"/>
              <a:gd name="connsiteY55" fmla="*/ 2523067 h 2641600"/>
              <a:gd name="connsiteX56" fmla="*/ 2732192 w 4107763"/>
              <a:gd name="connsiteY56" fmla="*/ 2514600 h 2641600"/>
              <a:gd name="connsiteX57" fmla="*/ 2757592 w 4107763"/>
              <a:gd name="connsiteY57" fmla="*/ 2497667 h 2641600"/>
              <a:gd name="connsiteX58" fmla="*/ 2766059 w 4107763"/>
              <a:gd name="connsiteY58" fmla="*/ 2429934 h 2641600"/>
              <a:gd name="connsiteX59" fmla="*/ 2774525 w 4107763"/>
              <a:gd name="connsiteY59" fmla="*/ 2404534 h 2641600"/>
              <a:gd name="connsiteX60" fmla="*/ 2782992 w 4107763"/>
              <a:gd name="connsiteY60" fmla="*/ 2362200 h 2641600"/>
              <a:gd name="connsiteX61" fmla="*/ 2774525 w 4107763"/>
              <a:gd name="connsiteY61" fmla="*/ 2192867 h 2641600"/>
              <a:gd name="connsiteX62" fmla="*/ 2732192 w 4107763"/>
              <a:gd name="connsiteY62" fmla="*/ 2133600 h 2641600"/>
              <a:gd name="connsiteX63" fmla="*/ 2681392 w 4107763"/>
              <a:gd name="connsiteY63" fmla="*/ 2091267 h 2641600"/>
              <a:gd name="connsiteX64" fmla="*/ 2630592 w 4107763"/>
              <a:gd name="connsiteY64" fmla="*/ 2074334 h 2641600"/>
              <a:gd name="connsiteX65" fmla="*/ 2410459 w 4107763"/>
              <a:gd name="connsiteY65" fmla="*/ 2057400 h 2641600"/>
              <a:gd name="connsiteX66" fmla="*/ 2359659 w 4107763"/>
              <a:gd name="connsiteY66" fmla="*/ 2040467 h 2641600"/>
              <a:gd name="connsiteX67" fmla="*/ 2334259 w 4107763"/>
              <a:gd name="connsiteY67" fmla="*/ 2032000 h 2641600"/>
              <a:gd name="connsiteX68" fmla="*/ 2317325 w 4107763"/>
              <a:gd name="connsiteY68" fmla="*/ 2015067 h 2641600"/>
              <a:gd name="connsiteX69" fmla="*/ 2291925 w 4107763"/>
              <a:gd name="connsiteY69" fmla="*/ 1998134 h 2641600"/>
              <a:gd name="connsiteX70" fmla="*/ 2283459 w 4107763"/>
              <a:gd name="connsiteY70" fmla="*/ 1972734 h 2641600"/>
              <a:gd name="connsiteX71" fmla="*/ 2266525 w 4107763"/>
              <a:gd name="connsiteY71" fmla="*/ 1947334 h 2641600"/>
              <a:gd name="connsiteX72" fmla="*/ 2274992 w 4107763"/>
              <a:gd name="connsiteY72" fmla="*/ 1837267 h 2641600"/>
              <a:gd name="connsiteX73" fmla="*/ 2300392 w 4107763"/>
              <a:gd name="connsiteY73" fmla="*/ 1811867 h 2641600"/>
              <a:gd name="connsiteX74" fmla="*/ 2368125 w 4107763"/>
              <a:gd name="connsiteY74" fmla="*/ 1803400 h 2641600"/>
              <a:gd name="connsiteX75" fmla="*/ 2495125 w 4107763"/>
              <a:gd name="connsiteY75" fmla="*/ 1794934 h 2641600"/>
              <a:gd name="connsiteX76" fmla="*/ 2537459 w 4107763"/>
              <a:gd name="connsiteY76" fmla="*/ 1786467 h 2641600"/>
              <a:gd name="connsiteX77" fmla="*/ 2952325 w 4107763"/>
              <a:gd name="connsiteY77" fmla="*/ 1769534 h 2641600"/>
              <a:gd name="connsiteX78" fmla="*/ 2977725 w 4107763"/>
              <a:gd name="connsiteY78" fmla="*/ 1761067 h 2641600"/>
              <a:gd name="connsiteX79" fmla="*/ 3197859 w 4107763"/>
              <a:gd name="connsiteY79" fmla="*/ 1744134 h 2641600"/>
              <a:gd name="connsiteX80" fmla="*/ 3451859 w 4107763"/>
              <a:gd name="connsiteY80" fmla="*/ 1735667 h 2641600"/>
              <a:gd name="connsiteX81" fmla="*/ 3807459 w 4107763"/>
              <a:gd name="connsiteY81" fmla="*/ 1718734 h 2641600"/>
              <a:gd name="connsiteX82" fmla="*/ 3858259 w 4107763"/>
              <a:gd name="connsiteY82" fmla="*/ 1710267 h 2641600"/>
              <a:gd name="connsiteX83" fmla="*/ 3968325 w 4107763"/>
              <a:gd name="connsiteY83" fmla="*/ 1701800 h 2641600"/>
              <a:gd name="connsiteX84" fmla="*/ 4019125 w 4107763"/>
              <a:gd name="connsiteY84" fmla="*/ 1693334 h 2641600"/>
              <a:gd name="connsiteX85" fmla="*/ 4061459 w 4107763"/>
              <a:gd name="connsiteY85" fmla="*/ 1651000 h 2641600"/>
              <a:gd name="connsiteX86" fmla="*/ 4086859 w 4107763"/>
              <a:gd name="connsiteY86" fmla="*/ 1634067 h 2641600"/>
              <a:gd name="connsiteX87" fmla="*/ 4095325 w 4107763"/>
              <a:gd name="connsiteY87" fmla="*/ 1490134 h 2641600"/>
              <a:gd name="connsiteX88" fmla="*/ 4069925 w 4107763"/>
              <a:gd name="connsiteY88" fmla="*/ 1473200 h 2641600"/>
              <a:gd name="connsiteX89" fmla="*/ 4061459 w 4107763"/>
              <a:gd name="connsiteY89" fmla="*/ 1447800 h 2641600"/>
              <a:gd name="connsiteX90" fmla="*/ 4036059 w 4107763"/>
              <a:gd name="connsiteY90" fmla="*/ 1430867 h 2641600"/>
              <a:gd name="connsiteX91" fmla="*/ 3976792 w 4107763"/>
              <a:gd name="connsiteY91" fmla="*/ 1388534 h 2641600"/>
              <a:gd name="connsiteX92" fmla="*/ 3858259 w 4107763"/>
              <a:gd name="connsiteY92" fmla="*/ 1320800 h 2641600"/>
              <a:gd name="connsiteX93" fmla="*/ 3815925 w 4107763"/>
              <a:gd name="connsiteY93" fmla="*/ 1312334 h 2641600"/>
              <a:gd name="connsiteX94" fmla="*/ 3790525 w 4107763"/>
              <a:gd name="connsiteY94" fmla="*/ 1303867 h 2641600"/>
              <a:gd name="connsiteX95" fmla="*/ 3756659 w 4107763"/>
              <a:gd name="connsiteY95" fmla="*/ 1295400 h 2641600"/>
              <a:gd name="connsiteX96" fmla="*/ 3714325 w 4107763"/>
              <a:gd name="connsiteY96" fmla="*/ 1286934 h 2641600"/>
              <a:gd name="connsiteX97" fmla="*/ 3680459 w 4107763"/>
              <a:gd name="connsiteY97" fmla="*/ 1278467 h 2641600"/>
              <a:gd name="connsiteX98" fmla="*/ 3595792 w 4107763"/>
              <a:gd name="connsiteY98" fmla="*/ 1270000 h 2641600"/>
              <a:gd name="connsiteX99" fmla="*/ 3494192 w 4107763"/>
              <a:gd name="connsiteY99" fmla="*/ 1253067 h 2641600"/>
              <a:gd name="connsiteX100" fmla="*/ 3367192 w 4107763"/>
              <a:gd name="connsiteY100" fmla="*/ 1227667 h 2641600"/>
              <a:gd name="connsiteX101" fmla="*/ 3070859 w 4107763"/>
              <a:gd name="connsiteY101" fmla="*/ 1219200 h 2641600"/>
              <a:gd name="connsiteX102" fmla="*/ 2901525 w 4107763"/>
              <a:gd name="connsiteY102" fmla="*/ 1210734 h 2641600"/>
              <a:gd name="connsiteX103" fmla="*/ 2723725 w 4107763"/>
              <a:gd name="connsiteY103" fmla="*/ 1193800 h 2641600"/>
              <a:gd name="connsiteX104" fmla="*/ 2435859 w 4107763"/>
              <a:gd name="connsiteY104" fmla="*/ 1210734 h 2641600"/>
              <a:gd name="connsiteX105" fmla="*/ 2385059 w 4107763"/>
              <a:gd name="connsiteY105" fmla="*/ 1219200 h 2641600"/>
              <a:gd name="connsiteX106" fmla="*/ 2274992 w 4107763"/>
              <a:gd name="connsiteY106" fmla="*/ 1236134 h 2641600"/>
              <a:gd name="connsiteX107" fmla="*/ 2249592 w 4107763"/>
              <a:gd name="connsiteY107" fmla="*/ 1244600 h 2641600"/>
              <a:gd name="connsiteX108" fmla="*/ 2198792 w 4107763"/>
              <a:gd name="connsiteY108" fmla="*/ 1253067 h 2641600"/>
              <a:gd name="connsiteX109" fmla="*/ 2046392 w 4107763"/>
              <a:gd name="connsiteY109" fmla="*/ 1270000 h 2641600"/>
              <a:gd name="connsiteX110" fmla="*/ 1809325 w 4107763"/>
              <a:gd name="connsiteY110" fmla="*/ 1261534 h 2641600"/>
              <a:gd name="connsiteX111" fmla="*/ 1783925 w 4107763"/>
              <a:gd name="connsiteY111" fmla="*/ 1253067 h 2641600"/>
              <a:gd name="connsiteX112" fmla="*/ 1716192 w 4107763"/>
              <a:gd name="connsiteY112" fmla="*/ 1236134 h 2641600"/>
              <a:gd name="connsiteX113" fmla="*/ 1682325 w 4107763"/>
              <a:gd name="connsiteY113" fmla="*/ 1219200 h 2641600"/>
              <a:gd name="connsiteX114" fmla="*/ 1589192 w 4107763"/>
              <a:gd name="connsiteY114" fmla="*/ 1202267 h 2641600"/>
              <a:gd name="connsiteX115" fmla="*/ 1546859 w 4107763"/>
              <a:gd name="connsiteY115" fmla="*/ 1193800 h 2641600"/>
              <a:gd name="connsiteX116" fmla="*/ 1496059 w 4107763"/>
              <a:gd name="connsiteY116" fmla="*/ 1185334 h 2641600"/>
              <a:gd name="connsiteX117" fmla="*/ 1453725 w 4107763"/>
              <a:gd name="connsiteY117" fmla="*/ 1176867 h 2641600"/>
              <a:gd name="connsiteX118" fmla="*/ 1428325 w 4107763"/>
              <a:gd name="connsiteY118" fmla="*/ 1168400 h 2641600"/>
              <a:gd name="connsiteX119" fmla="*/ 1377525 w 4107763"/>
              <a:gd name="connsiteY119" fmla="*/ 1159934 h 2641600"/>
              <a:gd name="connsiteX120" fmla="*/ 1343659 w 4107763"/>
              <a:gd name="connsiteY120" fmla="*/ 1151467 h 2641600"/>
              <a:gd name="connsiteX121" fmla="*/ 1318259 w 4107763"/>
              <a:gd name="connsiteY121" fmla="*/ 1143000 h 2641600"/>
              <a:gd name="connsiteX122" fmla="*/ 1258992 w 4107763"/>
              <a:gd name="connsiteY122" fmla="*/ 1134534 h 2641600"/>
              <a:gd name="connsiteX123" fmla="*/ 1225125 w 4107763"/>
              <a:gd name="connsiteY123" fmla="*/ 1117600 h 2641600"/>
              <a:gd name="connsiteX124" fmla="*/ 1182792 w 4107763"/>
              <a:gd name="connsiteY124" fmla="*/ 1109134 h 2641600"/>
              <a:gd name="connsiteX125" fmla="*/ 1157392 w 4107763"/>
              <a:gd name="connsiteY125" fmla="*/ 1100667 h 2641600"/>
              <a:gd name="connsiteX126" fmla="*/ 1115059 w 4107763"/>
              <a:gd name="connsiteY126" fmla="*/ 1066800 h 2641600"/>
              <a:gd name="connsiteX127" fmla="*/ 1098125 w 4107763"/>
              <a:gd name="connsiteY127" fmla="*/ 1049867 h 2641600"/>
              <a:gd name="connsiteX128" fmla="*/ 1072725 w 4107763"/>
              <a:gd name="connsiteY128" fmla="*/ 1032934 h 2641600"/>
              <a:gd name="connsiteX129" fmla="*/ 1038859 w 4107763"/>
              <a:gd name="connsiteY129" fmla="*/ 973667 h 2641600"/>
              <a:gd name="connsiteX130" fmla="*/ 1030392 w 4107763"/>
              <a:gd name="connsiteY130" fmla="*/ 948267 h 2641600"/>
              <a:gd name="connsiteX131" fmla="*/ 996525 w 4107763"/>
              <a:gd name="connsiteY131" fmla="*/ 905934 h 2641600"/>
              <a:gd name="connsiteX132" fmla="*/ 962659 w 4107763"/>
              <a:gd name="connsiteY132" fmla="*/ 846667 h 2641600"/>
              <a:gd name="connsiteX133" fmla="*/ 937259 w 4107763"/>
              <a:gd name="connsiteY133" fmla="*/ 804334 h 2641600"/>
              <a:gd name="connsiteX134" fmla="*/ 928792 w 4107763"/>
              <a:gd name="connsiteY134" fmla="*/ 668867 h 2641600"/>
              <a:gd name="connsiteX135" fmla="*/ 920325 w 4107763"/>
              <a:gd name="connsiteY135" fmla="*/ 618067 h 2641600"/>
              <a:gd name="connsiteX136" fmla="*/ 911859 w 4107763"/>
              <a:gd name="connsiteY136" fmla="*/ 389467 h 2641600"/>
              <a:gd name="connsiteX137" fmla="*/ 903392 w 4107763"/>
              <a:gd name="connsiteY137" fmla="*/ 347134 h 2641600"/>
              <a:gd name="connsiteX138" fmla="*/ 894925 w 4107763"/>
              <a:gd name="connsiteY138" fmla="*/ 270934 h 2641600"/>
              <a:gd name="connsiteX139" fmla="*/ 877992 w 4107763"/>
              <a:gd name="connsiteY139" fmla="*/ 220134 h 2641600"/>
              <a:gd name="connsiteX140" fmla="*/ 852592 w 4107763"/>
              <a:gd name="connsiteY140" fmla="*/ 169334 h 2641600"/>
              <a:gd name="connsiteX141" fmla="*/ 844125 w 4107763"/>
              <a:gd name="connsiteY141" fmla="*/ 118534 h 2641600"/>
              <a:gd name="connsiteX142" fmla="*/ 827192 w 4107763"/>
              <a:gd name="connsiteY142" fmla="*/ 101600 h 2641600"/>
              <a:gd name="connsiteX143" fmla="*/ 793325 w 4107763"/>
              <a:gd name="connsiteY143" fmla="*/ 33867 h 2641600"/>
              <a:gd name="connsiteX144" fmla="*/ 742525 w 4107763"/>
              <a:gd name="connsiteY144" fmla="*/ 16934 h 2641600"/>
              <a:gd name="connsiteX145" fmla="*/ 717125 w 4107763"/>
              <a:gd name="connsiteY145" fmla="*/ 8467 h 2641600"/>
              <a:gd name="connsiteX146" fmla="*/ 691725 w 4107763"/>
              <a:gd name="connsiteY146" fmla="*/ 0 h 2641600"/>
              <a:gd name="connsiteX147" fmla="*/ 657859 w 4107763"/>
              <a:gd name="connsiteY147" fmla="*/ 8467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107763" h="2641600">
                <a:moveTo>
                  <a:pt x="657859" y="8467"/>
                </a:moveTo>
                <a:lnTo>
                  <a:pt x="657859" y="8467"/>
                </a:lnTo>
                <a:cubicBezTo>
                  <a:pt x="608369" y="19465"/>
                  <a:pt x="578646" y="27495"/>
                  <a:pt x="530859" y="33867"/>
                </a:cubicBezTo>
                <a:cubicBezTo>
                  <a:pt x="505527" y="37245"/>
                  <a:pt x="479903" y="38348"/>
                  <a:pt x="454659" y="42334"/>
                </a:cubicBezTo>
                <a:cubicBezTo>
                  <a:pt x="429162" y="46360"/>
                  <a:pt x="331616" y="66414"/>
                  <a:pt x="302259" y="76200"/>
                </a:cubicBezTo>
                <a:cubicBezTo>
                  <a:pt x="293792" y="79022"/>
                  <a:pt x="285571" y="82731"/>
                  <a:pt x="276859" y="84667"/>
                </a:cubicBezTo>
                <a:cubicBezTo>
                  <a:pt x="260101" y="88391"/>
                  <a:pt x="242817" y="89410"/>
                  <a:pt x="226059" y="93134"/>
                </a:cubicBezTo>
                <a:cubicBezTo>
                  <a:pt x="217347" y="95070"/>
                  <a:pt x="209240" y="99148"/>
                  <a:pt x="200659" y="101600"/>
                </a:cubicBezTo>
                <a:cubicBezTo>
                  <a:pt x="191631" y="104179"/>
                  <a:pt x="152140" y="112563"/>
                  <a:pt x="141392" y="118534"/>
                </a:cubicBezTo>
                <a:cubicBezTo>
                  <a:pt x="98307" y="142470"/>
                  <a:pt x="99351" y="143641"/>
                  <a:pt x="73659" y="169334"/>
                </a:cubicBezTo>
                <a:cubicBezTo>
                  <a:pt x="53507" y="229787"/>
                  <a:pt x="66626" y="205282"/>
                  <a:pt x="39792" y="245534"/>
                </a:cubicBezTo>
                <a:lnTo>
                  <a:pt x="22859" y="330200"/>
                </a:lnTo>
                <a:lnTo>
                  <a:pt x="14392" y="372534"/>
                </a:lnTo>
                <a:cubicBezTo>
                  <a:pt x="-10623" y="672708"/>
                  <a:pt x="2046" y="481110"/>
                  <a:pt x="14392" y="1092200"/>
                </a:cubicBezTo>
                <a:cubicBezTo>
                  <a:pt x="16690" y="1205949"/>
                  <a:pt x="19339" y="1297587"/>
                  <a:pt x="31325" y="1405467"/>
                </a:cubicBezTo>
                <a:cubicBezTo>
                  <a:pt x="33529" y="1425301"/>
                  <a:pt x="36324" y="1445081"/>
                  <a:pt x="39792" y="1464734"/>
                </a:cubicBezTo>
                <a:cubicBezTo>
                  <a:pt x="44794" y="1493077"/>
                  <a:pt x="56725" y="1549400"/>
                  <a:pt x="56725" y="1549400"/>
                </a:cubicBezTo>
                <a:cubicBezTo>
                  <a:pt x="59547" y="1580445"/>
                  <a:pt x="60783" y="1611675"/>
                  <a:pt x="65192" y="1642534"/>
                </a:cubicBezTo>
                <a:cubicBezTo>
                  <a:pt x="66454" y="1651369"/>
                  <a:pt x="71207" y="1659353"/>
                  <a:pt x="73659" y="1667934"/>
                </a:cubicBezTo>
                <a:cubicBezTo>
                  <a:pt x="76856" y="1679122"/>
                  <a:pt x="79601" y="1690441"/>
                  <a:pt x="82125" y="1701800"/>
                </a:cubicBezTo>
                <a:cubicBezTo>
                  <a:pt x="95062" y="1760018"/>
                  <a:pt x="88795" y="1740017"/>
                  <a:pt x="99059" y="1811867"/>
                </a:cubicBezTo>
                <a:cubicBezTo>
                  <a:pt x="101487" y="1828861"/>
                  <a:pt x="103928" y="1845881"/>
                  <a:pt x="107525" y="1862667"/>
                </a:cubicBezTo>
                <a:cubicBezTo>
                  <a:pt x="112401" y="1885423"/>
                  <a:pt x="124459" y="1930400"/>
                  <a:pt x="124459" y="1930400"/>
                </a:cubicBezTo>
                <a:cubicBezTo>
                  <a:pt x="127281" y="1984022"/>
                  <a:pt x="128807" y="2037729"/>
                  <a:pt x="132925" y="2091267"/>
                </a:cubicBezTo>
                <a:cubicBezTo>
                  <a:pt x="135550" y="2125398"/>
                  <a:pt x="143158" y="2159364"/>
                  <a:pt x="149859" y="2192867"/>
                </a:cubicBezTo>
                <a:cubicBezTo>
                  <a:pt x="153937" y="2233651"/>
                  <a:pt x="155715" y="2279252"/>
                  <a:pt x="166792" y="2319867"/>
                </a:cubicBezTo>
                <a:cubicBezTo>
                  <a:pt x="186066" y="2390539"/>
                  <a:pt x="176909" y="2349117"/>
                  <a:pt x="200659" y="2404534"/>
                </a:cubicBezTo>
                <a:cubicBezTo>
                  <a:pt x="221692" y="2453611"/>
                  <a:pt x="193514" y="2406519"/>
                  <a:pt x="226059" y="2455334"/>
                </a:cubicBezTo>
                <a:cubicBezTo>
                  <a:pt x="250042" y="2527287"/>
                  <a:pt x="216593" y="2439558"/>
                  <a:pt x="251459" y="2497667"/>
                </a:cubicBezTo>
                <a:cubicBezTo>
                  <a:pt x="274112" y="2535421"/>
                  <a:pt x="237299" y="2531497"/>
                  <a:pt x="293792" y="2573867"/>
                </a:cubicBezTo>
                <a:cubicBezTo>
                  <a:pt x="295740" y="2575328"/>
                  <a:pt x="344805" y="2613105"/>
                  <a:pt x="353059" y="2616200"/>
                </a:cubicBezTo>
                <a:cubicBezTo>
                  <a:pt x="366533" y="2621253"/>
                  <a:pt x="381431" y="2621177"/>
                  <a:pt x="395392" y="2624667"/>
                </a:cubicBezTo>
                <a:cubicBezTo>
                  <a:pt x="404050" y="2626832"/>
                  <a:pt x="411946" y="2631955"/>
                  <a:pt x="420792" y="2633134"/>
                </a:cubicBezTo>
                <a:cubicBezTo>
                  <a:pt x="454478" y="2637625"/>
                  <a:pt x="488525" y="2638778"/>
                  <a:pt x="522392" y="2641600"/>
                </a:cubicBezTo>
                <a:cubicBezTo>
                  <a:pt x="546986" y="2638526"/>
                  <a:pt x="596018" y="2635157"/>
                  <a:pt x="623992" y="2624667"/>
                </a:cubicBezTo>
                <a:cubicBezTo>
                  <a:pt x="635810" y="2620235"/>
                  <a:pt x="646140" y="2612421"/>
                  <a:pt x="657859" y="2607734"/>
                </a:cubicBezTo>
                <a:cubicBezTo>
                  <a:pt x="657901" y="2607717"/>
                  <a:pt x="721337" y="2586575"/>
                  <a:pt x="734059" y="2582334"/>
                </a:cubicBezTo>
                <a:cubicBezTo>
                  <a:pt x="811142" y="2556640"/>
                  <a:pt x="689385" y="2596056"/>
                  <a:pt x="801792" y="2565400"/>
                </a:cubicBezTo>
                <a:cubicBezTo>
                  <a:pt x="819012" y="2560704"/>
                  <a:pt x="852592" y="2548467"/>
                  <a:pt x="852592" y="2548467"/>
                </a:cubicBezTo>
                <a:cubicBezTo>
                  <a:pt x="889281" y="2551289"/>
                  <a:pt x="926114" y="2552635"/>
                  <a:pt x="962659" y="2556934"/>
                </a:cubicBezTo>
                <a:cubicBezTo>
                  <a:pt x="975627" y="2558460"/>
                  <a:pt x="1008156" y="2568704"/>
                  <a:pt x="1021925" y="2573867"/>
                </a:cubicBezTo>
                <a:cubicBezTo>
                  <a:pt x="1036156" y="2579203"/>
                  <a:pt x="1049450" y="2587383"/>
                  <a:pt x="1064259" y="2590800"/>
                </a:cubicBezTo>
                <a:cubicBezTo>
                  <a:pt x="1086430" y="2595916"/>
                  <a:pt x="1109414" y="2596445"/>
                  <a:pt x="1131992" y="2599267"/>
                </a:cubicBezTo>
                <a:cubicBezTo>
                  <a:pt x="1148867" y="2604892"/>
                  <a:pt x="1174243" y="2614073"/>
                  <a:pt x="1191259" y="2616200"/>
                </a:cubicBezTo>
                <a:cubicBezTo>
                  <a:pt x="1247547" y="2623236"/>
                  <a:pt x="1304148" y="2627490"/>
                  <a:pt x="1360592" y="2633134"/>
                </a:cubicBezTo>
                <a:lnTo>
                  <a:pt x="1445259" y="2641600"/>
                </a:lnTo>
                <a:cubicBezTo>
                  <a:pt x="1532748" y="2638778"/>
                  <a:pt x="1620326" y="2637989"/>
                  <a:pt x="1707725" y="2633134"/>
                </a:cubicBezTo>
                <a:cubicBezTo>
                  <a:pt x="1722094" y="2632336"/>
                  <a:pt x="1735680" y="2625242"/>
                  <a:pt x="1750059" y="2624667"/>
                </a:cubicBezTo>
                <a:cubicBezTo>
                  <a:pt x="1876989" y="2619590"/>
                  <a:pt x="2004059" y="2619022"/>
                  <a:pt x="2131059" y="2616200"/>
                </a:cubicBezTo>
                <a:cubicBezTo>
                  <a:pt x="2156459" y="2613378"/>
                  <a:pt x="2182015" y="2611720"/>
                  <a:pt x="2207259" y="2607734"/>
                </a:cubicBezTo>
                <a:cubicBezTo>
                  <a:pt x="2235688" y="2603245"/>
                  <a:pt x="2263188" y="2592396"/>
                  <a:pt x="2291925" y="2590800"/>
                </a:cubicBezTo>
                <a:lnTo>
                  <a:pt x="2444325" y="2582334"/>
                </a:lnTo>
                <a:lnTo>
                  <a:pt x="2486659" y="2573867"/>
                </a:lnTo>
                <a:cubicBezTo>
                  <a:pt x="2529745" y="2566033"/>
                  <a:pt x="2552314" y="2563278"/>
                  <a:pt x="2596725" y="2556934"/>
                </a:cubicBezTo>
                <a:lnTo>
                  <a:pt x="2672925" y="2531534"/>
                </a:lnTo>
                <a:cubicBezTo>
                  <a:pt x="2681392" y="2528712"/>
                  <a:pt x="2689667" y="2525232"/>
                  <a:pt x="2698325" y="2523067"/>
                </a:cubicBezTo>
                <a:lnTo>
                  <a:pt x="2732192" y="2514600"/>
                </a:lnTo>
                <a:cubicBezTo>
                  <a:pt x="2740659" y="2508956"/>
                  <a:pt x="2753813" y="2507115"/>
                  <a:pt x="2757592" y="2497667"/>
                </a:cubicBezTo>
                <a:cubicBezTo>
                  <a:pt x="2766043" y="2476541"/>
                  <a:pt x="2761989" y="2452320"/>
                  <a:pt x="2766059" y="2429934"/>
                </a:cubicBezTo>
                <a:cubicBezTo>
                  <a:pt x="2767655" y="2421153"/>
                  <a:pt x="2772361" y="2413192"/>
                  <a:pt x="2774525" y="2404534"/>
                </a:cubicBezTo>
                <a:cubicBezTo>
                  <a:pt x="2778015" y="2390573"/>
                  <a:pt x="2780170" y="2376311"/>
                  <a:pt x="2782992" y="2362200"/>
                </a:cubicBezTo>
                <a:cubicBezTo>
                  <a:pt x="2780170" y="2305756"/>
                  <a:pt x="2779421" y="2249169"/>
                  <a:pt x="2774525" y="2192867"/>
                </a:cubicBezTo>
                <a:cubicBezTo>
                  <a:pt x="2771951" y="2163261"/>
                  <a:pt x="2752799" y="2154207"/>
                  <a:pt x="2732192" y="2133600"/>
                </a:cubicBezTo>
                <a:cubicBezTo>
                  <a:pt x="2716241" y="2117649"/>
                  <a:pt x="2702610" y="2100697"/>
                  <a:pt x="2681392" y="2091267"/>
                </a:cubicBezTo>
                <a:cubicBezTo>
                  <a:pt x="2665081" y="2084018"/>
                  <a:pt x="2647525" y="2079978"/>
                  <a:pt x="2630592" y="2074334"/>
                </a:cubicBezTo>
                <a:cubicBezTo>
                  <a:pt x="2543550" y="2045320"/>
                  <a:pt x="2614137" y="2066256"/>
                  <a:pt x="2410459" y="2057400"/>
                </a:cubicBezTo>
                <a:lnTo>
                  <a:pt x="2359659" y="2040467"/>
                </a:lnTo>
                <a:lnTo>
                  <a:pt x="2334259" y="2032000"/>
                </a:lnTo>
                <a:cubicBezTo>
                  <a:pt x="2328614" y="2026356"/>
                  <a:pt x="2323558" y="2020054"/>
                  <a:pt x="2317325" y="2015067"/>
                </a:cubicBezTo>
                <a:cubicBezTo>
                  <a:pt x="2309379" y="2008710"/>
                  <a:pt x="2298282" y="2006080"/>
                  <a:pt x="2291925" y="1998134"/>
                </a:cubicBezTo>
                <a:cubicBezTo>
                  <a:pt x="2286350" y="1991165"/>
                  <a:pt x="2287450" y="1980716"/>
                  <a:pt x="2283459" y="1972734"/>
                </a:cubicBezTo>
                <a:cubicBezTo>
                  <a:pt x="2278908" y="1963632"/>
                  <a:pt x="2272170" y="1955801"/>
                  <a:pt x="2266525" y="1947334"/>
                </a:cubicBezTo>
                <a:cubicBezTo>
                  <a:pt x="2269347" y="1910645"/>
                  <a:pt x="2266067" y="1872966"/>
                  <a:pt x="2274992" y="1837267"/>
                </a:cubicBezTo>
                <a:cubicBezTo>
                  <a:pt x="2277896" y="1825651"/>
                  <a:pt x="2289139" y="1815959"/>
                  <a:pt x="2300392" y="1811867"/>
                </a:cubicBezTo>
                <a:cubicBezTo>
                  <a:pt x="2321775" y="1804091"/>
                  <a:pt x="2345457" y="1805371"/>
                  <a:pt x="2368125" y="1803400"/>
                </a:cubicBezTo>
                <a:cubicBezTo>
                  <a:pt x="2410393" y="1799725"/>
                  <a:pt x="2452792" y="1797756"/>
                  <a:pt x="2495125" y="1794934"/>
                </a:cubicBezTo>
                <a:cubicBezTo>
                  <a:pt x="2509236" y="1792112"/>
                  <a:pt x="2523179" y="1788252"/>
                  <a:pt x="2537459" y="1786467"/>
                </a:cubicBezTo>
                <a:cubicBezTo>
                  <a:pt x="2668354" y="1770104"/>
                  <a:pt x="2837169" y="1772564"/>
                  <a:pt x="2952325" y="1769534"/>
                </a:cubicBezTo>
                <a:cubicBezTo>
                  <a:pt x="2960792" y="1766712"/>
                  <a:pt x="2969067" y="1763232"/>
                  <a:pt x="2977725" y="1761067"/>
                </a:cubicBezTo>
                <a:cubicBezTo>
                  <a:pt x="3052539" y="1742363"/>
                  <a:pt x="3111651" y="1747515"/>
                  <a:pt x="3197859" y="1744134"/>
                </a:cubicBezTo>
                <a:lnTo>
                  <a:pt x="3451859" y="1735667"/>
                </a:lnTo>
                <a:cubicBezTo>
                  <a:pt x="3730289" y="1712464"/>
                  <a:pt x="3289142" y="1747529"/>
                  <a:pt x="3807459" y="1718734"/>
                </a:cubicBezTo>
                <a:cubicBezTo>
                  <a:pt x="3824599" y="1717782"/>
                  <a:pt x="3841186" y="1712064"/>
                  <a:pt x="3858259" y="1710267"/>
                </a:cubicBezTo>
                <a:cubicBezTo>
                  <a:pt x="3894854" y="1706415"/>
                  <a:pt x="3931636" y="1704622"/>
                  <a:pt x="3968325" y="1701800"/>
                </a:cubicBezTo>
                <a:cubicBezTo>
                  <a:pt x="3985258" y="1698978"/>
                  <a:pt x="4002839" y="1698763"/>
                  <a:pt x="4019125" y="1693334"/>
                </a:cubicBezTo>
                <a:cubicBezTo>
                  <a:pt x="4052990" y="1682046"/>
                  <a:pt x="4038882" y="1673576"/>
                  <a:pt x="4061459" y="1651000"/>
                </a:cubicBezTo>
                <a:cubicBezTo>
                  <a:pt x="4068654" y="1643805"/>
                  <a:pt x="4078392" y="1639711"/>
                  <a:pt x="4086859" y="1634067"/>
                </a:cubicBezTo>
                <a:cubicBezTo>
                  <a:pt x="4106491" y="1575171"/>
                  <a:pt x="4117910" y="1563536"/>
                  <a:pt x="4095325" y="1490134"/>
                </a:cubicBezTo>
                <a:cubicBezTo>
                  <a:pt x="4092332" y="1480408"/>
                  <a:pt x="4078392" y="1478845"/>
                  <a:pt x="4069925" y="1473200"/>
                </a:cubicBezTo>
                <a:cubicBezTo>
                  <a:pt x="4067103" y="1464733"/>
                  <a:pt x="4067034" y="1454769"/>
                  <a:pt x="4061459" y="1447800"/>
                </a:cubicBezTo>
                <a:cubicBezTo>
                  <a:pt x="4055102" y="1439854"/>
                  <a:pt x="4043876" y="1437381"/>
                  <a:pt x="4036059" y="1430867"/>
                </a:cubicBezTo>
                <a:cubicBezTo>
                  <a:pt x="3959089" y="1366726"/>
                  <a:pt x="4066321" y="1442251"/>
                  <a:pt x="3976792" y="1388534"/>
                </a:cubicBezTo>
                <a:cubicBezTo>
                  <a:pt x="3944986" y="1369450"/>
                  <a:pt x="3894585" y="1328064"/>
                  <a:pt x="3858259" y="1320800"/>
                </a:cubicBezTo>
                <a:cubicBezTo>
                  <a:pt x="3844148" y="1317978"/>
                  <a:pt x="3829886" y="1315824"/>
                  <a:pt x="3815925" y="1312334"/>
                </a:cubicBezTo>
                <a:cubicBezTo>
                  <a:pt x="3807267" y="1310170"/>
                  <a:pt x="3799106" y="1306319"/>
                  <a:pt x="3790525" y="1303867"/>
                </a:cubicBezTo>
                <a:cubicBezTo>
                  <a:pt x="3779337" y="1300670"/>
                  <a:pt x="3768018" y="1297924"/>
                  <a:pt x="3756659" y="1295400"/>
                </a:cubicBezTo>
                <a:cubicBezTo>
                  <a:pt x="3742611" y="1292278"/>
                  <a:pt x="3728373" y="1290056"/>
                  <a:pt x="3714325" y="1286934"/>
                </a:cubicBezTo>
                <a:cubicBezTo>
                  <a:pt x="3702966" y="1284410"/>
                  <a:pt x="3691978" y="1280113"/>
                  <a:pt x="3680459" y="1278467"/>
                </a:cubicBezTo>
                <a:cubicBezTo>
                  <a:pt x="3652381" y="1274456"/>
                  <a:pt x="3623961" y="1273314"/>
                  <a:pt x="3595792" y="1270000"/>
                </a:cubicBezTo>
                <a:cubicBezTo>
                  <a:pt x="3544772" y="1263998"/>
                  <a:pt x="3539874" y="1262204"/>
                  <a:pt x="3494192" y="1253067"/>
                </a:cubicBezTo>
                <a:cubicBezTo>
                  <a:pt x="3436890" y="1224417"/>
                  <a:pt x="3461912" y="1231785"/>
                  <a:pt x="3367192" y="1227667"/>
                </a:cubicBezTo>
                <a:cubicBezTo>
                  <a:pt x="3268467" y="1223374"/>
                  <a:pt x="3169612" y="1222791"/>
                  <a:pt x="3070859" y="1219200"/>
                </a:cubicBezTo>
                <a:cubicBezTo>
                  <a:pt x="3014381" y="1217146"/>
                  <a:pt x="2957970" y="1213556"/>
                  <a:pt x="2901525" y="1210734"/>
                </a:cubicBezTo>
                <a:cubicBezTo>
                  <a:pt x="2863216" y="1206477"/>
                  <a:pt x="2755492" y="1193800"/>
                  <a:pt x="2723725" y="1193800"/>
                </a:cubicBezTo>
                <a:cubicBezTo>
                  <a:pt x="2668363" y="1193800"/>
                  <a:pt x="2509258" y="1202579"/>
                  <a:pt x="2435859" y="1210734"/>
                </a:cubicBezTo>
                <a:cubicBezTo>
                  <a:pt x="2418797" y="1212630"/>
                  <a:pt x="2402053" y="1216772"/>
                  <a:pt x="2385059" y="1219200"/>
                </a:cubicBezTo>
                <a:cubicBezTo>
                  <a:pt x="2337070" y="1226055"/>
                  <a:pt x="2318118" y="1225353"/>
                  <a:pt x="2274992" y="1236134"/>
                </a:cubicBezTo>
                <a:cubicBezTo>
                  <a:pt x="2266334" y="1238298"/>
                  <a:pt x="2258304" y="1242664"/>
                  <a:pt x="2249592" y="1244600"/>
                </a:cubicBezTo>
                <a:cubicBezTo>
                  <a:pt x="2232834" y="1248324"/>
                  <a:pt x="2215759" y="1250457"/>
                  <a:pt x="2198792" y="1253067"/>
                </a:cubicBezTo>
                <a:cubicBezTo>
                  <a:pt x="2124400" y="1264512"/>
                  <a:pt x="2134822" y="1261962"/>
                  <a:pt x="2046392" y="1270000"/>
                </a:cubicBezTo>
                <a:cubicBezTo>
                  <a:pt x="1967370" y="1267178"/>
                  <a:pt x="1888234" y="1266625"/>
                  <a:pt x="1809325" y="1261534"/>
                </a:cubicBezTo>
                <a:cubicBezTo>
                  <a:pt x="1800419" y="1260959"/>
                  <a:pt x="1792535" y="1255415"/>
                  <a:pt x="1783925" y="1253067"/>
                </a:cubicBezTo>
                <a:cubicBezTo>
                  <a:pt x="1761473" y="1246944"/>
                  <a:pt x="1716192" y="1236134"/>
                  <a:pt x="1716192" y="1236134"/>
                </a:cubicBezTo>
                <a:cubicBezTo>
                  <a:pt x="1704903" y="1230489"/>
                  <a:pt x="1694299" y="1223191"/>
                  <a:pt x="1682325" y="1219200"/>
                </a:cubicBezTo>
                <a:cubicBezTo>
                  <a:pt x="1669784" y="1215020"/>
                  <a:pt x="1598565" y="1203971"/>
                  <a:pt x="1589192" y="1202267"/>
                </a:cubicBezTo>
                <a:cubicBezTo>
                  <a:pt x="1575034" y="1199693"/>
                  <a:pt x="1561017" y="1196374"/>
                  <a:pt x="1546859" y="1193800"/>
                </a:cubicBezTo>
                <a:cubicBezTo>
                  <a:pt x="1529969" y="1190729"/>
                  <a:pt x="1512949" y="1188405"/>
                  <a:pt x="1496059" y="1185334"/>
                </a:cubicBezTo>
                <a:cubicBezTo>
                  <a:pt x="1481900" y="1182760"/>
                  <a:pt x="1467686" y="1180357"/>
                  <a:pt x="1453725" y="1176867"/>
                </a:cubicBezTo>
                <a:cubicBezTo>
                  <a:pt x="1445067" y="1174702"/>
                  <a:pt x="1437037" y="1170336"/>
                  <a:pt x="1428325" y="1168400"/>
                </a:cubicBezTo>
                <a:cubicBezTo>
                  <a:pt x="1411567" y="1164676"/>
                  <a:pt x="1394359" y="1163301"/>
                  <a:pt x="1377525" y="1159934"/>
                </a:cubicBezTo>
                <a:cubicBezTo>
                  <a:pt x="1366115" y="1157652"/>
                  <a:pt x="1354847" y="1154664"/>
                  <a:pt x="1343659" y="1151467"/>
                </a:cubicBezTo>
                <a:cubicBezTo>
                  <a:pt x="1335078" y="1149015"/>
                  <a:pt x="1327010" y="1144750"/>
                  <a:pt x="1318259" y="1143000"/>
                </a:cubicBezTo>
                <a:cubicBezTo>
                  <a:pt x="1298690" y="1139086"/>
                  <a:pt x="1278748" y="1137356"/>
                  <a:pt x="1258992" y="1134534"/>
                </a:cubicBezTo>
                <a:cubicBezTo>
                  <a:pt x="1247703" y="1128889"/>
                  <a:pt x="1237099" y="1121591"/>
                  <a:pt x="1225125" y="1117600"/>
                </a:cubicBezTo>
                <a:cubicBezTo>
                  <a:pt x="1211473" y="1113049"/>
                  <a:pt x="1196753" y="1112624"/>
                  <a:pt x="1182792" y="1109134"/>
                </a:cubicBezTo>
                <a:cubicBezTo>
                  <a:pt x="1174134" y="1106969"/>
                  <a:pt x="1165859" y="1103489"/>
                  <a:pt x="1157392" y="1100667"/>
                </a:cubicBezTo>
                <a:cubicBezTo>
                  <a:pt x="1123668" y="1050080"/>
                  <a:pt x="1160497" y="1094063"/>
                  <a:pt x="1115059" y="1066800"/>
                </a:cubicBezTo>
                <a:cubicBezTo>
                  <a:pt x="1108214" y="1062693"/>
                  <a:pt x="1104358" y="1054854"/>
                  <a:pt x="1098125" y="1049867"/>
                </a:cubicBezTo>
                <a:cubicBezTo>
                  <a:pt x="1090179" y="1043510"/>
                  <a:pt x="1081192" y="1038578"/>
                  <a:pt x="1072725" y="1032934"/>
                </a:cubicBezTo>
                <a:cubicBezTo>
                  <a:pt x="1054043" y="939514"/>
                  <a:pt x="1082046" y="1027649"/>
                  <a:pt x="1038859" y="973667"/>
                </a:cubicBezTo>
                <a:cubicBezTo>
                  <a:pt x="1033284" y="966698"/>
                  <a:pt x="1034383" y="956249"/>
                  <a:pt x="1030392" y="948267"/>
                </a:cubicBezTo>
                <a:cubicBezTo>
                  <a:pt x="1013016" y="913516"/>
                  <a:pt x="1017528" y="932187"/>
                  <a:pt x="996525" y="905934"/>
                </a:cubicBezTo>
                <a:cubicBezTo>
                  <a:pt x="977172" y="881744"/>
                  <a:pt x="978460" y="875109"/>
                  <a:pt x="962659" y="846667"/>
                </a:cubicBezTo>
                <a:cubicBezTo>
                  <a:pt x="954667" y="832282"/>
                  <a:pt x="945726" y="818445"/>
                  <a:pt x="937259" y="804334"/>
                </a:cubicBezTo>
                <a:cubicBezTo>
                  <a:pt x="934437" y="759178"/>
                  <a:pt x="932888" y="713925"/>
                  <a:pt x="928792" y="668867"/>
                </a:cubicBezTo>
                <a:cubicBezTo>
                  <a:pt x="927238" y="651771"/>
                  <a:pt x="921363" y="635202"/>
                  <a:pt x="920325" y="618067"/>
                </a:cubicBezTo>
                <a:cubicBezTo>
                  <a:pt x="915712" y="541954"/>
                  <a:pt x="916615" y="465571"/>
                  <a:pt x="911859" y="389467"/>
                </a:cubicBezTo>
                <a:cubicBezTo>
                  <a:pt x="910961" y="375105"/>
                  <a:pt x="905427" y="361380"/>
                  <a:pt x="903392" y="347134"/>
                </a:cubicBezTo>
                <a:cubicBezTo>
                  <a:pt x="899778" y="321835"/>
                  <a:pt x="899937" y="295994"/>
                  <a:pt x="894925" y="270934"/>
                </a:cubicBezTo>
                <a:cubicBezTo>
                  <a:pt x="891424" y="253431"/>
                  <a:pt x="883636" y="237067"/>
                  <a:pt x="877992" y="220134"/>
                </a:cubicBezTo>
                <a:cubicBezTo>
                  <a:pt x="866308" y="185082"/>
                  <a:pt x="874474" y="202158"/>
                  <a:pt x="852592" y="169334"/>
                </a:cubicBezTo>
                <a:cubicBezTo>
                  <a:pt x="849770" y="152401"/>
                  <a:pt x="850153" y="134608"/>
                  <a:pt x="844125" y="118534"/>
                </a:cubicBezTo>
                <a:cubicBezTo>
                  <a:pt x="841322" y="111060"/>
                  <a:pt x="830336" y="108937"/>
                  <a:pt x="827192" y="101600"/>
                </a:cubicBezTo>
                <a:cubicBezTo>
                  <a:pt x="810844" y="63455"/>
                  <a:pt x="833504" y="56188"/>
                  <a:pt x="793325" y="33867"/>
                </a:cubicBezTo>
                <a:cubicBezTo>
                  <a:pt x="777722" y="25199"/>
                  <a:pt x="759458" y="22578"/>
                  <a:pt x="742525" y="16934"/>
                </a:cubicBezTo>
                <a:lnTo>
                  <a:pt x="717125" y="8467"/>
                </a:lnTo>
                <a:lnTo>
                  <a:pt x="691725" y="0"/>
                </a:lnTo>
                <a:cubicBezTo>
                  <a:pt x="621191" y="8817"/>
                  <a:pt x="663503" y="7056"/>
                  <a:pt x="657859" y="8467"/>
                </a:cubicBez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1022348" y="2675467"/>
            <a:ext cx="6021917" cy="2717800"/>
          </a:xfrm>
          <a:custGeom>
            <a:avLst/>
            <a:gdLst>
              <a:gd name="connsiteX0" fmla="*/ 872067 w 5477934"/>
              <a:gd name="connsiteY0" fmla="*/ 948266 h 2717800"/>
              <a:gd name="connsiteX1" fmla="*/ 872067 w 5477934"/>
              <a:gd name="connsiteY1" fmla="*/ 948266 h 2717800"/>
              <a:gd name="connsiteX2" fmla="*/ 787400 w 5477934"/>
              <a:gd name="connsiteY2" fmla="*/ 956733 h 2717800"/>
              <a:gd name="connsiteX3" fmla="*/ 753534 w 5477934"/>
              <a:gd name="connsiteY3" fmla="*/ 973666 h 2717800"/>
              <a:gd name="connsiteX4" fmla="*/ 728134 w 5477934"/>
              <a:gd name="connsiteY4" fmla="*/ 982133 h 2717800"/>
              <a:gd name="connsiteX5" fmla="*/ 677334 w 5477934"/>
              <a:gd name="connsiteY5" fmla="*/ 1041400 h 2717800"/>
              <a:gd name="connsiteX6" fmla="*/ 660400 w 5477934"/>
              <a:gd name="connsiteY6" fmla="*/ 1100666 h 2717800"/>
              <a:gd name="connsiteX7" fmla="*/ 643467 w 5477934"/>
              <a:gd name="connsiteY7" fmla="*/ 1134533 h 2717800"/>
              <a:gd name="connsiteX8" fmla="*/ 635000 w 5477934"/>
              <a:gd name="connsiteY8" fmla="*/ 1159933 h 2717800"/>
              <a:gd name="connsiteX9" fmla="*/ 626534 w 5477934"/>
              <a:gd name="connsiteY9" fmla="*/ 1210733 h 2717800"/>
              <a:gd name="connsiteX10" fmla="*/ 609600 w 5477934"/>
              <a:gd name="connsiteY10" fmla="*/ 1261533 h 2717800"/>
              <a:gd name="connsiteX11" fmla="*/ 592667 w 5477934"/>
              <a:gd name="connsiteY11" fmla="*/ 1346200 h 2717800"/>
              <a:gd name="connsiteX12" fmla="*/ 584200 w 5477934"/>
              <a:gd name="connsiteY12" fmla="*/ 1388533 h 2717800"/>
              <a:gd name="connsiteX13" fmla="*/ 575734 w 5477934"/>
              <a:gd name="connsiteY13" fmla="*/ 1413933 h 2717800"/>
              <a:gd name="connsiteX14" fmla="*/ 567267 w 5477934"/>
              <a:gd name="connsiteY14" fmla="*/ 1456266 h 2717800"/>
              <a:gd name="connsiteX15" fmla="*/ 541867 w 5477934"/>
              <a:gd name="connsiteY15" fmla="*/ 1684866 h 2717800"/>
              <a:gd name="connsiteX16" fmla="*/ 533400 w 5477934"/>
              <a:gd name="connsiteY16" fmla="*/ 1735666 h 2717800"/>
              <a:gd name="connsiteX17" fmla="*/ 491067 w 5477934"/>
              <a:gd name="connsiteY17" fmla="*/ 1769533 h 2717800"/>
              <a:gd name="connsiteX18" fmla="*/ 440267 w 5477934"/>
              <a:gd name="connsiteY18" fmla="*/ 1803400 h 2717800"/>
              <a:gd name="connsiteX19" fmla="*/ 389467 w 5477934"/>
              <a:gd name="connsiteY19" fmla="*/ 1820333 h 2717800"/>
              <a:gd name="connsiteX20" fmla="*/ 364067 w 5477934"/>
              <a:gd name="connsiteY20" fmla="*/ 1837266 h 2717800"/>
              <a:gd name="connsiteX21" fmla="*/ 296334 w 5477934"/>
              <a:gd name="connsiteY21" fmla="*/ 1854200 h 2717800"/>
              <a:gd name="connsiteX22" fmla="*/ 186267 w 5477934"/>
              <a:gd name="connsiteY22" fmla="*/ 1871133 h 2717800"/>
              <a:gd name="connsiteX23" fmla="*/ 127000 w 5477934"/>
              <a:gd name="connsiteY23" fmla="*/ 1879600 h 2717800"/>
              <a:gd name="connsiteX24" fmla="*/ 93134 w 5477934"/>
              <a:gd name="connsiteY24" fmla="*/ 1888066 h 2717800"/>
              <a:gd name="connsiteX25" fmla="*/ 50800 w 5477934"/>
              <a:gd name="connsiteY25" fmla="*/ 1896533 h 2717800"/>
              <a:gd name="connsiteX26" fmla="*/ 8467 w 5477934"/>
              <a:gd name="connsiteY26" fmla="*/ 1964266 h 2717800"/>
              <a:gd name="connsiteX27" fmla="*/ 0 w 5477934"/>
              <a:gd name="connsiteY27" fmla="*/ 1989666 h 2717800"/>
              <a:gd name="connsiteX28" fmla="*/ 8467 w 5477934"/>
              <a:gd name="connsiteY28" fmla="*/ 2082800 h 2717800"/>
              <a:gd name="connsiteX29" fmla="*/ 33867 w 5477934"/>
              <a:gd name="connsiteY29" fmla="*/ 2108200 h 2717800"/>
              <a:gd name="connsiteX30" fmla="*/ 50800 w 5477934"/>
              <a:gd name="connsiteY30" fmla="*/ 2133600 h 2717800"/>
              <a:gd name="connsiteX31" fmla="*/ 101600 w 5477934"/>
              <a:gd name="connsiteY31" fmla="*/ 2159000 h 2717800"/>
              <a:gd name="connsiteX32" fmla="*/ 143934 w 5477934"/>
              <a:gd name="connsiteY32" fmla="*/ 2175933 h 2717800"/>
              <a:gd name="connsiteX33" fmla="*/ 186267 w 5477934"/>
              <a:gd name="connsiteY33" fmla="*/ 2184400 h 2717800"/>
              <a:gd name="connsiteX34" fmla="*/ 287867 w 5477934"/>
              <a:gd name="connsiteY34" fmla="*/ 2201333 h 2717800"/>
              <a:gd name="connsiteX35" fmla="*/ 321734 w 5477934"/>
              <a:gd name="connsiteY35" fmla="*/ 2209800 h 2717800"/>
              <a:gd name="connsiteX36" fmla="*/ 457200 w 5477934"/>
              <a:gd name="connsiteY36" fmla="*/ 2226733 h 2717800"/>
              <a:gd name="connsiteX37" fmla="*/ 508000 w 5477934"/>
              <a:gd name="connsiteY37" fmla="*/ 2243666 h 2717800"/>
              <a:gd name="connsiteX38" fmla="*/ 550334 w 5477934"/>
              <a:gd name="connsiteY38" fmla="*/ 2286000 h 2717800"/>
              <a:gd name="connsiteX39" fmla="*/ 567267 w 5477934"/>
              <a:gd name="connsiteY39" fmla="*/ 2311400 h 2717800"/>
              <a:gd name="connsiteX40" fmla="*/ 575734 w 5477934"/>
              <a:gd name="connsiteY40" fmla="*/ 2362200 h 2717800"/>
              <a:gd name="connsiteX41" fmla="*/ 584200 w 5477934"/>
              <a:gd name="connsiteY41" fmla="*/ 2404533 h 2717800"/>
              <a:gd name="connsiteX42" fmla="*/ 592667 w 5477934"/>
              <a:gd name="connsiteY42" fmla="*/ 2489200 h 2717800"/>
              <a:gd name="connsiteX43" fmla="*/ 626534 w 5477934"/>
              <a:gd name="connsiteY43" fmla="*/ 2540000 h 2717800"/>
              <a:gd name="connsiteX44" fmla="*/ 668867 w 5477934"/>
              <a:gd name="connsiteY44" fmla="*/ 2573866 h 2717800"/>
              <a:gd name="connsiteX45" fmla="*/ 694267 w 5477934"/>
              <a:gd name="connsiteY45" fmla="*/ 2599266 h 2717800"/>
              <a:gd name="connsiteX46" fmla="*/ 719667 w 5477934"/>
              <a:gd name="connsiteY46" fmla="*/ 2607733 h 2717800"/>
              <a:gd name="connsiteX47" fmla="*/ 762000 w 5477934"/>
              <a:gd name="connsiteY47" fmla="*/ 2624666 h 2717800"/>
              <a:gd name="connsiteX48" fmla="*/ 821267 w 5477934"/>
              <a:gd name="connsiteY48" fmla="*/ 2641600 h 2717800"/>
              <a:gd name="connsiteX49" fmla="*/ 880534 w 5477934"/>
              <a:gd name="connsiteY49" fmla="*/ 2650066 h 2717800"/>
              <a:gd name="connsiteX50" fmla="*/ 1109134 w 5477934"/>
              <a:gd name="connsiteY50" fmla="*/ 2667000 h 2717800"/>
              <a:gd name="connsiteX51" fmla="*/ 2142067 w 5477934"/>
              <a:gd name="connsiteY51" fmla="*/ 2641600 h 2717800"/>
              <a:gd name="connsiteX52" fmla="*/ 2277534 w 5477934"/>
              <a:gd name="connsiteY52" fmla="*/ 2633133 h 2717800"/>
              <a:gd name="connsiteX53" fmla="*/ 2387600 w 5477934"/>
              <a:gd name="connsiteY53" fmla="*/ 2624666 h 2717800"/>
              <a:gd name="connsiteX54" fmla="*/ 2446867 w 5477934"/>
              <a:gd name="connsiteY54" fmla="*/ 2607733 h 2717800"/>
              <a:gd name="connsiteX55" fmla="*/ 2760134 w 5477934"/>
              <a:gd name="connsiteY55" fmla="*/ 2616200 h 2717800"/>
              <a:gd name="connsiteX56" fmla="*/ 2844800 w 5477934"/>
              <a:gd name="connsiteY56" fmla="*/ 2633133 h 2717800"/>
              <a:gd name="connsiteX57" fmla="*/ 3005667 w 5477934"/>
              <a:gd name="connsiteY57" fmla="*/ 2650066 h 2717800"/>
              <a:gd name="connsiteX58" fmla="*/ 3166534 w 5477934"/>
              <a:gd name="connsiteY58" fmla="*/ 2667000 h 2717800"/>
              <a:gd name="connsiteX59" fmla="*/ 3191934 w 5477934"/>
              <a:gd name="connsiteY59" fmla="*/ 2675466 h 2717800"/>
              <a:gd name="connsiteX60" fmla="*/ 3268134 w 5477934"/>
              <a:gd name="connsiteY60" fmla="*/ 2683933 h 2717800"/>
              <a:gd name="connsiteX61" fmla="*/ 3369734 w 5477934"/>
              <a:gd name="connsiteY61" fmla="*/ 2700866 h 2717800"/>
              <a:gd name="connsiteX62" fmla="*/ 3505200 w 5477934"/>
              <a:gd name="connsiteY62" fmla="*/ 2717800 h 2717800"/>
              <a:gd name="connsiteX63" fmla="*/ 3674534 w 5477934"/>
              <a:gd name="connsiteY63" fmla="*/ 2709333 h 2717800"/>
              <a:gd name="connsiteX64" fmla="*/ 3759200 w 5477934"/>
              <a:gd name="connsiteY64" fmla="*/ 2717800 h 2717800"/>
              <a:gd name="connsiteX65" fmla="*/ 3996267 w 5477934"/>
              <a:gd name="connsiteY65" fmla="*/ 2709333 h 2717800"/>
              <a:gd name="connsiteX66" fmla="*/ 4080934 w 5477934"/>
              <a:gd name="connsiteY66" fmla="*/ 2692400 h 2717800"/>
              <a:gd name="connsiteX67" fmla="*/ 4157134 w 5477934"/>
              <a:gd name="connsiteY67" fmla="*/ 2667000 h 2717800"/>
              <a:gd name="connsiteX68" fmla="*/ 4216400 w 5477934"/>
              <a:gd name="connsiteY68" fmla="*/ 2633133 h 2717800"/>
              <a:gd name="connsiteX69" fmla="*/ 4267200 w 5477934"/>
              <a:gd name="connsiteY69" fmla="*/ 2607733 h 2717800"/>
              <a:gd name="connsiteX70" fmla="*/ 4309534 w 5477934"/>
              <a:gd name="connsiteY70" fmla="*/ 2565400 h 2717800"/>
              <a:gd name="connsiteX71" fmla="*/ 4326467 w 5477934"/>
              <a:gd name="connsiteY71" fmla="*/ 2548466 h 2717800"/>
              <a:gd name="connsiteX72" fmla="*/ 4343400 w 5477934"/>
              <a:gd name="connsiteY72" fmla="*/ 2523066 h 2717800"/>
              <a:gd name="connsiteX73" fmla="*/ 4377267 w 5477934"/>
              <a:gd name="connsiteY73" fmla="*/ 2480733 h 2717800"/>
              <a:gd name="connsiteX74" fmla="*/ 4385734 w 5477934"/>
              <a:gd name="connsiteY74" fmla="*/ 2446866 h 2717800"/>
              <a:gd name="connsiteX75" fmla="*/ 4394200 w 5477934"/>
              <a:gd name="connsiteY75" fmla="*/ 2421466 h 2717800"/>
              <a:gd name="connsiteX76" fmla="*/ 4402667 w 5477934"/>
              <a:gd name="connsiteY76" fmla="*/ 2319866 h 2717800"/>
              <a:gd name="connsiteX77" fmla="*/ 4419600 w 5477934"/>
              <a:gd name="connsiteY77" fmla="*/ 2201333 h 2717800"/>
              <a:gd name="connsiteX78" fmla="*/ 4445000 w 5477934"/>
              <a:gd name="connsiteY78" fmla="*/ 2142066 h 2717800"/>
              <a:gd name="connsiteX79" fmla="*/ 4478867 w 5477934"/>
              <a:gd name="connsiteY79" fmla="*/ 2065866 h 2717800"/>
              <a:gd name="connsiteX80" fmla="*/ 4504267 w 5477934"/>
              <a:gd name="connsiteY80" fmla="*/ 2006600 h 2717800"/>
              <a:gd name="connsiteX81" fmla="*/ 4538134 w 5477934"/>
              <a:gd name="connsiteY81" fmla="*/ 1947333 h 2717800"/>
              <a:gd name="connsiteX82" fmla="*/ 4563534 w 5477934"/>
              <a:gd name="connsiteY82" fmla="*/ 1896533 h 2717800"/>
              <a:gd name="connsiteX83" fmla="*/ 4572000 w 5477934"/>
              <a:gd name="connsiteY83" fmla="*/ 1862666 h 2717800"/>
              <a:gd name="connsiteX84" fmla="*/ 4597400 w 5477934"/>
              <a:gd name="connsiteY84" fmla="*/ 1837266 h 2717800"/>
              <a:gd name="connsiteX85" fmla="*/ 4614334 w 5477934"/>
              <a:gd name="connsiteY85" fmla="*/ 1811866 h 2717800"/>
              <a:gd name="connsiteX86" fmla="*/ 4707467 w 5477934"/>
              <a:gd name="connsiteY86" fmla="*/ 1769533 h 2717800"/>
              <a:gd name="connsiteX87" fmla="*/ 4783667 w 5477934"/>
              <a:gd name="connsiteY87" fmla="*/ 1752600 h 2717800"/>
              <a:gd name="connsiteX88" fmla="*/ 4851400 w 5477934"/>
              <a:gd name="connsiteY88" fmla="*/ 1727200 h 2717800"/>
              <a:gd name="connsiteX89" fmla="*/ 4910667 w 5477934"/>
              <a:gd name="connsiteY89" fmla="*/ 1718733 h 2717800"/>
              <a:gd name="connsiteX90" fmla="*/ 5003800 w 5477934"/>
              <a:gd name="connsiteY90" fmla="*/ 1684866 h 2717800"/>
              <a:gd name="connsiteX91" fmla="*/ 5037667 w 5477934"/>
              <a:gd name="connsiteY91" fmla="*/ 1676400 h 2717800"/>
              <a:gd name="connsiteX92" fmla="*/ 5063067 w 5477934"/>
              <a:gd name="connsiteY92" fmla="*/ 1667933 h 2717800"/>
              <a:gd name="connsiteX93" fmla="*/ 5105400 w 5477934"/>
              <a:gd name="connsiteY93" fmla="*/ 1659466 h 2717800"/>
              <a:gd name="connsiteX94" fmla="*/ 5164667 w 5477934"/>
              <a:gd name="connsiteY94" fmla="*/ 1625600 h 2717800"/>
              <a:gd name="connsiteX95" fmla="*/ 5215467 w 5477934"/>
              <a:gd name="connsiteY95" fmla="*/ 1608666 h 2717800"/>
              <a:gd name="connsiteX96" fmla="*/ 5266267 w 5477934"/>
              <a:gd name="connsiteY96" fmla="*/ 1574800 h 2717800"/>
              <a:gd name="connsiteX97" fmla="*/ 5291667 w 5477934"/>
              <a:gd name="connsiteY97" fmla="*/ 1557866 h 2717800"/>
              <a:gd name="connsiteX98" fmla="*/ 5308600 w 5477934"/>
              <a:gd name="connsiteY98" fmla="*/ 1532466 h 2717800"/>
              <a:gd name="connsiteX99" fmla="*/ 5334000 w 5477934"/>
              <a:gd name="connsiteY99" fmla="*/ 1507066 h 2717800"/>
              <a:gd name="connsiteX100" fmla="*/ 5350934 w 5477934"/>
              <a:gd name="connsiteY100" fmla="*/ 1473200 h 2717800"/>
              <a:gd name="connsiteX101" fmla="*/ 5376334 w 5477934"/>
              <a:gd name="connsiteY101" fmla="*/ 1439333 h 2717800"/>
              <a:gd name="connsiteX102" fmla="*/ 5410200 w 5477934"/>
              <a:gd name="connsiteY102" fmla="*/ 1388533 h 2717800"/>
              <a:gd name="connsiteX103" fmla="*/ 5427134 w 5477934"/>
              <a:gd name="connsiteY103" fmla="*/ 1363133 h 2717800"/>
              <a:gd name="connsiteX104" fmla="*/ 5444067 w 5477934"/>
              <a:gd name="connsiteY104" fmla="*/ 1303866 h 2717800"/>
              <a:gd name="connsiteX105" fmla="*/ 5477934 w 5477934"/>
              <a:gd name="connsiteY105" fmla="*/ 1210733 h 2717800"/>
              <a:gd name="connsiteX106" fmla="*/ 5469467 w 5477934"/>
              <a:gd name="connsiteY106" fmla="*/ 1032933 h 2717800"/>
              <a:gd name="connsiteX107" fmla="*/ 5461000 w 5477934"/>
              <a:gd name="connsiteY107" fmla="*/ 1007533 h 2717800"/>
              <a:gd name="connsiteX108" fmla="*/ 5376334 w 5477934"/>
              <a:gd name="connsiteY108" fmla="*/ 948266 h 2717800"/>
              <a:gd name="connsiteX109" fmla="*/ 5325534 w 5477934"/>
              <a:gd name="connsiteY109" fmla="*/ 914400 h 2717800"/>
              <a:gd name="connsiteX110" fmla="*/ 5300134 w 5477934"/>
              <a:gd name="connsiteY110" fmla="*/ 897466 h 2717800"/>
              <a:gd name="connsiteX111" fmla="*/ 5291667 w 5477934"/>
              <a:gd name="connsiteY111" fmla="*/ 838200 h 2717800"/>
              <a:gd name="connsiteX112" fmla="*/ 5283200 w 5477934"/>
              <a:gd name="connsiteY112" fmla="*/ 812800 h 2717800"/>
              <a:gd name="connsiteX113" fmla="*/ 5274734 w 5477934"/>
              <a:gd name="connsiteY113" fmla="*/ 778933 h 2717800"/>
              <a:gd name="connsiteX114" fmla="*/ 5249334 w 5477934"/>
              <a:gd name="connsiteY114" fmla="*/ 601133 h 2717800"/>
              <a:gd name="connsiteX115" fmla="*/ 5240867 w 5477934"/>
              <a:gd name="connsiteY115" fmla="*/ 550333 h 2717800"/>
              <a:gd name="connsiteX116" fmla="*/ 5215467 w 5477934"/>
              <a:gd name="connsiteY116" fmla="*/ 474133 h 2717800"/>
              <a:gd name="connsiteX117" fmla="*/ 5181600 w 5477934"/>
              <a:gd name="connsiteY117" fmla="*/ 406400 h 2717800"/>
              <a:gd name="connsiteX118" fmla="*/ 5173134 w 5477934"/>
              <a:gd name="connsiteY118" fmla="*/ 381000 h 2717800"/>
              <a:gd name="connsiteX119" fmla="*/ 5139267 w 5477934"/>
              <a:gd name="connsiteY119" fmla="*/ 338666 h 2717800"/>
              <a:gd name="connsiteX120" fmla="*/ 5080000 w 5477934"/>
              <a:gd name="connsiteY120" fmla="*/ 270933 h 2717800"/>
              <a:gd name="connsiteX121" fmla="*/ 5046134 w 5477934"/>
              <a:gd name="connsiteY121" fmla="*/ 220133 h 2717800"/>
              <a:gd name="connsiteX122" fmla="*/ 5037667 w 5477934"/>
              <a:gd name="connsiteY122" fmla="*/ 194733 h 2717800"/>
              <a:gd name="connsiteX123" fmla="*/ 5012267 w 5477934"/>
              <a:gd name="connsiteY123" fmla="*/ 177800 h 2717800"/>
              <a:gd name="connsiteX124" fmla="*/ 4969934 w 5477934"/>
              <a:gd name="connsiteY124" fmla="*/ 152400 h 2717800"/>
              <a:gd name="connsiteX125" fmla="*/ 4919134 w 5477934"/>
              <a:gd name="connsiteY125" fmla="*/ 127000 h 2717800"/>
              <a:gd name="connsiteX126" fmla="*/ 4893734 w 5477934"/>
              <a:gd name="connsiteY126" fmla="*/ 110066 h 2717800"/>
              <a:gd name="connsiteX127" fmla="*/ 4842934 w 5477934"/>
              <a:gd name="connsiteY127" fmla="*/ 93133 h 2717800"/>
              <a:gd name="connsiteX128" fmla="*/ 4817534 w 5477934"/>
              <a:gd name="connsiteY128" fmla="*/ 76200 h 2717800"/>
              <a:gd name="connsiteX129" fmla="*/ 4792134 w 5477934"/>
              <a:gd name="connsiteY129" fmla="*/ 67733 h 2717800"/>
              <a:gd name="connsiteX130" fmla="*/ 4715934 w 5477934"/>
              <a:gd name="connsiteY130" fmla="*/ 50800 h 2717800"/>
              <a:gd name="connsiteX131" fmla="*/ 4665134 w 5477934"/>
              <a:gd name="connsiteY131" fmla="*/ 33866 h 2717800"/>
              <a:gd name="connsiteX132" fmla="*/ 4588934 w 5477934"/>
              <a:gd name="connsiteY132" fmla="*/ 16933 h 2717800"/>
              <a:gd name="connsiteX133" fmla="*/ 4512734 w 5477934"/>
              <a:gd name="connsiteY133" fmla="*/ 0 h 2717800"/>
              <a:gd name="connsiteX134" fmla="*/ 3911600 w 5477934"/>
              <a:gd name="connsiteY134" fmla="*/ 8466 h 2717800"/>
              <a:gd name="connsiteX135" fmla="*/ 3877734 w 5477934"/>
              <a:gd name="connsiteY135" fmla="*/ 16933 h 2717800"/>
              <a:gd name="connsiteX136" fmla="*/ 3818467 w 5477934"/>
              <a:gd name="connsiteY136" fmla="*/ 25400 h 2717800"/>
              <a:gd name="connsiteX137" fmla="*/ 3767667 w 5477934"/>
              <a:gd name="connsiteY137" fmla="*/ 42333 h 2717800"/>
              <a:gd name="connsiteX138" fmla="*/ 3674534 w 5477934"/>
              <a:gd name="connsiteY138" fmla="*/ 67733 h 2717800"/>
              <a:gd name="connsiteX139" fmla="*/ 3640667 w 5477934"/>
              <a:gd name="connsiteY139" fmla="*/ 84666 h 2717800"/>
              <a:gd name="connsiteX140" fmla="*/ 3589867 w 5477934"/>
              <a:gd name="connsiteY140" fmla="*/ 118533 h 2717800"/>
              <a:gd name="connsiteX141" fmla="*/ 3564467 w 5477934"/>
              <a:gd name="connsiteY141" fmla="*/ 135466 h 2717800"/>
              <a:gd name="connsiteX142" fmla="*/ 3530600 w 5477934"/>
              <a:gd name="connsiteY142" fmla="*/ 169333 h 2717800"/>
              <a:gd name="connsiteX143" fmla="*/ 3513667 w 5477934"/>
              <a:gd name="connsiteY143" fmla="*/ 228600 h 2717800"/>
              <a:gd name="connsiteX144" fmla="*/ 3505200 w 5477934"/>
              <a:gd name="connsiteY144" fmla="*/ 254000 h 2717800"/>
              <a:gd name="connsiteX145" fmla="*/ 3513667 w 5477934"/>
              <a:gd name="connsiteY145" fmla="*/ 651933 h 2717800"/>
              <a:gd name="connsiteX146" fmla="*/ 3539067 w 5477934"/>
              <a:gd name="connsiteY146" fmla="*/ 770466 h 2717800"/>
              <a:gd name="connsiteX147" fmla="*/ 3564467 w 5477934"/>
              <a:gd name="connsiteY147" fmla="*/ 795866 h 2717800"/>
              <a:gd name="connsiteX148" fmla="*/ 3589867 w 5477934"/>
              <a:gd name="connsiteY148" fmla="*/ 855133 h 2717800"/>
              <a:gd name="connsiteX149" fmla="*/ 3640667 w 5477934"/>
              <a:gd name="connsiteY149" fmla="*/ 889000 h 2717800"/>
              <a:gd name="connsiteX150" fmla="*/ 3708400 w 5477934"/>
              <a:gd name="connsiteY150" fmla="*/ 965200 h 2717800"/>
              <a:gd name="connsiteX151" fmla="*/ 3759200 w 5477934"/>
              <a:gd name="connsiteY151" fmla="*/ 999066 h 2717800"/>
              <a:gd name="connsiteX152" fmla="*/ 3801534 w 5477934"/>
              <a:gd name="connsiteY152" fmla="*/ 1041400 h 2717800"/>
              <a:gd name="connsiteX153" fmla="*/ 3826934 w 5477934"/>
              <a:gd name="connsiteY153" fmla="*/ 1126066 h 2717800"/>
              <a:gd name="connsiteX154" fmla="*/ 3818467 w 5477934"/>
              <a:gd name="connsiteY154" fmla="*/ 1244600 h 2717800"/>
              <a:gd name="connsiteX155" fmla="*/ 3801534 w 5477934"/>
              <a:gd name="connsiteY155" fmla="*/ 1270000 h 2717800"/>
              <a:gd name="connsiteX156" fmla="*/ 3776134 w 5477934"/>
              <a:gd name="connsiteY156" fmla="*/ 1286933 h 2717800"/>
              <a:gd name="connsiteX157" fmla="*/ 3708400 w 5477934"/>
              <a:gd name="connsiteY157" fmla="*/ 1312333 h 2717800"/>
              <a:gd name="connsiteX158" fmla="*/ 3640667 w 5477934"/>
              <a:gd name="connsiteY158" fmla="*/ 1303866 h 2717800"/>
              <a:gd name="connsiteX159" fmla="*/ 3564467 w 5477934"/>
              <a:gd name="connsiteY159" fmla="*/ 1278466 h 2717800"/>
              <a:gd name="connsiteX160" fmla="*/ 3513667 w 5477934"/>
              <a:gd name="connsiteY160" fmla="*/ 1261533 h 2717800"/>
              <a:gd name="connsiteX161" fmla="*/ 3488267 w 5477934"/>
              <a:gd name="connsiteY161" fmla="*/ 1253066 h 2717800"/>
              <a:gd name="connsiteX162" fmla="*/ 3420534 w 5477934"/>
              <a:gd name="connsiteY162" fmla="*/ 1244600 h 2717800"/>
              <a:gd name="connsiteX163" fmla="*/ 3395134 w 5477934"/>
              <a:gd name="connsiteY163" fmla="*/ 1236133 h 2717800"/>
              <a:gd name="connsiteX164" fmla="*/ 3310467 w 5477934"/>
              <a:gd name="connsiteY164" fmla="*/ 1244600 h 2717800"/>
              <a:gd name="connsiteX165" fmla="*/ 3234267 w 5477934"/>
              <a:gd name="connsiteY165" fmla="*/ 1270000 h 2717800"/>
              <a:gd name="connsiteX166" fmla="*/ 3208867 w 5477934"/>
              <a:gd name="connsiteY166" fmla="*/ 1278466 h 2717800"/>
              <a:gd name="connsiteX167" fmla="*/ 3141134 w 5477934"/>
              <a:gd name="connsiteY167" fmla="*/ 1295400 h 2717800"/>
              <a:gd name="connsiteX168" fmla="*/ 3124200 w 5477934"/>
              <a:gd name="connsiteY168" fmla="*/ 1312333 h 2717800"/>
              <a:gd name="connsiteX169" fmla="*/ 3081867 w 5477934"/>
              <a:gd name="connsiteY169" fmla="*/ 1354666 h 2717800"/>
              <a:gd name="connsiteX170" fmla="*/ 3048000 w 5477934"/>
              <a:gd name="connsiteY170" fmla="*/ 1422400 h 2717800"/>
              <a:gd name="connsiteX171" fmla="*/ 2785534 w 5477934"/>
              <a:gd name="connsiteY171" fmla="*/ 1413933 h 2717800"/>
              <a:gd name="connsiteX172" fmla="*/ 2709334 w 5477934"/>
              <a:gd name="connsiteY172" fmla="*/ 1405466 h 2717800"/>
              <a:gd name="connsiteX173" fmla="*/ 2675467 w 5477934"/>
              <a:gd name="connsiteY173" fmla="*/ 1397000 h 2717800"/>
              <a:gd name="connsiteX174" fmla="*/ 2650067 w 5477934"/>
              <a:gd name="connsiteY174" fmla="*/ 1388533 h 2717800"/>
              <a:gd name="connsiteX175" fmla="*/ 2573867 w 5477934"/>
              <a:gd name="connsiteY175" fmla="*/ 1380066 h 2717800"/>
              <a:gd name="connsiteX176" fmla="*/ 2345267 w 5477934"/>
              <a:gd name="connsiteY176" fmla="*/ 1363133 h 2717800"/>
              <a:gd name="connsiteX177" fmla="*/ 2260600 w 5477934"/>
              <a:gd name="connsiteY177" fmla="*/ 1354666 h 2717800"/>
              <a:gd name="connsiteX178" fmla="*/ 2218267 w 5477934"/>
              <a:gd name="connsiteY178" fmla="*/ 1346200 h 2717800"/>
              <a:gd name="connsiteX179" fmla="*/ 2133600 w 5477934"/>
              <a:gd name="connsiteY179" fmla="*/ 1337733 h 2717800"/>
              <a:gd name="connsiteX180" fmla="*/ 1879600 w 5477934"/>
              <a:gd name="connsiteY180" fmla="*/ 1346200 h 2717800"/>
              <a:gd name="connsiteX181" fmla="*/ 1803400 w 5477934"/>
              <a:gd name="connsiteY181" fmla="*/ 1363133 h 2717800"/>
              <a:gd name="connsiteX182" fmla="*/ 1727200 w 5477934"/>
              <a:gd name="connsiteY182" fmla="*/ 1371600 h 2717800"/>
              <a:gd name="connsiteX183" fmla="*/ 1693334 w 5477934"/>
              <a:gd name="connsiteY183" fmla="*/ 1380066 h 2717800"/>
              <a:gd name="connsiteX184" fmla="*/ 1329267 w 5477934"/>
              <a:gd name="connsiteY184" fmla="*/ 1380066 h 2717800"/>
              <a:gd name="connsiteX185" fmla="*/ 1303867 w 5477934"/>
              <a:gd name="connsiteY185" fmla="*/ 1337733 h 2717800"/>
              <a:gd name="connsiteX186" fmla="*/ 1278467 w 5477934"/>
              <a:gd name="connsiteY186" fmla="*/ 1303866 h 2717800"/>
              <a:gd name="connsiteX187" fmla="*/ 1270000 w 5477934"/>
              <a:gd name="connsiteY187" fmla="*/ 1278466 h 2717800"/>
              <a:gd name="connsiteX188" fmla="*/ 1253067 w 5477934"/>
              <a:gd name="connsiteY188" fmla="*/ 1253066 h 2717800"/>
              <a:gd name="connsiteX189" fmla="*/ 1236134 w 5477934"/>
              <a:gd name="connsiteY189" fmla="*/ 1202266 h 2717800"/>
              <a:gd name="connsiteX190" fmla="*/ 1227667 w 5477934"/>
              <a:gd name="connsiteY190" fmla="*/ 1168400 h 2717800"/>
              <a:gd name="connsiteX191" fmla="*/ 1185334 w 5477934"/>
              <a:gd name="connsiteY191" fmla="*/ 1109133 h 2717800"/>
              <a:gd name="connsiteX192" fmla="*/ 1159934 w 5477934"/>
              <a:gd name="connsiteY192" fmla="*/ 1092200 h 2717800"/>
              <a:gd name="connsiteX193" fmla="*/ 1134534 w 5477934"/>
              <a:gd name="connsiteY193" fmla="*/ 1066800 h 2717800"/>
              <a:gd name="connsiteX194" fmla="*/ 1109134 w 5477934"/>
              <a:gd name="connsiteY194" fmla="*/ 1058333 h 2717800"/>
              <a:gd name="connsiteX195" fmla="*/ 1058334 w 5477934"/>
              <a:gd name="connsiteY195" fmla="*/ 1032933 h 2717800"/>
              <a:gd name="connsiteX196" fmla="*/ 973667 w 5477934"/>
              <a:gd name="connsiteY196" fmla="*/ 1007533 h 2717800"/>
              <a:gd name="connsiteX197" fmla="*/ 889000 w 5477934"/>
              <a:gd name="connsiteY197" fmla="*/ 965200 h 2717800"/>
              <a:gd name="connsiteX198" fmla="*/ 872067 w 5477934"/>
              <a:gd name="connsiteY198" fmla="*/ 948266 h 2717800"/>
              <a:gd name="connsiteX199" fmla="*/ 872067 w 5477934"/>
              <a:gd name="connsiteY199" fmla="*/ 948266 h 2717800"/>
              <a:gd name="connsiteX0" fmla="*/ 1337790 w 5943657"/>
              <a:gd name="connsiteY0" fmla="*/ 948266 h 2717800"/>
              <a:gd name="connsiteX1" fmla="*/ 1337790 w 5943657"/>
              <a:gd name="connsiteY1" fmla="*/ 948266 h 2717800"/>
              <a:gd name="connsiteX2" fmla="*/ 1253123 w 5943657"/>
              <a:gd name="connsiteY2" fmla="*/ 956733 h 2717800"/>
              <a:gd name="connsiteX3" fmla="*/ 1219257 w 5943657"/>
              <a:gd name="connsiteY3" fmla="*/ 973666 h 2717800"/>
              <a:gd name="connsiteX4" fmla="*/ 1193857 w 5943657"/>
              <a:gd name="connsiteY4" fmla="*/ 982133 h 2717800"/>
              <a:gd name="connsiteX5" fmla="*/ 1143057 w 5943657"/>
              <a:gd name="connsiteY5" fmla="*/ 1041400 h 2717800"/>
              <a:gd name="connsiteX6" fmla="*/ 1126123 w 5943657"/>
              <a:gd name="connsiteY6" fmla="*/ 1100666 h 2717800"/>
              <a:gd name="connsiteX7" fmla="*/ 1109190 w 5943657"/>
              <a:gd name="connsiteY7" fmla="*/ 1134533 h 2717800"/>
              <a:gd name="connsiteX8" fmla="*/ 1100723 w 5943657"/>
              <a:gd name="connsiteY8" fmla="*/ 1159933 h 2717800"/>
              <a:gd name="connsiteX9" fmla="*/ 1092257 w 5943657"/>
              <a:gd name="connsiteY9" fmla="*/ 1210733 h 2717800"/>
              <a:gd name="connsiteX10" fmla="*/ 1075323 w 5943657"/>
              <a:gd name="connsiteY10" fmla="*/ 1261533 h 2717800"/>
              <a:gd name="connsiteX11" fmla="*/ 1058390 w 5943657"/>
              <a:gd name="connsiteY11" fmla="*/ 1346200 h 2717800"/>
              <a:gd name="connsiteX12" fmla="*/ 1049923 w 5943657"/>
              <a:gd name="connsiteY12" fmla="*/ 1388533 h 2717800"/>
              <a:gd name="connsiteX13" fmla="*/ 1041457 w 5943657"/>
              <a:gd name="connsiteY13" fmla="*/ 1413933 h 2717800"/>
              <a:gd name="connsiteX14" fmla="*/ 1032990 w 5943657"/>
              <a:gd name="connsiteY14" fmla="*/ 1456266 h 2717800"/>
              <a:gd name="connsiteX15" fmla="*/ 1007590 w 5943657"/>
              <a:gd name="connsiteY15" fmla="*/ 1684866 h 2717800"/>
              <a:gd name="connsiteX16" fmla="*/ 999123 w 5943657"/>
              <a:gd name="connsiteY16" fmla="*/ 1735666 h 2717800"/>
              <a:gd name="connsiteX17" fmla="*/ 956790 w 5943657"/>
              <a:gd name="connsiteY17" fmla="*/ 1769533 h 2717800"/>
              <a:gd name="connsiteX18" fmla="*/ 905990 w 5943657"/>
              <a:gd name="connsiteY18" fmla="*/ 1803400 h 2717800"/>
              <a:gd name="connsiteX19" fmla="*/ 855190 w 5943657"/>
              <a:gd name="connsiteY19" fmla="*/ 1820333 h 2717800"/>
              <a:gd name="connsiteX20" fmla="*/ 829790 w 5943657"/>
              <a:gd name="connsiteY20" fmla="*/ 1837266 h 2717800"/>
              <a:gd name="connsiteX21" fmla="*/ 762057 w 5943657"/>
              <a:gd name="connsiteY21" fmla="*/ 1854200 h 2717800"/>
              <a:gd name="connsiteX22" fmla="*/ 651990 w 5943657"/>
              <a:gd name="connsiteY22" fmla="*/ 1871133 h 2717800"/>
              <a:gd name="connsiteX23" fmla="*/ 592723 w 5943657"/>
              <a:gd name="connsiteY23" fmla="*/ 1879600 h 2717800"/>
              <a:gd name="connsiteX24" fmla="*/ 558857 w 5943657"/>
              <a:gd name="connsiteY24" fmla="*/ 1888066 h 2717800"/>
              <a:gd name="connsiteX25" fmla="*/ 2173 w 5943657"/>
              <a:gd name="connsiteY25" fmla="*/ 1801283 h 2717800"/>
              <a:gd name="connsiteX26" fmla="*/ 474190 w 5943657"/>
              <a:gd name="connsiteY26" fmla="*/ 1964266 h 2717800"/>
              <a:gd name="connsiteX27" fmla="*/ 465723 w 5943657"/>
              <a:gd name="connsiteY27" fmla="*/ 1989666 h 2717800"/>
              <a:gd name="connsiteX28" fmla="*/ 474190 w 5943657"/>
              <a:gd name="connsiteY28" fmla="*/ 2082800 h 2717800"/>
              <a:gd name="connsiteX29" fmla="*/ 499590 w 5943657"/>
              <a:gd name="connsiteY29" fmla="*/ 2108200 h 2717800"/>
              <a:gd name="connsiteX30" fmla="*/ 516523 w 5943657"/>
              <a:gd name="connsiteY30" fmla="*/ 2133600 h 2717800"/>
              <a:gd name="connsiteX31" fmla="*/ 567323 w 5943657"/>
              <a:gd name="connsiteY31" fmla="*/ 2159000 h 2717800"/>
              <a:gd name="connsiteX32" fmla="*/ 609657 w 5943657"/>
              <a:gd name="connsiteY32" fmla="*/ 2175933 h 2717800"/>
              <a:gd name="connsiteX33" fmla="*/ 651990 w 5943657"/>
              <a:gd name="connsiteY33" fmla="*/ 2184400 h 2717800"/>
              <a:gd name="connsiteX34" fmla="*/ 753590 w 5943657"/>
              <a:gd name="connsiteY34" fmla="*/ 2201333 h 2717800"/>
              <a:gd name="connsiteX35" fmla="*/ 787457 w 5943657"/>
              <a:gd name="connsiteY35" fmla="*/ 2209800 h 2717800"/>
              <a:gd name="connsiteX36" fmla="*/ 922923 w 5943657"/>
              <a:gd name="connsiteY36" fmla="*/ 2226733 h 2717800"/>
              <a:gd name="connsiteX37" fmla="*/ 973723 w 5943657"/>
              <a:gd name="connsiteY37" fmla="*/ 2243666 h 2717800"/>
              <a:gd name="connsiteX38" fmla="*/ 1016057 w 5943657"/>
              <a:gd name="connsiteY38" fmla="*/ 2286000 h 2717800"/>
              <a:gd name="connsiteX39" fmla="*/ 1032990 w 5943657"/>
              <a:gd name="connsiteY39" fmla="*/ 2311400 h 2717800"/>
              <a:gd name="connsiteX40" fmla="*/ 1041457 w 5943657"/>
              <a:gd name="connsiteY40" fmla="*/ 2362200 h 2717800"/>
              <a:gd name="connsiteX41" fmla="*/ 1049923 w 5943657"/>
              <a:gd name="connsiteY41" fmla="*/ 2404533 h 2717800"/>
              <a:gd name="connsiteX42" fmla="*/ 1058390 w 5943657"/>
              <a:gd name="connsiteY42" fmla="*/ 2489200 h 2717800"/>
              <a:gd name="connsiteX43" fmla="*/ 1092257 w 5943657"/>
              <a:gd name="connsiteY43" fmla="*/ 2540000 h 2717800"/>
              <a:gd name="connsiteX44" fmla="*/ 1134590 w 5943657"/>
              <a:gd name="connsiteY44" fmla="*/ 2573866 h 2717800"/>
              <a:gd name="connsiteX45" fmla="*/ 1159990 w 5943657"/>
              <a:gd name="connsiteY45" fmla="*/ 2599266 h 2717800"/>
              <a:gd name="connsiteX46" fmla="*/ 1185390 w 5943657"/>
              <a:gd name="connsiteY46" fmla="*/ 2607733 h 2717800"/>
              <a:gd name="connsiteX47" fmla="*/ 1227723 w 5943657"/>
              <a:gd name="connsiteY47" fmla="*/ 2624666 h 2717800"/>
              <a:gd name="connsiteX48" fmla="*/ 1286990 w 5943657"/>
              <a:gd name="connsiteY48" fmla="*/ 2641600 h 2717800"/>
              <a:gd name="connsiteX49" fmla="*/ 1346257 w 5943657"/>
              <a:gd name="connsiteY49" fmla="*/ 2650066 h 2717800"/>
              <a:gd name="connsiteX50" fmla="*/ 1574857 w 5943657"/>
              <a:gd name="connsiteY50" fmla="*/ 2667000 h 2717800"/>
              <a:gd name="connsiteX51" fmla="*/ 2607790 w 5943657"/>
              <a:gd name="connsiteY51" fmla="*/ 2641600 h 2717800"/>
              <a:gd name="connsiteX52" fmla="*/ 2743257 w 5943657"/>
              <a:gd name="connsiteY52" fmla="*/ 2633133 h 2717800"/>
              <a:gd name="connsiteX53" fmla="*/ 2853323 w 5943657"/>
              <a:gd name="connsiteY53" fmla="*/ 2624666 h 2717800"/>
              <a:gd name="connsiteX54" fmla="*/ 2912590 w 5943657"/>
              <a:gd name="connsiteY54" fmla="*/ 2607733 h 2717800"/>
              <a:gd name="connsiteX55" fmla="*/ 3225857 w 5943657"/>
              <a:gd name="connsiteY55" fmla="*/ 2616200 h 2717800"/>
              <a:gd name="connsiteX56" fmla="*/ 3310523 w 5943657"/>
              <a:gd name="connsiteY56" fmla="*/ 2633133 h 2717800"/>
              <a:gd name="connsiteX57" fmla="*/ 3471390 w 5943657"/>
              <a:gd name="connsiteY57" fmla="*/ 2650066 h 2717800"/>
              <a:gd name="connsiteX58" fmla="*/ 3632257 w 5943657"/>
              <a:gd name="connsiteY58" fmla="*/ 2667000 h 2717800"/>
              <a:gd name="connsiteX59" fmla="*/ 3657657 w 5943657"/>
              <a:gd name="connsiteY59" fmla="*/ 2675466 h 2717800"/>
              <a:gd name="connsiteX60" fmla="*/ 3733857 w 5943657"/>
              <a:gd name="connsiteY60" fmla="*/ 2683933 h 2717800"/>
              <a:gd name="connsiteX61" fmla="*/ 3835457 w 5943657"/>
              <a:gd name="connsiteY61" fmla="*/ 2700866 h 2717800"/>
              <a:gd name="connsiteX62" fmla="*/ 3970923 w 5943657"/>
              <a:gd name="connsiteY62" fmla="*/ 2717800 h 2717800"/>
              <a:gd name="connsiteX63" fmla="*/ 4140257 w 5943657"/>
              <a:gd name="connsiteY63" fmla="*/ 2709333 h 2717800"/>
              <a:gd name="connsiteX64" fmla="*/ 4224923 w 5943657"/>
              <a:gd name="connsiteY64" fmla="*/ 2717800 h 2717800"/>
              <a:gd name="connsiteX65" fmla="*/ 4461990 w 5943657"/>
              <a:gd name="connsiteY65" fmla="*/ 2709333 h 2717800"/>
              <a:gd name="connsiteX66" fmla="*/ 4546657 w 5943657"/>
              <a:gd name="connsiteY66" fmla="*/ 2692400 h 2717800"/>
              <a:gd name="connsiteX67" fmla="*/ 4622857 w 5943657"/>
              <a:gd name="connsiteY67" fmla="*/ 2667000 h 2717800"/>
              <a:gd name="connsiteX68" fmla="*/ 4682123 w 5943657"/>
              <a:gd name="connsiteY68" fmla="*/ 2633133 h 2717800"/>
              <a:gd name="connsiteX69" fmla="*/ 4732923 w 5943657"/>
              <a:gd name="connsiteY69" fmla="*/ 2607733 h 2717800"/>
              <a:gd name="connsiteX70" fmla="*/ 4775257 w 5943657"/>
              <a:gd name="connsiteY70" fmla="*/ 2565400 h 2717800"/>
              <a:gd name="connsiteX71" fmla="*/ 4792190 w 5943657"/>
              <a:gd name="connsiteY71" fmla="*/ 2548466 h 2717800"/>
              <a:gd name="connsiteX72" fmla="*/ 4809123 w 5943657"/>
              <a:gd name="connsiteY72" fmla="*/ 2523066 h 2717800"/>
              <a:gd name="connsiteX73" fmla="*/ 4842990 w 5943657"/>
              <a:gd name="connsiteY73" fmla="*/ 2480733 h 2717800"/>
              <a:gd name="connsiteX74" fmla="*/ 4851457 w 5943657"/>
              <a:gd name="connsiteY74" fmla="*/ 2446866 h 2717800"/>
              <a:gd name="connsiteX75" fmla="*/ 4859923 w 5943657"/>
              <a:gd name="connsiteY75" fmla="*/ 2421466 h 2717800"/>
              <a:gd name="connsiteX76" fmla="*/ 4868390 w 5943657"/>
              <a:gd name="connsiteY76" fmla="*/ 2319866 h 2717800"/>
              <a:gd name="connsiteX77" fmla="*/ 4885323 w 5943657"/>
              <a:gd name="connsiteY77" fmla="*/ 2201333 h 2717800"/>
              <a:gd name="connsiteX78" fmla="*/ 4910723 w 5943657"/>
              <a:gd name="connsiteY78" fmla="*/ 2142066 h 2717800"/>
              <a:gd name="connsiteX79" fmla="*/ 4944590 w 5943657"/>
              <a:gd name="connsiteY79" fmla="*/ 2065866 h 2717800"/>
              <a:gd name="connsiteX80" fmla="*/ 4969990 w 5943657"/>
              <a:gd name="connsiteY80" fmla="*/ 2006600 h 2717800"/>
              <a:gd name="connsiteX81" fmla="*/ 5003857 w 5943657"/>
              <a:gd name="connsiteY81" fmla="*/ 1947333 h 2717800"/>
              <a:gd name="connsiteX82" fmla="*/ 5029257 w 5943657"/>
              <a:gd name="connsiteY82" fmla="*/ 1896533 h 2717800"/>
              <a:gd name="connsiteX83" fmla="*/ 5037723 w 5943657"/>
              <a:gd name="connsiteY83" fmla="*/ 1862666 h 2717800"/>
              <a:gd name="connsiteX84" fmla="*/ 5063123 w 5943657"/>
              <a:gd name="connsiteY84" fmla="*/ 1837266 h 2717800"/>
              <a:gd name="connsiteX85" fmla="*/ 5080057 w 5943657"/>
              <a:gd name="connsiteY85" fmla="*/ 1811866 h 2717800"/>
              <a:gd name="connsiteX86" fmla="*/ 5173190 w 5943657"/>
              <a:gd name="connsiteY86" fmla="*/ 1769533 h 2717800"/>
              <a:gd name="connsiteX87" fmla="*/ 5249390 w 5943657"/>
              <a:gd name="connsiteY87" fmla="*/ 1752600 h 2717800"/>
              <a:gd name="connsiteX88" fmla="*/ 5317123 w 5943657"/>
              <a:gd name="connsiteY88" fmla="*/ 1727200 h 2717800"/>
              <a:gd name="connsiteX89" fmla="*/ 5376390 w 5943657"/>
              <a:gd name="connsiteY89" fmla="*/ 1718733 h 2717800"/>
              <a:gd name="connsiteX90" fmla="*/ 5469523 w 5943657"/>
              <a:gd name="connsiteY90" fmla="*/ 1684866 h 2717800"/>
              <a:gd name="connsiteX91" fmla="*/ 5503390 w 5943657"/>
              <a:gd name="connsiteY91" fmla="*/ 1676400 h 2717800"/>
              <a:gd name="connsiteX92" fmla="*/ 5528790 w 5943657"/>
              <a:gd name="connsiteY92" fmla="*/ 1667933 h 2717800"/>
              <a:gd name="connsiteX93" fmla="*/ 5571123 w 5943657"/>
              <a:gd name="connsiteY93" fmla="*/ 1659466 h 2717800"/>
              <a:gd name="connsiteX94" fmla="*/ 5630390 w 5943657"/>
              <a:gd name="connsiteY94" fmla="*/ 1625600 h 2717800"/>
              <a:gd name="connsiteX95" fmla="*/ 5681190 w 5943657"/>
              <a:gd name="connsiteY95" fmla="*/ 1608666 h 2717800"/>
              <a:gd name="connsiteX96" fmla="*/ 5731990 w 5943657"/>
              <a:gd name="connsiteY96" fmla="*/ 1574800 h 2717800"/>
              <a:gd name="connsiteX97" fmla="*/ 5757390 w 5943657"/>
              <a:gd name="connsiteY97" fmla="*/ 1557866 h 2717800"/>
              <a:gd name="connsiteX98" fmla="*/ 5774323 w 5943657"/>
              <a:gd name="connsiteY98" fmla="*/ 1532466 h 2717800"/>
              <a:gd name="connsiteX99" fmla="*/ 5799723 w 5943657"/>
              <a:gd name="connsiteY99" fmla="*/ 1507066 h 2717800"/>
              <a:gd name="connsiteX100" fmla="*/ 5816657 w 5943657"/>
              <a:gd name="connsiteY100" fmla="*/ 1473200 h 2717800"/>
              <a:gd name="connsiteX101" fmla="*/ 5842057 w 5943657"/>
              <a:gd name="connsiteY101" fmla="*/ 1439333 h 2717800"/>
              <a:gd name="connsiteX102" fmla="*/ 5875923 w 5943657"/>
              <a:gd name="connsiteY102" fmla="*/ 1388533 h 2717800"/>
              <a:gd name="connsiteX103" fmla="*/ 5892857 w 5943657"/>
              <a:gd name="connsiteY103" fmla="*/ 1363133 h 2717800"/>
              <a:gd name="connsiteX104" fmla="*/ 5909790 w 5943657"/>
              <a:gd name="connsiteY104" fmla="*/ 1303866 h 2717800"/>
              <a:gd name="connsiteX105" fmla="*/ 5943657 w 5943657"/>
              <a:gd name="connsiteY105" fmla="*/ 1210733 h 2717800"/>
              <a:gd name="connsiteX106" fmla="*/ 5935190 w 5943657"/>
              <a:gd name="connsiteY106" fmla="*/ 1032933 h 2717800"/>
              <a:gd name="connsiteX107" fmla="*/ 5926723 w 5943657"/>
              <a:gd name="connsiteY107" fmla="*/ 1007533 h 2717800"/>
              <a:gd name="connsiteX108" fmla="*/ 5842057 w 5943657"/>
              <a:gd name="connsiteY108" fmla="*/ 948266 h 2717800"/>
              <a:gd name="connsiteX109" fmla="*/ 5791257 w 5943657"/>
              <a:gd name="connsiteY109" fmla="*/ 914400 h 2717800"/>
              <a:gd name="connsiteX110" fmla="*/ 5765857 w 5943657"/>
              <a:gd name="connsiteY110" fmla="*/ 897466 h 2717800"/>
              <a:gd name="connsiteX111" fmla="*/ 5757390 w 5943657"/>
              <a:gd name="connsiteY111" fmla="*/ 838200 h 2717800"/>
              <a:gd name="connsiteX112" fmla="*/ 5748923 w 5943657"/>
              <a:gd name="connsiteY112" fmla="*/ 812800 h 2717800"/>
              <a:gd name="connsiteX113" fmla="*/ 5740457 w 5943657"/>
              <a:gd name="connsiteY113" fmla="*/ 778933 h 2717800"/>
              <a:gd name="connsiteX114" fmla="*/ 5715057 w 5943657"/>
              <a:gd name="connsiteY114" fmla="*/ 601133 h 2717800"/>
              <a:gd name="connsiteX115" fmla="*/ 5706590 w 5943657"/>
              <a:gd name="connsiteY115" fmla="*/ 550333 h 2717800"/>
              <a:gd name="connsiteX116" fmla="*/ 5681190 w 5943657"/>
              <a:gd name="connsiteY116" fmla="*/ 474133 h 2717800"/>
              <a:gd name="connsiteX117" fmla="*/ 5647323 w 5943657"/>
              <a:gd name="connsiteY117" fmla="*/ 406400 h 2717800"/>
              <a:gd name="connsiteX118" fmla="*/ 5638857 w 5943657"/>
              <a:gd name="connsiteY118" fmla="*/ 381000 h 2717800"/>
              <a:gd name="connsiteX119" fmla="*/ 5604990 w 5943657"/>
              <a:gd name="connsiteY119" fmla="*/ 338666 h 2717800"/>
              <a:gd name="connsiteX120" fmla="*/ 5545723 w 5943657"/>
              <a:gd name="connsiteY120" fmla="*/ 270933 h 2717800"/>
              <a:gd name="connsiteX121" fmla="*/ 5511857 w 5943657"/>
              <a:gd name="connsiteY121" fmla="*/ 220133 h 2717800"/>
              <a:gd name="connsiteX122" fmla="*/ 5503390 w 5943657"/>
              <a:gd name="connsiteY122" fmla="*/ 194733 h 2717800"/>
              <a:gd name="connsiteX123" fmla="*/ 5477990 w 5943657"/>
              <a:gd name="connsiteY123" fmla="*/ 177800 h 2717800"/>
              <a:gd name="connsiteX124" fmla="*/ 5435657 w 5943657"/>
              <a:gd name="connsiteY124" fmla="*/ 152400 h 2717800"/>
              <a:gd name="connsiteX125" fmla="*/ 5384857 w 5943657"/>
              <a:gd name="connsiteY125" fmla="*/ 127000 h 2717800"/>
              <a:gd name="connsiteX126" fmla="*/ 5359457 w 5943657"/>
              <a:gd name="connsiteY126" fmla="*/ 110066 h 2717800"/>
              <a:gd name="connsiteX127" fmla="*/ 5308657 w 5943657"/>
              <a:gd name="connsiteY127" fmla="*/ 93133 h 2717800"/>
              <a:gd name="connsiteX128" fmla="*/ 5283257 w 5943657"/>
              <a:gd name="connsiteY128" fmla="*/ 76200 h 2717800"/>
              <a:gd name="connsiteX129" fmla="*/ 5257857 w 5943657"/>
              <a:gd name="connsiteY129" fmla="*/ 67733 h 2717800"/>
              <a:gd name="connsiteX130" fmla="*/ 5181657 w 5943657"/>
              <a:gd name="connsiteY130" fmla="*/ 50800 h 2717800"/>
              <a:gd name="connsiteX131" fmla="*/ 5130857 w 5943657"/>
              <a:gd name="connsiteY131" fmla="*/ 33866 h 2717800"/>
              <a:gd name="connsiteX132" fmla="*/ 5054657 w 5943657"/>
              <a:gd name="connsiteY132" fmla="*/ 16933 h 2717800"/>
              <a:gd name="connsiteX133" fmla="*/ 4978457 w 5943657"/>
              <a:gd name="connsiteY133" fmla="*/ 0 h 2717800"/>
              <a:gd name="connsiteX134" fmla="*/ 4377323 w 5943657"/>
              <a:gd name="connsiteY134" fmla="*/ 8466 h 2717800"/>
              <a:gd name="connsiteX135" fmla="*/ 4343457 w 5943657"/>
              <a:gd name="connsiteY135" fmla="*/ 16933 h 2717800"/>
              <a:gd name="connsiteX136" fmla="*/ 4284190 w 5943657"/>
              <a:gd name="connsiteY136" fmla="*/ 25400 h 2717800"/>
              <a:gd name="connsiteX137" fmla="*/ 4233390 w 5943657"/>
              <a:gd name="connsiteY137" fmla="*/ 42333 h 2717800"/>
              <a:gd name="connsiteX138" fmla="*/ 4140257 w 5943657"/>
              <a:gd name="connsiteY138" fmla="*/ 67733 h 2717800"/>
              <a:gd name="connsiteX139" fmla="*/ 4106390 w 5943657"/>
              <a:gd name="connsiteY139" fmla="*/ 84666 h 2717800"/>
              <a:gd name="connsiteX140" fmla="*/ 4055590 w 5943657"/>
              <a:gd name="connsiteY140" fmla="*/ 118533 h 2717800"/>
              <a:gd name="connsiteX141" fmla="*/ 4030190 w 5943657"/>
              <a:gd name="connsiteY141" fmla="*/ 135466 h 2717800"/>
              <a:gd name="connsiteX142" fmla="*/ 3996323 w 5943657"/>
              <a:gd name="connsiteY142" fmla="*/ 169333 h 2717800"/>
              <a:gd name="connsiteX143" fmla="*/ 3979390 w 5943657"/>
              <a:gd name="connsiteY143" fmla="*/ 228600 h 2717800"/>
              <a:gd name="connsiteX144" fmla="*/ 3970923 w 5943657"/>
              <a:gd name="connsiteY144" fmla="*/ 254000 h 2717800"/>
              <a:gd name="connsiteX145" fmla="*/ 3979390 w 5943657"/>
              <a:gd name="connsiteY145" fmla="*/ 651933 h 2717800"/>
              <a:gd name="connsiteX146" fmla="*/ 4004790 w 5943657"/>
              <a:gd name="connsiteY146" fmla="*/ 770466 h 2717800"/>
              <a:gd name="connsiteX147" fmla="*/ 4030190 w 5943657"/>
              <a:gd name="connsiteY147" fmla="*/ 795866 h 2717800"/>
              <a:gd name="connsiteX148" fmla="*/ 4055590 w 5943657"/>
              <a:gd name="connsiteY148" fmla="*/ 855133 h 2717800"/>
              <a:gd name="connsiteX149" fmla="*/ 4106390 w 5943657"/>
              <a:gd name="connsiteY149" fmla="*/ 889000 h 2717800"/>
              <a:gd name="connsiteX150" fmla="*/ 4174123 w 5943657"/>
              <a:gd name="connsiteY150" fmla="*/ 965200 h 2717800"/>
              <a:gd name="connsiteX151" fmla="*/ 4224923 w 5943657"/>
              <a:gd name="connsiteY151" fmla="*/ 999066 h 2717800"/>
              <a:gd name="connsiteX152" fmla="*/ 4267257 w 5943657"/>
              <a:gd name="connsiteY152" fmla="*/ 1041400 h 2717800"/>
              <a:gd name="connsiteX153" fmla="*/ 4292657 w 5943657"/>
              <a:gd name="connsiteY153" fmla="*/ 1126066 h 2717800"/>
              <a:gd name="connsiteX154" fmla="*/ 4284190 w 5943657"/>
              <a:gd name="connsiteY154" fmla="*/ 1244600 h 2717800"/>
              <a:gd name="connsiteX155" fmla="*/ 4267257 w 5943657"/>
              <a:gd name="connsiteY155" fmla="*/ 1270000 h 2717800"/>
              <a:gd name="connsiteX156" fmla="*/ 4241857 w 5943657"/>
              <a:gd name="connsiteY156" fmla="*/ 1286933 h 2717800"/>
              <a:gd name="connsiteX157" fmla="*/ 4174123 w 5943657"/>
              <a:gd name="connsiteY157" fmla="*/ 1312333 h 2717800"/>
              <a:gd name="connsiteX158" fmla="*/ 4106390 w 5943657"/>
              <a:gd name="connsiteY158" fmla="*/ 1303866 h 2717800"/>
              <a:gd name="connsiteX159" fmla="*/ 4030190 w 5943657"/>
              <a:gd name="connsiteY159" fmla="*/ 1278466 h 2717800"/>
              <a:gd name="connsiteX160" fmla="*/ 3979390 w 5943657"/>
              <a:gd name="connsiteY160" fmla="*/ 1261533 h 2717800"/>
              <a:gd name="connsiteX161" fmla="*/ 3953990 w 5943657"/>
              <a:gd name="connsiteY161" fmla="*/ 1253066 h 2717800"/>
              <a:gd name="connsiteX162" fmla="*/ 3886257 w 5943657"/>
              <a:gd name="connsiteY162" fmla="*/ 1244600 h 2717800"/>
              <a:gd name="connsiteX163" fmla="*/ 3860857 w 5943657"/>
              <a:gd name="connsiteY163" fmla="*/ 1236133 h 2717800"/>
              <a:gd name="connsiteX164" fmla="*/ 3776190 w 5943657"/>
              <a:gd name="connsiteY164" fmla="*/ 1244600 h 2717800"/>
              <a:gd name="connsiteX165" fmla="*/ 3699990 w 5943657"/>
              <a:gd name="connsiteY165" fmla="*/ 1270000 h 2717800"/>
              <a:gd name="connsiteX166" fmla="*/ 3674590 w 5943657"/>
              <a:gd name="connsiteY166" fmla="*/ 1278466 h 2717800"/>
              <a:gd name="connsiteX167" fmla="*/ 3606857 w 5943657"/>
              <a:gd name="connsiteY167" fmla="*/ 1295400 h 2717800"/>
              <a:gd name="connsiteX168" fmla="*/ 3589923 w 5943657"/>
              <a:gd name="connsiteY168" fmla="*/ 1312333 h 2717800"/>
              <a:gd name="connsiteX169" fmla="*/ 3547590 w 5943657"/>
              <a:gd name="connsiteY169" fmla="*/ 1354666 h 2717800"/>
              <a:gd name="connsiteX170" fmla="*/ 3513723 w 5943657"/>
              <a:gd name="connsiteY170" fmla="*/ 1422400 h 2717800"/>
              <a:gd name="connsiteX171" fmla="*/ 3251257 w 5943657"/>
              <a:gd name="connsiteY171" fmla="*/ 1413933 h 2717800"/>
              <a:gd name="connsiteX172" fmla="*/ 3175057 w 5943657"/>
              <a:gd name="connsiteY172" fmla="*/ 1405466 h 2717800"/>
              <a:gd name="connsiteX173" fmla="*/ 3141190 w 5943657"/>
              <a:gd name="connsiteY173" fmla="*/ 1397000 h 2717800"/>
              <a:gd name="connsiteX174" fmla="*/ 3115790 w 5943657"/>
              <a:gd name="connsiteY174" fmla="*/ 1388533 h 2717800"/>
              <a:gd name="connsiteX175" fmla="*/ 3039590 w 5943657"/>
              <a:gd name="connsiteY175" fmla="*/ 1380066 h 2717800"/>
              <a:gd name="connsiteX176" fmla="*/ 2810990 w 5943657"/>
              <a:gd name="connsiteY176" fmla="*/ 1363133 h 2717800"/>
              <a:gd name="connsiteX177" fmla="*/ 2726323 w 5943657"/>
              <a:gd name="connsiteY177" fmla="*/ 1354666 h 2717800"/>
              <a:gd name="connsiteX178" fmla="*/ 2683990 w 5943657"/>
              <a:gd name="connsiteY178" fmla="*/ 1346200 h 2717800"/>
              <a:gd name="connsiteX179" fmla="*/ 2599323 w 5943657"/>
              <a:gd name="connsiteY179" fmla="*/ 1337733 h 2717800"/>
              <a:gd name="connsiteX180" fmla="*/ 2345323 w 5943657"/>
              <a:gd name="connsiteY180" fmla="*/ 1346200 h 2717800"/>
              <a:gd name="connsiteX181" fmla="*/ 2269123 w 5943657"/>
              <a:gd name="connsiteY181" fmla="*/ 1363133 h 2717800"/>
              <a:gd name="connsiteX182" fmla="*/ 2192923 w 5943657"/>
              <a:gd name="connsiteY182" fmla="*/ 1371600 h 2717800"/>
              <a:gd name="connsiteX183" fmla="*/ 2159057 w 5943657"/>
              <a:gd name="connsiteY183" fmla="*/ 1380066 h 2717800"/>
              <a:gd name="connsiteX184" fmla="*/ 1794990 w 5943657"/>
              <a:gd name="connsiteY184" fmla="*/ 1380066 h 2717800"/>
              <a:gd name="connsiteX185" fmla="*/ 1769590 w 5943657"/>
              <a:gd name="connsiteY185" fmla="*/ 1337733 h 2717800"/>
              <a:gd name="connsiteX186" fmla="*/ 1744190 w 5943657"/>
              <a:gd name="connsiteY186" fmla="*/ 1303866 h 2717800"/>
              <a:gd name="connsiteX187" fmla="*/ 1735723 w 5943657"/>
              <a:gd name="connsiteY187" fmla="*/ 1278466 h 2717800"/>
              <a:gd name="connsiteX188" fmla="*/ 1718790 w 5943657"/>
              <a:gd name="connsiteY188" fmla="*/ 1253066 h 2717800"/>
              <a:gd name="connsiteX189" fmla="*/ 1701857 w 5943657"/>
              <a:gd name="connsiteY189" fmla="*/ 1202266 h 2717800"/>
              <a:gd name="connsiteX190" fmla="*/ 1693390 w 5943657"/>
              <a:gd name="connsiteY190" fmla="*/ 1168400 h 2717800"/>
              <a:gd name="connsiteX191" fmla="*/ 1651057 w 5943657"/>
              <a:gd name="connsiteY191" fmla="*/ 1109133 h 2717800"/>
              <a:gd name="connsiteX192" fmla="*/ 1625657 w 5943657"/>
              <a:gd name="connsiteY192" fmla="*/ 1092200 h 2717800"/>
              <a:gd name="connsiteX193" fmla="*/ 1600257 w 5943657"/>
              <a:gd name="connsiteY193" fmla="*/ 1066800 h 2717800"/>
              <a:gd name="connsiteX194" fmla="*/ 1574857 w 5943657"/>
              <a:gd name="connsiteY194" fmla="*/ 1058333 h 2717800"/>
              <a:gd name="connsiteX195" fmla="*/ 1524057 w 5943657"/>
              <a:gd name="connsiteY195" fmla="*/ 1032933 h 2717800"/>
              <a:gd name="connsiteX196" fmla="*/ 1439390 w 5943657"/>
              <a:gd name="connsiteY196" fmla="*/ 1007533 h 2717800"/>
              <a:gd name="connsiteX197" fmla="*/ 1354723 w 5943657"/>
              <a:gd name="connsiteY197" fmla="*/ 965200 h 2717800"/>
              <a:gd name="connsiteX198" fmla="*/ 1337790 w 5943657"/>
              <a:gd name="connsiteY198" fmla="*/ 948266 h 2717800"/>
              <a:gd name="connsiteX199" fmla="*/ 1337790 w 5943657"/>
              <a:gd name="connsiteY199" fmla="*/ 948266 h 2717800"/>
              <a:gd name="connsiteX0" fmla="*/ 1405467 w 6011334"/>
              <a:gd name="connsiteY0" fmla="*/ 948266 h 2717800"/>
              <a:gd name="connsiteX1" fmla="*/ 1405467 w 6011334"/>
              <a:gd name="connsiteY1" fmla="*/ 948266 h 2717800"/>
              <a:gd name="connsiteX2" fmla="*/ 1320800 w 6011334"/>
              <a:gd name="connsiteY2" fmla="*/ 956733 h 2717800"/>
              <a:gd name="connsiteX3" fmla="*/ 1286934 w 6011334"/>
              <a:gd name="connsiteY3" fmla="*/ 973666 h 2717800"/>
              <a:gd name="connsiteX4" fmla="*/ 1261534 w 6011334"/>
              <a:gd name="connsiteY4" fmla="*/ 982133 h 2717800"/>
              <a:gd name="connsiteX5" fmla="*/ 1210734 w 6011334"/>
              <a:gd name="connsiteY5" fmla="*/ 1041400 h 2717800"/>
              <a:gd name="connsiteX6" fmla="*/ 1193800 w 6011334"/>
              <a:gd name="connsiteY6" fmla="*/ 1100666 h 2717800"/>
              <a:gd name="connsiteX7" fmla="*/ 1176867 w 6011334"/>
              <a:gd name="connsiteY7" fmla="*/ 1134533 h 2717800"/>
              <a:gd name="connsiteX8" fmla="*/ 1168400 w 6011334"/>
              <a:gd name="connsiteY8" fmla="*/ 1159933 h 2717800"/>
              <a:gd name="connsiteX9" fmla="*/ 1159934 w 6011334"/>
              <a:gd name="connsiteY9" fmla="*/ 1210733 h 2717800"/>
              <a:gd name="connsiteX10" fmla="*/ 1143000 w 6011334"/>
              <a:gd name="connsiteY10" fmla="*/ 1261533 h 2717800"/>
              <a:gd name="connsiteX11" fmla="*/ 1126067 w 6011334"/>
              <a:gd name="connsiteY11" fmla="*/ 1346200 h 2717800"/>
              <a:gd name="connsiteX12" fmla="*/ 1117600 w 6011334"/>
              <a:gd name="connsiteY12" fmla="*/ 1388533 h 2717800"/>
              <a:gd name="connsiteX13" fmla="*/ 1109134 w 6011334"/>
              <a:gd name="connsiteY13" fmla="*/ 1413933 h 2717800"/>
              <a:gd name="connsiteX14" fmla="*/ 1100667 w 6011334"/>
              <a:gd name="connsiteY14" fmla="*/ 1456266 h 2717800"/>
              <a:gd name="connsiteX15" fmla="*/ 1075267 w 6011334"/>
              <a:gd name="connsiteY15" fmla="*/ 1684866 h 2717800"/>
              <a:gd name="connsiteX16" fmla="*/ 1066800 w 6011334"/>
              <a:gd name="connsiteY16" fmla="*/ 1735666 h 2717800"/>
              <a:gd name="connsiteX17" fmla="*/ 1024467 w 6011334"/>
              <a:gd name="connsiteY17" fmla="*/ 1769533 h 2717800"/>
              <a:gd name="connsiteX18" fmla="*/ 973667 w 6011334"/>
              <a:gd name="connsiteY18" fmla="*/ 1803400 h 2717800"/>
              <a:gd name="connsiteX19" fmla="*/ 922867 w 6011334"/>
              <a:gd name="connsiteY19" fmla="*/ 1820333 h 2717800"/>
              <a:gd name="connsiteX20" fmla="*/ 897467 w 6011334"/>
              <a:gd name="connsiteY20" fmla="*/ 1837266 h 2717800"/>
              <a:gd name="connsiteX21" fmla="*/ 829734 w 6011334"/>
              <a:gd name="connsiteY21" fmla="*/ 1854200 h 2717800"/>
              <a:gd name="connsiteX22" fmla="*/ 719667 w 6011334"/>
              <a:gd name="connsiteY22" fmla="*/ 1871133 h 2717800"/>
              <a:gd name="connsiteX23" fmla="*/ 660400 w 6011334"/>
              <a:gd name="connsiteY23" fmla="*/ 1879600 h 2717800"/>
              <a:gd name="connsiteX24" fmla="*/ 626534 w 6011334"/>
              <a:gd name="connsiteY24" fmla="*/ 1888066 h 2717800"/>
              <a:gd name="connsiteX25" fmla="*/ 69850 w 6011334"/>
              <a:gd name="connsiteY25" fmla="*/ 1801283 h 2717800"/>
              <a:gd name="connsiteX26" fmla="*/ 541867 w 6011334"/>
              <a:gd name="connsiteY26" fmla="*/ 1964266 h 2717800"/>
              <a:gd name="connsiteX27" fmla="*/ 0 w 6011334"/>
              <a:gd name="connsiteY27" fmla="*/ 1989666 h 2717800"/>
              <a:gd name="connsiteX28" fmla="*/ 541867 w 6011334"/>
              <a:gd name="connsiteY28" fmla="*/ 2082800 h 2717800"/>
              <a:gd name="connsiteX29" fmla="*/ 567267 w 6011334"/>
              <a:gd name="connsiteY29" fmla="*/ 2108200 h 2717800"/>
              <a:gd name="connsiteX30" fmla="*/ 584200 w 6011334"/>
              <a:gd name="connsiteY30" fmla="*/ 2133600 h 2717800"/>
              <a:gd name="connsiteX31" fmla="*/ 635000 w 6011334"/>
              <a:gd name="connsiteY31" fmla="*/ 2159000 h 2717800"/>
              <a:gd name="connsiteX32" fmla="*/ 677334 w 6011334"/>
              <a:gd name="connsiteY32" fmla="*/ 2175933 h 2717800"/>
              <a:gd name="connsiteX33" fmla="*/ 719667 w 6011334"/>
              <a:gd name="connsiteY33" fmla="*/ 2184400 h 2717800"/>
              <a:gd name="connsiteX34" fmla="*/ 821267 w 6011334"/>
              <a:gd name="connsiteY34" fmla="*/ 2201333 h 2717800"/>
              <a:gd name="connsiteX35" fmla="*/ 855134 w 6011334"/>
              <a:gd name="connsiteY35" fmla="*/ 2209800 h 2717800"/>
              <a:gd name="connsiteX36" fmla="*/ 990600 w 6011334"/>
              <a:gd name="connsiteY36" fmla="*/ 2226733 h 2717800"/>
              <a:gd name="connsiteX37" fmla="*/ 1041400 w 6011334"/>
              <a:gd name="connsiteY37" fmla="*/ 2243666 h 2717800"/>
              <a:gd name="connsiteX38" fmla="*/ 1083734 w 6011334"/>
              <a:gd name="connsiteY38" fmla="*/ 2286000 h 2717800"/>
              <a:gd name="connsiteX39" fmla="*/ 1100667 w 6011334"/>
              <a:gd name="connsiteY39" fmla="*/ 2311400 h 2717800"/>
              <a:gd name="connsiteX40" fmla="*/ 1109134 w 6011334"/>
              <a:gd name="connsiteY40" fmla="*/ 2362200 h 2717800"/>
              <a:gd name="connsiteX41" fmla="*/ 1117600 w 6011334"/>
              <a:gd name="connsiteY41" fmla="*/ 2404533 h 2717800"/>
              <a:gd name="connsiteX42" fmla="*/ 1126067 w 6011334"/>
              <a:gd name="connsiteY42" fmla="*/ 2489200 h 2717800"/>
              <a:gd name="connsiteX43" fmla="*/ 1159934 w 6011334"/>
              <a:gd name="connsiteY43" fmla="*/ 2540000 h 2717800"/>
              <a:gd name="connsiteX44" fmla="*/ 1202267 w 6011334"/>
              <a:gd name="connsiteY44" fmla="*/ 2573866 h 2717800"/>
              <a:gd name="connsiteX45" fmla="*/ 1227667 w 6011334"/>
              <a:gd name="connsiteY45" fmla="*/ 2599266 h 2717800"/>
              <a:gd name="connsiteX46" fmla="*/ 1253067 w 6011334"/>
              <a:gd name="connsiteY46" fmla="*/ 2607733 h 2717800"/>
              <a:gd name="connsiteX47" fmla="*/ 1295400 w 6011334"/>
              <a:gd name="connsiteY47" fmla="*/ 2624666 h 2717800"/>
              <a:gd name="connsiteX48" fmla="*/ 1354667 w 6011334"/>
              <a:gd name="connsiteY48" fmla="*/ 2641600 h 2717800"/>
              <a:gd name="connsiteX49" fmla="*/ 1413934 w 6011334"/>
              <a:gd name="connsiteY49" fmla="*/ 2650066 h 2717800"/>
              <a:gd name="connsiteX50" fmla="*/ 1642534 w 6011334"/>
              <a:gd name="connsiteY50" fmla="*/ 2667000 h 2717800"/>
              <a:gd name="connsiteX51" fmla="*/ 2675467 w 6011334"/>
              <a:gd name="connsiteY51" fmla="*/ 2641600 h 2717800"/>
              <a:gd name="connsiteX52" fmla="*/ 2810934 w 6011334"/>
              <a:gd name="connsiteY52" fmla="*/ 2633133 h 2717800"/>
              <a:gd name="connsiteX53" fmla="*/ 2921000 w 6011334"/>
              <a:gd name="connsiteY53" fmla="*/ 2624666 h 2717800"/>
              <a:gd name="connsiteX54" fmla="*/ 2980267 w 6011334"/>
              <a:gd name="connsiteY54" fmla="*/ 2607733 h 2717800"/>
              <a:gd name="connsiteX55" fmla="*/ 3293534 w 6011334"/>
              <a:gd name="connsiteY55" fmla="*/ 2616200 h 2717800"/>
              <a:gd name="connsiteX56" fmla="*/ 3378200 w 6011334"/>
              <a:gd name="connsiteY56" fmla="*/ 2633133 h 2717800"/>
              <a:gd name="connsiteX57" fmla="*/ 3539067 w 6011334"/>
              <a:gd name="connsiteY57" fmla="*/ 2650066 h 2717800"/>
              <a:gd name="connsiteX58" fmla="*/ 3699934 w 6011334"/>
              <a:gd name="connsiteY58" fmla="*/ 2667000 h 2717800"/>
              <a:gd name="connsiteX59" fmla="*/ 3725334 w 6011334"/>
              <a:gd name="connsiteY59" fmla="*/ 2675466 h 2717800"/>
              <a:gd name="connsiteX60" fmla="*/ 3801534 w 6011334"/>
              <a:gd name="connsiteY60" fmla="*/ 2683933 h 2717800"/>
              <a:gd name="connsiteX61" fmla="*/ 3903134 w 6011334"/>
              <a:gd name="connsiteY61" fmla="*/ 2700866 h 2717800"/>
              <a:gd name="connsiteX62" fmla="*/ 4038600 w 6011334"/>
              <a:gd name="connsiteY62" fmla="*/ 2717800 h 2717800"/>
              <a:gd name="connsiteX63" fmla="*/ 4207934 w 6011334"/>
              <a:gd name="connsiteY63" fmla="*/ 2709333 h 2717800"/>
              <a:gd name="connsiteX64" fmla="*/ 4292600 w 6011334"/>
              <a:gd name="connsiteY64" fmla="*/ 2717800 h 2717800"/>
              <a:gd name="connsiteX65" fmla="*/ 4529667 w 6011334"/>
              <a:gd name="connsiteY65" fmla="*/ 2709333 h 2717800"/>
              <a:gd name="connsiteX66" fmla="*/ 4614334 w 6011334"/>
              <a:gd name="connsiteY66" fmla="*/ 2692400 h 2717800"/>
              <a:gd name="connsiteX67" fmla="*/ 4690534 w 6011334"/>
              <a:gd name="connsiteY67" fmla="*/ 2667000 h 2717800"/>
              <a:gd name="connsiteX68" fmla="*/ 4749800 w 6011334"/>
              <a:gd name="connsiteY68" fmla="*/ 2633133 h 2717800"/>
              <a:gd name="connsiteX69" fmla="*/ 4800600 w 6011334"/>
              <a:gd name="connsiteY69" fmla="*/ 2607733 h 2717800"/>
              <a:gd name="connsiteX70" fmla="*/ 4842934 w 6011334"/>
              <a:gd name="connsiteY70" fmla="*/ 2565400 h 2717800"/>
              <a:gd name="connsiteX71" fmla="*/ 4859867 w 6011334"/>
              <a:gd name="connsiteY71" fmla="*/ 2548466 h 2717800"/>
              <a:gd name="connsiteX72" fmla="*/ 4876800 w 6011334"/>
              <a:gd name="connsiteY72" fmla="*/ 2523066 h 2717800"/>
              <a:gd name="connsiteX73" fmla="*/ 4910667 w 6011334"/>
              <a:gd name="connsiteY73" fmla="*/ 2480733 h 2717800"/>
              <a:gd name="connsiteX74" fmla="*/ 4919134 w 6011334"/>
              <a:gd name="connsiteY74" fmla="*/ 2446866 h 2717800"/>
              <a:gd name="connsiteX75" fmla="*/ 4927600 w 6011334"/>
              <a:gd name="connsiteY75" fmla="*/ 2421466 h 2717800"/>
              <a:gd name="connsiteX76" fmla="*/ 4936067 w 6011334"/>
              <a:gd name="connsiteY76" fmla="*/ 2319866 h 2717800"/>
              <a:gd name="connsiteX77" fmla="*/ 4953000 w 6011334"/>
              <a:gd name="connsiteY77" fmla="*/ 2201333 h 2717800"/>
              <a:gd name="connsiteX78" fmla="*/ 4978400 w 6011334"/>
              <a:gd name="connsiteY78" fmla="*/ 2142066 h 2717800"/>
              <a:gd name="connsiteX79" fmla="*/ 5012267 w 6011334"/>
              <a:gd name="connsiteY79" fmla="*/ 2065866 h 2717800"/>
              <a:gd name="connsiteX80" fmla="*/ 5037667 w 6011334"/>
              <a:gd name="connsiteY80" fmla="*/ 2006600 h 2717800"/>
              <a:gd name="connsiteX81" fmla="*/ 5071534 w 6011334"/>
              <a:gd name="connsiteY81" fmla="*/ 1947333 h 2717800"/>
              <a:gd name="connsiteX82" fmla="*/ 5096934 w 6011334"/>
              <a:gd name="connsiteY82" fmla="*/ 1896533 h 2717800"/>
              <a:gd name="connsiteX83" fmla="*/ 5105400 w 6011334"/>
              <a:gd name="connsiteY83" fmla="*/ 1862666 h 2717800"/>
              <a:gd name="connsiteX84" fmla="*/ 5130800 w 6011334"/>
              <a:gd name="connsiteY84" fmla="*/ 1837266 h 2717800"/>
              <a:gd name="connsiteX85" fmla="*/ 5147734 w 6011334"/>
              <a:gd name="connsiteY85" fmla="*/ 1811866 h 2717800"/>
              <a:gd name="connsiteX86" fmla="*/ 5240867 w 6011334"/>
              <a:gd name="connsiteY86" fmla="*/ 1769533 h 2717800"/>
              <a:gd name="connsiteX87" fmla="*/ 5317067 w 6011334"/>
              <a:gd name="connsiteY87" fmla="*/ 1752600 h 2717800"/>
              <a:gd name="connsiteX88" fmla="*/ 5384800 w 6011334"/>
              <a:gd name="connsiteY88" fmla="*/ 1727200 h 2717800"/>
              <a:gd name="connsiteX89" fmla="*/ 5444067 w 6011334"/>
              <a:gd name="connsiteY89" fmla="*/ 1718733 h 2717800"/>
              <a:gd name="connsiteX90" fmla="*/ 5537200 w 6011334"/>
              <a:gd name="connsiteY90" fmla="*/ 1684866 h 2717800"/>
              <a:gd name="connsiteX91" fmla="*/ 5571067 w 6011334"/>
              <a:gd name="connsiteY91" fmla="*/ 1676400 h 2717800"/>
              <a:gd name="connsiteX92" fmla="*/ 5596467 w 6011334"/>
              <a:gd name="connsiteY92" fmla="*/ 1667933 h 2717800"/>
              <a:gd name="connsiteX93" fmla="*/ 5638800 w 6011334"/>
              <a:gd name="connsiteY93" fmla="*/ 1659466 h 2717800"/>
              <a:gd name="connsiteX94" fmla="*/ 5698067 w 6011334"/>
              <a:gd name="connsiteY94" fmla="*/ 1625600 h 2717800"/>
              <a:gd name="connsiteX95" fmla="*/ 5748867 w 6011334"/>
              <a:gd name="connsiteY95" fmla="*/ 1608666 h 2717800"/>
              <a:gd name="connsiteX96" fmla="*/ 5799667 w 6011334"/>
              <a:gd name="connsiteY96" fmla="*/ 1574800 h 2717800"/>
              <a:gd name="connsiteX97" fmla="*/ 5825067 w 6011334"/>
              <a:gd name="connsiteY97" fmla="*/ 1557866 h 2717800"/>
              <a:gd name="connsiteX98" fmla="*/ 5842000 w 6011334"/>
              <a:gd name="connsiteY98" fmla="*/ 1532466 h 2717800"/>
              <a:gd name="connsiteX99" fmla="*/ 5867400 w 6011334"/>
              <a:gd name="connsiteY99" fmla="*/ 1507066 h 2717800"/>
              <a:gd name="connsiteX100" fmla="*/ 5884334 w 6011334"/>
              <a:gd name="connsiteY100" fmla="*/ 1473200 h 2717800"/>
              <a:gd name="connsiteX101" fmla="*/ 5909734 w 6011334"/>
              <a:gd name="connsiteY101" fmla="*/ 1439333 h 2717800"/>
              <a:gd name="connsiteX102" fmla="*/ 5943600 w 6011334"/>
              <a:gd name="connsiteY102" fmla="*/ 1388533 h 2717800"/>
              <a:gd name="connsiteX103" fmla="*/ 5960534 w 6011334"/>
              <a:gd name="connsiteY103" fmla="*/ 1363133 h 2717800"/>
              <a:gd name="connsiteX104" fmla="*/ 5977467 w 6011334"/>
              <a:gd name="connsiteY104" fmla="*/ 1303866 h 2717800"/>
              <a:gd name="connsiteX105" fmla="*/ 6011334 w 6011334"/>
              <a:gd name="connsiteY105" fmla="*/ 1210733 h 2717800"/>
              <a:gd name="connsiteX106" fmla="*/ 6002867 w 6011334"/>
              <a:gd name="connsiteY106" fmla="*/ 1032933 h 2717800"/>
              <a:gd name="connsiteX107" fmla="*/ 5994400 w 6011334"/>
              <a:gd name="connsiteY107" fmla="*/ 1007533 h 2717800"/>
              <a:gd name="connsiteX108" fmla="*/ 5909734 w 6011334"/>
              <a:gd name="connsiteY108" fmla="*/ 948266 h 2717800"/>
              <a:gd name="connsiteX109" fmla="*/ 5858934 w 6011334"/>
              <a:gd name="connsiteY109" fmla="*/ 914400 h 2717800"/>
              <a:gd name="connsiteX110" fmla="*/ 5833534 w 6011334"/>
              <a:gd name="connsiteY110" fmla="*/ 897466 h 2717800"/>
              <a:gd name="connsiteX111" fmla="*/ 5825067 w 6011334"/>
              <a:gd name="connsiteY111" fmla="*/ 838200 h 2717800"/>
              <a:gd name="connsiteX112" fmla="*/ 5816600 w 6011334"/>
              <a:gd name="connsiteY112" fmla="*/ 812800 h 2717800"/>
              <a:gd name="connsiteX113" fmla="*/ 5808134 w 6011334"/>
              <a:gd name="connsiteY113" fmla="*/ 778933 h 2717800"/>
              <a:gd name="connsiteX114" fmla="*/ 5782734 w 6011334"/>
              <a:gd name="connsiteY114" fmla="*/ 601133 h 2717800"/>
              <a:gd name="connsiteX115" fmla="*/ 5774267 w 6011334"/>
              <a:gd name="connsiteY115" fmla="*/ 550333 h 2717800"/>
              <a:gd name="connsiteX116" fmla="*/ 5748867 w 6011334"/>
              <a:gd name="connsiteY116" fmla="*/ 474133 h 2717800"/>
              <a:gd name="connsiteX117" fmla="*/ 5715000 w 6011334"/>
              <a:gd name="connsiteY117" fmla="*/ 406400 h 2717800"/>
              <a:gd name="connsiteX118" fmla="*/ 5706534 w 6011334"/>
              <a:gd name="connsiteY118" fmla="*/ 381000 h 2717800"/>
              <a:gd name="connsiteX119" fmla="*/ 5672667 w 6011334"/>
              <a:gd name="connsiteY119" fmla="*/ 338666 h 2717800"/>
              <a:gd name="connsiteX120" fmla="*/ 5613400 w 6011334"/>
              <a:gd name="connsiteY120" fmla="*/ 270933 h 2717800"/>
              <a:gd name="connsiteX121" fmla="*/ 5579534 w 6011334"/>
              <a:gd name="connsiteY121" fmla="*/ 220133 h 2717800"/>
              <a:gd name="connsiteX122" fmla="*/ 5571067 w 6011334"/>
              <a:gd name="connsiteY122" fmla="*/ 194733 h 2717800"/>
              <a:gd name="connsiteX123" fmla="*/ 5545667 w 6011334"/>
              <a:gd name="connsiteY123" fmla="*/ 177800 h 2717800"/>
              <a:gd name="connsiteX124" fmla="*/ 5503334 w 6011334"/>
              <a:gd name="connsiteY124" fmla="*/ 152400 h 2717800"/>
              <a:gd name="connsiteX125" fmla="*/ 5452534 w 6011334"/>
              <a:gd name="connsiteY125" fmla="*/ 127000 h 2717800"/>
              <a:gd name="connsiteX126" fmla="*/ 5427134 w 6011334"/>
              <a:gd name="connsiteY126" fmla="*/ 110066 h 2717800"/>
              <a:gd name="connsiteX127" fmla="*/ 5376334 w 6011334"/>
              <a:gd name="connsiteY127" fmla="*/ 93133 h 2717800"/>
              <a:gd name="connsiteX128" fmla="*/ 5350934 w 6011334"/>
              <a:gd name="connsiteY128" fmla="*/ 76200 h 2717800"/>
              <a:gd name="connsiteX129" fmla="*/ 5325534 w 6011334"/>
              <a:gd name="connsiteY129" fmla="*/ 67733 h 2717800"/>
              <a:gd name="connsiteX130" fmla="*/ 5249334 w 6011334"/>
              <a:gd name="connsiteY130" fmla="*/ 50800 h 2717800"/>
              <a:gd name="connsiteX131" fmla="*/ 5198534 w 6011334"/>
              <a:gd name="connsiteY131" fmla="*/ 33866 h 2717800"/>
              <a:gd name="connsiteX132" fmla="*/ 5122334 w 6011334"/>
              <a:gd name="connsiteY132" fmla="*/ 16933 h 2717800"/>
              <a:gd name="connsiteX133" fmla="*/ 5046134 w 6011334"/>
              <a:gd name="connsiteY133" fmla="*/ 0 h 2717800"/>
              <a:gd name="connsiteX134" fmla="*/ 4445000 w 6011334"/>
              <a:gd name="connsiteY134" fmla="*/ 8466 h 2717800"/>
              <a:gd name="connsiteX135" fmla="*/ 4411134 w 6011334"/>
              <a:gd name="connsiteY135" fmla="*/ 16933 h 2717800"/>
              <a:gd name="connsiteX136" fmla="*/ 4351867 w 6011334"/>
              <a:gd name="connsiteY136" fmla="*/ 25400 h 2717800"/>
              <a:gd name="connsiteX137" fmla="*/ 4301067 w 6011334"/>
              <a:gd name="connsiteY137" fmla="*/ 42333 h 2717800"/>
              <a:gd name="connsiteX138" fmla="*/ 4207934 w 6011334"/>
              <a:gd name="connsiteY138" fmla="*/ 67733 h 2717800"/>
              <a:gd name="connsiteX139" fmla="*/ 4174067 w 6011334"/>
              <a:gd name="connsiteY139" fmla="*/ 84666 h 2717800"/>
              <a:gd name="connsiteX140" fmla="*/ 4123267 w 6011334"/>
              <a:gd name="connsiteY140" fmla="*/ 118533 h 2717800"/>
              <a:gd name="connsiteX141" fmla="*/ 4097867 w 6011334"/>
              <a:gd name="connsiteY141" fmla="*/ 135466 h 2717800"/>
              <a:gd name="connsiteX142" fmla="*/ 4064000 w 6011334"/>
              <a:gd name="connsiteY142" fmla="*/ 169333 h 2717800"/>
              <a:gd name="connsiteX143" fmla="*/ 4047067 w 6011334"/>
              <a:gd name="connsiteY143" fmla="*/ 228600 h 2717800"/>
              <a:gd name="connsiteX144" fmla="*/ 4038600 w 6011334"/>
              <a:gd name="connsiteY144" fmla="*/ 254000 h 2717800"/>
              <a:gd name="connsiteX145" fmla="*/ 4047067 w 6011334"/>
              <a:gd name="connsiteY145" fmla="*/ 651933 h 2717800"/>
              <a:gd name="connsiteX146" fmla="*/ 4072467 w 6011334"/>
              <a:gd name="connsiteY146" fmla="*/ 770466 h 2717800"/>
              <a:gd name="connsiteX147" fmla="*/ 4097867 w 6011334"/>
              <a:gd name="connsiteY147" fmla="*/ 795866 h 2717800"/>
              <a:gd name="connsiteX148" fmla="*/ 4123267 w 6011334"/>
              <a:gd name="connsiteY148" fmla="*/ 855133 h 2717800"/>
              <a:gd name="connsiteX149" fmla="*/ 4174067 w 6011334"/>
              <a:gd name="connsiteY149" fmla="*/ 889000 h 2717800"/>
              <a:gd name="connsiteX150" fmla="*/ 4241800 w 6011334"/>
              <a:gd name="connsiteY150" fmla="*/ 965200 h 2717800"/>
              <a:gd name="connsiteX151" fmla="*/ 4292600 w 6011334"/>
              <a:gd name="connsiteY151" fmla="*/ 999066 h 2717800"/>
              <a:gd name="connsiteX152" fmla="*/ 4334934 w 6011334"/>
              <a:gd name="connsiteY152" fmla="*/ 1041400 h 2717800"/>
              <a:gd name="connsiteX153" fmla="*/ 4360334 w 6011334"/>
              <a:gd name="connsiteY153" fmla="*/ 1126066 h 2717800"/>
              <a:gd name="connsiteX154" fmla="*/ 4351867 w 6011334"/>
              <a:gd name="connsiteY154" fmla="*/ 1244600 h 2717800"/>
              <a:gd name="connsiteX155" fmla="*/ 4334934 w 6011334"/>
              <a:gd name="connsiteY155" fmla="*/ 1270000 h 2717800"/>
              <a:gd name="connsiteX156" fmla="*/ 4309534 w 6011334"/>
              <a:gd name="connsiteY156" fmla="*/ 1286933 h 2717800"/>
              <a:gd name="connsiteX157" fmla="*/ 4241800 w 6011334"/>
              <a:gd name="connsiteY157" fmla="*/ 1312333 h 2717800"/>
              <a:gd name="connsiteX158" fmla="*/ 4174067 w 6011334"/>
              <a:gd name="connsiteY158" fmla="*/ 1303866 h 2717800"/>
              <a:gd name="connsiteX159" fmla="*/ 4097867 w 6011334"/>
              <a:gd name="connsiteY159" fmla="*/ 1278466 h 2717800"/>
              <a:gd name="connsiteX160" fmla="*/ 4047067 w 6011334"/>
              <a:gd name="connsiteY160" fmla="*/ 1261533 h 2717800"/>
              <a:gd name="connsiteX161" fmla="*/ 4021667 w 6011334"/>
              <a:gd name="connsiteY161" fmla="*/ 1253066 h 2717800"/>
              <a:gd name="connsiteX162" fmla="*/ 3953934 w 6011334"/>
              <a:gd name="connsiteY162" fmla="*/ 1244600 h 2717800"/>
              <a:gd name="connsiteX163" fmla="*/ 3928534 w 6011334"/>
              <a:gd name="connsiteY163" fmla="*/ 1236133 h 2717800"/>
              <a:gd name="connsiteX164" fmla="*/ 3843867 w 6011334"/>
              <a:gd name="connsiteY164" fmla="*/ 1244600 h 2717800"/>
              <a:gd name="connsiteX165" fmla="*/ 3767667 w 6011334"/>
              <a:gd name="connsiteY165" fmla="*/ 1270000 h 2717800"/>
              <a:gd name="connsiteX166" fmla="*/ 3742267 w 6011334"/>
              <a:gd name="connsiteY166" fmla="*/ 1278466 h 2717800"/>
              <a:gd name="connsiteX167" fmla="*/ 3674534 w 6011334"/>
              <a:gd name="connsiteY167" fmla="*/ 1295400 h 2717800"/>
              <a:gd name="connsiteX168" fmla="*/ 3657600 w 6011334"/>
              <a:gd name="connsiteY168" fmla="*/ 1312333 h 2717800"/>
              <a:gd name="connsiteX169" fmla="*/ 3615267 w 6011334"/>
              <a:gd name="connsiteY169" fmla="*/ 1354666 h 2717800"/>
              <a:gd name="connsiteX170" fmla="*/ 3581400 w 6011334"/>
              <a:gd name="connsiteY170" fmla="*/ 1422400 h 2717800"/>
              <a:gd name="connsiteX171" fmla="*/ 3318934 w 6011334"/>
              <a:gd name="connsiteY171" fmla="*/ 1413933 h 2717800"/>
              <a:gd name="connsiteX172" fmla="*/ 3242734 w 6011334"/>
              <a:gd name="connsiteY172" fmla="*/ 1405466 h 2717800"/>
              <a:gd name="connsiteX173" fmla="*/ 3208867 w 6011334"/>
              <a:gd name="connsiteY173" fmla="*/ 1397000 h 2717800"/>
              <a:gd name="connsiteX174" fmla="*/ 3183467 w 6011334"/>
              <a:gd name="connsiteY174" fmla="*/ 1388533 h 2717800"/>
              <a:gd name="connsiteX175" fmla="*/ 3107267 w 6011334"/>
              <a:gd name="connsiteY175" fmla="*/ 1380066 h 2717800"/>
              <a:gd name="connsiteX176" fmla="*/ 2878667 w 6011334"/>
              <a:gd name="connsiteY176" fmla="*/ 1363133 h 2717800"/>
              <a:gd name="connsiteX177" fmla="*/ 2794000 w 6011334"/>
              <a:gd name="connsiteY177" fmla="*/ 1354666 h 2717800"/>
              <a:gd name="connsiteX178" fmla="*/ 2751667 w 6011334"/>
              <a:gd name="connsiteY178" fmla="*/ 1346200 h 2717800"/>
              <a:gd name="connsiteX179" fmla="*/ 2667000 w 6011334"/>
              <a:gd name="connsiteY179" fmla="*/ 1337733 h 2717800"/>
              <a:gd name="connsiteX180" fmla="*/ 2413000 w 6011334"/>
              <a:gd name="connsiteY180" fmla="*/ 1346200 h 2717800"/>
              <a:gd name="connsiteX181" fmla="*/ 2336800 w 6011334"/>
              <a:gd name="connsiteY181" fmla="*/ 1363133 h 2717800"/>
              <a:gd name="connsiteX182" fmla="*/ 2260600 w 6011334"/>
              <a:gd name="connsiteY182" fmla="*/ 1371600 h 2717800"/>
              <a:gd name="connsiteX183" fmla="*/ 2226734 w 6011334"/>
              <a:gd name="connsiteY183" fmla="*/ 1380066 h 2717800"/>
              <a:gd name="connsiteX184" fmla="*/ 1862667 w 6011334"/>
              <a:gd name="connsiteY184" fmla="*/ 1380066 h 2717800"/>
              <a:gd name="connsiteX185" fmla="*/ 1837267 w 6011334"/>
              <a:gd name="connsiteY185" fmla="*/ 1337733 h 2717800"/>
              <a:gd name="connsiteX186" fmla="*/ 1811867 w 6011334"/>
              <a:gd name="connsiteY186" fmla="*/ 1303866 h 2717800"/>
              <a:gd name="connsiteX187" fmla="*/ 1803400 w 6011334"/>
              <a:gd name="connsiteY187" fmla="*/ 1278466 h 2717800"/>
              <a:gd name="connsiteX188" fmla="*/ 1786467 w 6011334"/>
              <a:gd name="connsiteY188" fmla="*/ 1253066 h 2717800"/>
              <a:gd name="connsiteX189" fmla="*/ 1769534 w 6011334"/>
              <a:gd name="connsiteY189" fmla="*/ 1202266 h 2717800"/>
              <a:gd name="connsiteX190" fmla="*/ 1761067 w 6011334"/>
              <a:gd name="connsiteY190" fmla="*/ 1168400 h 2717800"/>
              <a:gd name="connsiteX191" fmla="*/ 1718734 w 6011334"/>
              <a:gd name="connsiteY191" fmla="*/ 1109133 h 2717800"/>
              <a:gd name="connsiteX192" fmla="*/ 1693334 w 6011334"/>
              <a:gd name="connsiteY192" fmla="*/ 1092200 h 2717800"/>
              <a:gd name="connsiteX193" fmla="*/ 1667934 w 6011334"/>
              <a:gd name="connsiteY193" fmla="*/ 1066800 h 2717800"/>
              <a:gd name="connsiteX194" fmla="*/ 1642534 w 6011334"/>
              <a:gd name="connsiteY194" fmla="*/ 1058333 h 2717800"/>
              <a:gd name="connsiteX195" fmla="*/ 1591734 w 6011334"/>
              <a:gd name="connsiteY195" fmla="*/ 1032933 h 2717800"/>
              <a:gd name="connsiteX196" fmla="*/ 1507067 w 6011334"/>
              <a:gd name="connsiteY196" fmla="*/ 1007533 h 2717800"/>
              <a:gd name="connsiteX197" fmla="*/ 1422400 w 6011334"/>
              <a:gd name="connsiteY197" fmla="*/ 965200 h 2717800"/>
              <a:gd name="connsiteX198" fmla="*/ 1405467 w 6011334"/>
              <a:gd name="connsiteY198" fmla="*/ 948266 h 2717800"/>
              <a:gd name="connsiteX199" fmla="*/ 1405467 w 6011334"/>
              <a:gd name="connsiteY199" fmla="*/ 948266 h 2717800"/>
              <a:gd name="connsiteX0" fmla="*/ 1416050 w 6021917"/>
              <a:gd name="connsiteY0" fmla="*/ 948266 h 2717800"/>
              <a:gd name="connsiteX1" fmla="*/ 1416050 w 6021917"/>
              <a:gd name="connsiteY1" fmla="*/ 948266 h 2717800"/>
              <a:gd name="connsiteX2" fmla="*/ 1331383 w 6021917"/>
              <a:gd name="connsiteY2" fmla="*/ 956733 h 2717800"/>
              <a:gd name="connsiteX3" fmla="*/ 1297517 w 6021917"/>
              <a:gd name="connsiteY3" fmla="*/ 973666 h 2717800"/>
              <a:gd name="connsiteX4" fmla="*/ 1272117 w 6021917"/>
              <a:gd name="connsiteY4" fmla="*/ 982133 h 2717800"/>
              <a:gd name="connsiteX5" fmla="*/ 1221317 w 6021917"/>
              <a:gd name="connsiteY5" fmla="*/ 1041400 h 2717800"/>
              <a:gd name="connsiteX6" fmla="*/ 1204383 w 6021917"/>
              <a:gd name="connsiteY6" fmla="*/ 1100666 h 2717800"/>
              <a:gd name="connsiteX7" fmla="*/ 1187450 w 6021917"/>
              <a:gd name="connsiteY7" fmla="*/ 1134533 h 2717800"/>
              <a:gd name="connsiteX8" fmla="*/ 1178983 w 6021917"/>
              <a:gd name="connsiteY8" fmla="*/ 1159933 h 2717800"/>
              <a:gd name="connsiteX9" fmla="*/ 1170517 w 6021917"/>
              <a:gd name="connsiteY9" fmla="*/ 1210733 h 2717800"/>
              <a:gd name="connsiteX10" fmla="*/ 1153583 w 6021917"/>
              <a:gd name="connsiteY10" fmla="*/ 1261533 h 2717800"/>
              <a:gd name="connsiteX11" fmla="*/ 1136650 w 6021917"/>
              <a:gd name="connsiteY11" fmla="*/ 1346200 h 2717800"/>
              <a:gd name="connsiteX12" fmla="*/ 1128183 w 6021917"/>
              <a:gd name="connsiteY12" fmla="*/ 1388533 h 2717800"/>
              <a:gd name="connsiteX13" fmla="*/ 1119717 w 6021917"/>
              <a:gd name="connsiteY13" fmla="*/ 1413933 h 2717800"/>
              <a:gd name="connsiteX14" fmla="*/ 1111250 w 6021917"/>
              <a:gd name="connsiteY14" fmla="*/ 1456266 h 2717800"/>
              <a:gd name="connsiteX15" fmla="*/ 1085850 w 6021917"/>
              <a:gd name="connsiteY15" fmla="*/ 1684866 h 2717800"/>
              <a:gd name="connsiteX16" fmla="*/ 1077383 w 6021917"/>
              <a:gd name="connsiteY16" fmla="*/ 1735666 h 2717800"/>
              <a:gd name="connsiteX17" fmla="*/ 1035050 w 6021917"/>
              <a:gd name="connsiteY17" fmla="*/ 1769533 h 2717800"/>
              <a:gd name="connsiteX18" fmla="*/ 984250 w 6021917"/>
              <a:gd name="connsiteY18" fmla="*/ 1803400 h 2717800"/>
              <a:gd name="connsiteX19" fmla="*/ 933450 w 6021917"/>
              <a:gd name="connsiteY19" fmla="*/ 1820333 h 2717800"/>
              <a:gd name="connsiteX20" fmla="*/ 908050 w 6021917"/>
              <a:gd name="connsiteY20" fmla="*/ 1837266 h 2717800"/>
              <a:gd name="connsiteX21" fmla="*/ 840317 w 6021917"/>
              <a:gd name="connsiteY21" fmla="*/ 1854200 h 2717800"/>
              <a:gd name="connsiteX22" fmla="*/ 730250 w 6021917"/>
              <a:gd name="connsiteY22" fmla="*/ 1871133 h 2717800"/>
              <a:gd name="connsiteX23" fmla="*/ 670983 w 6021917"/>
              <a:gd name="connsiteY23" fmla="*/ 1879600 h 2717800"/>
              <a:gd name="connsiteX24" fmla="*/ 637117 w 6021917"/>
              <a:gd name="connsiteY24" fmla="*/ 1888066 h 2717800"/>
              <a:gd name="connsiteX25" fmla="*/ 80433 w 6021917"/>
              <a:gd name="connsiteY25" fmla="*/ 1801283 h 2717800"/>
              <a:gd name="connsiteX26" fmla="*/ 0 w 6021917"/>
              <a:gd name="connsiteY26" fmla="*/ 1897591 h 2717800"/>
              <a:gd name="connsiteX27" fmla="*/ 10583 w 6021917"/>
              <a:gd name="connsiteY27" fmla="*/ 1989666 h 2717800"/>
              <a:gd name="connsiteX28" fmla="*/ 552450 w 6021917"/>
              <a:gd name="connsiteY28" fmla="*/ 2082800 h 2717800"/>
              <a:gd name="connsiteX29" fmla="*/ 577850 w 6021917"/>
              <a:gd name="connsiteY29" fmla="*/ 2108200 h 2717800"/>
              <a:gd name="connsiteX30" fmla="*/ 594783 w 6021917"/>
              <a:gd name="connsiteY30" fmla="*/ 2133600 h 2717800"/>
              <a:gd name="connsiteX31" fmla="*/ 645583 w 6021917"/>
              <a:gd name="connsiteY31" fmla="*/ 2159000 h 2717800"/>
              <a:gd name="connsiteX32" fmla="*/ 687917 w 6021917"/>
              <a:gd name="connsiteY32" fmla="*/ 2175933 h 2717800"/>
              <a:gd name="connsiteX33" fmla="*/ 730250 w 6021917"/>
              <a:gd name="connsiteY33" fmla="*/ 2184400 h 2717800"/>
              <a:gd name="connsiteX34" fmla="*/ 831850 w 6021917"/>
              <a:gd name="connsiteY34" fmla="*/ 2201333 h 2717800"/>
              <a:gd name="connsiteX35" fmla="*/ 865717 w 6021917"/>
              <a:gd name="connsiteY35" fmla="*/ 2209800 h 2717800"/>
              <a:gd name="connsiteX36" fmla="*/ 1001183 w 6021917"/>
              <a:gd name="connsiteY36" fmla="*/ 2226733 h 2717800"/>
              <a:gd name="connsiteX37" fmla="*/ 1051983 w 6021917"/>
              <a:gd name="connsiteY37" fmla="*/ 2243666 h 2717800"/>
              <a:gd name="connsiteX38" fmla="*/ 1094317 w 6021917"/>
              <a:gd name="connsiteY38" fmla="*/ 2286000 h 2717800"/>
              <a:gd name="connsiteX39" fmla="*/ 1111250 w 6021917"/>
              <a:gd name="connsiteY39" fmla="*/ 2311400 h 2717800"/>
              <a:gd name="connsiteX40" fmla="*/ 1119717 w 6021917"/>
              <a:gd name="connsiteY40" fmla="*/ 2362200 h 2717800"/>
              <a:gd name="connsiteX41" fmla="*/ 1128183 w 6021917"/>
              <a:gd name="connsiteY41" fmla="*/ 2404533 h 2717800"/>
              <a:gd name="connsiteX42" fmla="*/ 1136650 w 6021917"/>
              <a:gd name="connsiteY42" fmla="*/ 2489200 h 2717800"/>
              <a:gd name="connsiteX43" fmla="*/ 1170517 w 6021917"/>
              <a:gd name="connsiteY43" fmla="*/ 2540000 h 2717800"/>
              <a:gd name="connsiteX44" fmla="*/ 1212850 w 6021917"/>
              <a:gd name="connsiteY44" fmla="*/ 2573866 h 2717800"/>
              <a:gd name="connsiteX45" fmla="*/ 1238250 w 6021917"/>
              <a:gd name="connsiteY45" fmla="*/ 2599266 h 2717800"/>
              <a:gd name="connsiteX46" fmla="*/ 1263650 w 6021917"/>
              <a:gd name="connsiteY46" fmla="*/ 2607733 h 2717800"/>
              <a:gd name="connsiteX47" fmla="*/ 1305983 w 6021917"/>
              <a:gd name="connsiteY47" fmla="*/ 2624666 h 2717800"/>
              <a:gd name="connsiteX48" fmla="*/ 1365250 w 6021917"/>
              <a:gd name="connsiteY48" fmla="*/ 2641600 h 2717800"/>
              <a:gd name="connsiteX49" fmla="*/ 1424517 w 6021917"/>
              <a:gd name="connsiteY49" fmla="*/ 2650066 h 2717800"/>
              <a:gd name="connsiteX50" fmla="*/ 1653117 w 6021917"/>
              <a:gd name="connsiteY50" fmla="*/ 2667000 h 2717800"/>
              <a:gd name="connsiteX51" fmla="*/ 2686050 w 6021917"/>
              <a:gd name="connsiteY51" fmla="*/ 2641600 h 2717800"/>
              <a:gd name="connsiteX52" fmla="*/ 2821517 w 6021917"/>
              <a:gd name="connsiteY52" fmla="*/ 2633133 h 2717800"/>
              <a:gd name="connsiteX53" fmla="*/ 2931583 w 6021917"/>
              <a:gd name="connsiteY53" fmla="*/ 2624666 h 2717800"/>
              <a:gd name="connsiteX54" fmla="*/ 2990850 w 6021917"/>
              <a:gd name="connsiteY54" fmla="*/ 2607733 h 2717800"/>
              <a:gd name="connsiteX55" fmla="*/ 3304117 w 6021917"/>
              <a:gd name="connsiteY55" fmla="*/ 2616200 h 2717800"/>
              <a:gd name="connsiteX56" fmla="*/ 3388783 w 6021917"/>
              <a:gd name="connsiteY56" fmla="*/ 2633133 h 2717800"/>
              <a:gd name="connsiteX57" fmla="*/ 3549650 w 6021917"/>
              <a:gd name="connsiteY57" fmla="*/ 2650066 h 2717800"/>
              <a:gd name="connsiteX58" fmla="*/ 3710517 w 6021917"/>
              <a:gd name="connsiteY58" fmla="*/ 2667000 h 2717800"/>
              <a:gd name="connsiteX59" fmla="*/ 3735917 w 6021917"/>
              <a:gd name="connsiteY59" fmla="*/ 2675466 h 2717800"/>
              <a:gd name="connsiteX60" fmla="*/ 3812117 w 6021917"/>
              <a:gd name="connsiteY60" fmla="*/ 2683933 h 2717800"/>
              <a:gd name="connsiteX61" fmla="*/ 3913717 w 6021917"/>
              <a:gd name="connsiteY61" fmla="*/ 2700866 h 2717800"/>
              <a:gd name="connsiteX62" fmla="*/ 4049183 w 6021917"/>
              <a:gd name="connsiteY62" fmla="*/ 2717800 h 2717800"/>
              <a:gd name="connsiteX63" fmla="*/ 4218517 w 6021917"/>
              <a:gd name="connsiteY63" fmla="*/ 2709333 h 2717800"/>
              <a:gd name="connsiteX64" fmla="*/ 4303183 w 6021917"/>
              <a:gd name="connsiteY64" fmla="*/ 2717800 h 2717800"/>
              <a:gd name="connsiteX65" fmla="*/ 4540250 w 6021917"/>
              <a:gd name="connsiteY65" fmla="*/ 2709333 h 2717800"/>
              <a:gd name="connsiteX66" fmla="*/ 4624917 w 6021917"/>
              <a:gd name="connsiteY66" fmla="*/ 2692400 h 2717800"/>
              <a:gd name="connsiteX67" fmla="*/ 4701117 w 6021917"/>
              <a:gd name="connsiteY67" fmla="*/ 2667000 h 2717800"/>
              <a:gd name="connsiteX68" fmla="*/ 4760383 w 6021917"/>
              <a:gd name="connsiteY68" fmla="*/ 2633133 h 2717800"/>
              <a:gd name="connsiteX69" fmla="*/ 4811183 w 6021917"/>
              <a:gd name="connsiteY69" fmla="*/ 2607733 h 2717800"/>
              <a:gd name="connsiteX70" fmla="*/ 4853517 w 6021917"/>
              <a:gd name="connsiteY70" fmla="*/ 2565400 h 2717800"/>
              <a:gd name="connsiteX71" fmla="*/ 4870450 w 6021917"/>
              <a:gd name="connsiteY71" fmla="*/ 2548466 h 2717800"/>
              <a:gd name="connsiteX72" fmla="*/ 4887383 w 6021917"/>
              <a:gd name="connsiteY72" fmla="*/ 2523066 h 2717800"/>
              <a:gd name="connsiteX73" fmla="*/ 4921250 w 6021917"/>
              <a:gd name="connsiteY73" fmla="*/ 2480733 h 2717800"/>
              <a:gd name="connsiteX74" fmla="*/ 4929717 w 6021917"/>
              <a:gd name="connsiteY74" fmla="*/ 2446866 h 2717800"/>
              <a:gd name="connsiteX75" fmla="*/ 4938183 w 6021917"/>
              <a:gd name="connsiteY75" fmla="*/ 2421466 h 2717800"/>
              <a:gd name="connsiteX76" fmla="*/ 4946650 w 6021917"/>
              <a:gd name="connsiteY76" fmla="*/ 2319866 h 2717800"/>
              <a:gd name="connsiteX77" fmla="*/ 4963583 w 6021917"/>
              <a:gd name="connsiteY77" fmla="*/ 2201333 h 2717800"/>
              <a:gd name="connsiteX78" fmla="*/ 4988983 w 6021917"/>
              <a:gd name="connsiteY78" fmla="*/ 2142066 h 2717800"/>
              <a:gd name="connsiteX79" fmla="*/ 5022850 w 6021917"/>
              <a:gd name="connsiteY79" fmla="*/ 2065866 h 2717800"/>
              <a:gd name="connsiteX80" fmla="*/ 5048250 w 6021917"/>
              <a:gd name="connsiteY80" fmla="*/ 2006600 h 2717800"/>
              <a:gd name="connsiteX81" fmla="*/ 5082117 w 6021917"/>
              <a:gd name="connsiteY81" fmla="*/ 1947333 h 2717800"/>
              <a:gd name="connsiteX82" fmla="*/ 5107517 w 6021917"/>
              <a:gd name="connsiteY82" fmla="*/ 1896533 h 2717800"/>
              <a:gd name="connsiteX83" fmla="*/ 5115983 w 6021917"/>
              <a:gd name="connsiteY83" fmla="*/ 1862666 h 2717800"/>
              <a:gd name="connsiteX84" fmla="*/ 5141383 w 6021917"/>
              <a:gd name="connsiteY84" fmla="*/ 1837266 h 2717800"/>
              <a:gd name="connsiteX85" fmla="*/ 5158317 w 6021917"/>
              <a:gd name="connsiteY85" fmla="*/ 1811866 h 2717800"/>
              <a:gd name="connsiteX86" fmla="*/ 5251450 w 6021917"/>
              <a:gd name="connsiteY86" fmla="*/ 1769533 h 2717800"/>
              <a:gd name="connsiteX87" fmla="*/ 5327650 w 6021917"/>
              <a:gd name="connsiteY87" fmla="*/ 1752600 h 2717800"/>
              <a:gd name="connsiteX88" fmla="*/ 5395383 w 6021917"/>
              <a:gd name="connsiteY88" fmla="*/ 1727200 h 2717800"/>
              <a:gd name="connsiteX89" fmla="*/ 5454650 w 6021917"/>
              <a:gd name="connsiteY89" fmla="*/ 1718733 h 2717800"/>
              <a:gd name="connsiteX90" fmla="*/ 5547783 w 6021917"/>
              <a:gd name="connsiteY90" fmla="*/ 1684866 h 2717800"/>
              <a:gd name="connsiteX91" fmla="*/ 5581650 w 6021917"/>
              <a:gd name="connsiteY91" fmla="*/ 1676400 h 2717800"/>
              <a:gd name="connsiteX92" fmla="*/ 5607050 w 6021917"/>
              <a:gd name="connsiteY92" fmla="*/ 1667933 h 2717800"/>
              <a:gd name="connsiteX93" fmla="*/ 5649383 w 6021917"/>
              <a:gd name="connsiteY93" fmla="*/ 1659466 h 2717800"/>
              <a:gd name="connsiteX94" fmla="*/ 5708650 w 6021917"/>
              <a:gd name="connsiteY94" fmla="*/ 1625600 h 2717800"/>
              <a:gd name="connsiteX95" fmla="*/ 5759450 w 6021917"/>
              <a:gd name="connsiteY95" fmla="*/ 1608666 h 2717800"/>
              <a:gd name="connsiteX96" fmla="*/ 5810250 w 6021917"/>
              <a:gd name="connsiteY96" fmla="*/ 1574800 h 2717800"/>
              <a:gd name="connsiteX97" fmla="*/ 5835650 w 6021917"/>
              <a:gd name="connsiteY97" fmla="*/ 1557866 h 2717800"/>
              <a:gd name="connsiteX98" fmla="*/ 5852583 w 6021917"/>
              <a:gd name="connsiteY98" fmla="*/ 1532466 h 2717800"/>
              <a:gd name="connsiteX99" fmla="*/ 5877983 w 6021917"/>
              <a:gd name="connsiteY99" fmla="*/ 1507066 h 2717800"/>
              <a:gd name="connsiteX100" fmla="*/ 5894917 w 6021917"/>
              <a:gd name="connsiteY100" fmla="*/ 1473200 h 2717800"/>
              <a:gd name="connsiteX101" fmla="*/ 5920317 w 6021917"/>
              <a:gd name="connsiteY101" fmla="*/ 1439333 h 2717800"/>
              <a:gd name="connsiteX102" fmla="*/ 5954183 w 6021917"/>
              <a:gd name="connsiteY102" fmla="*/ 1388533 h 2717800"/>
              <a:gd name="connsiteX103" fmla="*/ 5971117 w 6021917"/>
              <a:gd name="connsiteY103" fmla="*/ 1363133 h 2717800"/>
              <a:gd name="connsiteX104" fmla="*/ 5988050 w 6021917"/>
              <a:gd name="connsiteY104" fmla="*/ 1303866 h 2717800"/>
              <a:gd name="connsiteX105" fmla="*/ 6021917 w 6021917"/>
              <a:gd name="connsiteY105" fmla="*/ 1210733 h 2717800"/>
              <a:gd name="connsiteX106" fmla="*/ 6013450 w 6021917"/>
              <a:gd name="connsiteY106" fmla="*/ 1032933 h 2717800"/>
              <a:gd name="connsiteX107" fmla="*/ 6004983 w 6021917"/>
              <a:gd name="connsiteY107" fmla="*/ 1007533 h 2717800"/>
              <a:gd name="connsiteX108" fmla="*/ 5920317 w 6021917"/>
              <a:gd name="connsiteY108" fmla="*/ 948266 h 2717800"/>
              <a:gd name="connsiteX109" fmla="*/ 5869517 w 6021917"/>
              <a:gd name="connsiteY109" fmla="*/ 914400 h 2717800"/>
              <a:gd name="connsiteX110" fmla="*/ 5844117 w 6021917"/>
              <a:gd name="connsiteY110" fmla="*/ 897466 h 2717800"/>
              <a:gd name="connsiteX111" fmla="*/ 5835650 w 6021917"/>
              <a:gd name="connsiteY111" fmla="*/ 838200 h 2717800"/>
              <a:gd name="connsiteX112" fmla="*/ 5827183 w 6021917"/>
              <a:gd name="connsiteY112" fmla="*/ 812800 h 2717800"/>
              <a:gd name="connsiteX113" fmla="*/ 5818717 w 6021917"/>
              <a:gd name="connsiteY113" fmla="*/ 778933 h 2717800"/>
              <a:gd name="connsiteX114" fmla="*/ 5793317 w 6021917"/>
              <a:gd name="connsiteY114" fmla="*/ 601133 h 2717800"/>
              <a:gd name="connsiteX115" fmla="*/ 5784850 w 6021917"/>
              <a:gd name="connsiteY115" fmla="*/ 550333 h 2717800"/>
              <a:gd name="connsiteX116" fmla="*/ 5759450 w 6021917"/>
              <a:gd name="connsiteY116" fmla="*/ 474133 h 2717800"/>
              <a:gd name="connsiteX117" fmla="*/ 5725583 w 6021917"/>
              <a:gd name="connsiteY117" fmla="*/ 406400 h 2717800"/>
              <a:gd name="connsiteX118" fmla="*/ 5717117 w 6021917"/>
              <a:gd name="connsiteY118" fmla="*/ 381000 h 2717800"/>
              <a:gd name="connsiteX119" fmla="*/ 5683250 w 6021917"/>
              <a:gd name="connsiteY119" fmla="*/ 338666 h 2717800"/>
              <a:gd name="connsiteX120" fmla="*/ 5623983 w 6021917"/>
              <a:gd name="connsiteY120" fmla="*/ 270933 h 2717800"/>
              <a:gd name="connsiteX121" fmla="*/ 5590117 w 6021917"/>
              <a:gd name="connsiteY121" fmla="*/ 220133 h 2717800"/>
              <a:gd name="connsiteX122" fmla="*/ 5581650 w 6021917"/>
              <a:gd name="connsiteY122" fmla="*/ 194733 h 2717800"/>
              <a:gd name="connsiteX123" fmla="*/ 5556250 w 6021917"/>
              <a:gd name="connsiteY123" fmla="*/ 177800 h 2717800"/>
              <a:gd name="connsiteX124" fmla="*/ 5513917 w 6021917"/>
              <a:gd name="connsiteY124" fmla="*/ 152400 h 2717800"/>
              <a:gd name="connsiteX125" fmla="*/ 5463117 w 6021917"/>
              <a:gd name="connsiteY125" fmla="*/ 127000 h 2717800"/>
              <a:gd name="connsiteX126" fmla="*/ 5437717 w 6021917"/>
              <a:gd name="connsiteY126" fmla="*/ 110066 h 2717800"/>
              <a:gd name="connsiteX127" fmla="*/ 5386917 w 6021917"/>
              <a:gd name="connsiteY127" fmla="*/ 93133 h 2717800"/>
              <a:gd name="connsiteX128" fmla="*/ 5361517 w 6021917"/>
              <a:gd name="connsiteY128" fmla="*/ 76200 h 2717800"/>
              <a:gd name="connsiteX129" fmla="*/ 5336117 w 6021917"/>
              <a:gd name="connsiteY129" fmla="*/ 67733 h 2717800"/>
              <a:gd name="connsiteX130" fmla="*/ 5259917 w 6021917"/>
              <a:gd name="connsiteY130" fmla="*/ 50800 h 2717800"/>
              <a:gd name="connsiteX131" fmla="*/ 5209117 w 6021917"/>
              <a:gd name="connsiteY131" fmla="*/ 33866 h 2717800"/>
              <a:gd name="connsiteX132" fmla="*/ 5132917 w 6021917"/>
              <a:gd name="connsiteY132" fmla="*/ 16933 h 2717800"/>
              <a:gd name="connsiteX133" fmla="*/ 5056717 w 6021917"/>
              <a:gd name="connsiteY133" fmla="*/ 0 h 2717800"/>
              <a:gd name="connsiteX134" fmla="*/ 4455583 w 6021917"/>
              <a:gd name="connsiteY134" fmla="*/ 8466 h 2717800"/>
              <a:gd name="connsiteX135" fmla="*/ 4421717 w 6021917"/>
              <a:gd name="connsiteY135" fmla="*/ 16933 h 2717800"/>
              <a:gd name="connsiteX136" fmla="*/ 4362450 w 6021917"/>
              <a:gd name="connsiteY136" fmla="*/ 25400 h 2717800"/>
              <a:gd name="connsiteX137" fmla="*/ 4311650 w 6021917"/>
              <a:gd name="connsiteY137" fmla="*/ 42333 h 2717800"/>
              <a:gd name="connsiteX138" fmla="*/ 4218517 w 6021917"/>
              <a:gd name="connsiteY138" fmla="*/ 67733 h 2717800"/>
              <a:gd name="connsiteX139" fmla="*/ 4184650 w 6021917"/>
              <a:gd name="connsiteY139" fmla="*/ 84666 h 2717800"/>
              <a:gd name="connsiteX140" fmla="*/ 4133850 w 6021917"/>
              <a:gd name="connsiteY140" fmla="*/ 118533 h 2717800"/>
              <a:gd name="connsiteX141" fmla="*/ 4108450 w 6021917"/>
              <a:gd name="connsiteY141" fmla="*/ 135466 h 2717800"/>
              <a:gd name="connsiteX142" fmla="*/ 4074583 w 6021917"/>
              <a:gd name="connsiteY142" fmla="*/ 169333 h 2717800"/>
              <a:gd name="connsiteX143" fmla="*/ 4057650 w 6021917"/>
              <a:gd name="connsiteY143" fmla="*/ 228600 h 2717800"/>
              <a:gd name="connsiteX144" fmla="*/ 4049183 w 6021917"/>
              <a:gd name="connsiteY144" fmla="*/ 254000 h 2717800"/>
              <a:gd name="connsiteX145" fmla="*/ 4057650 w 6021917"/>
              <a:gd name="connsiteY145" fmla="*/ 651933 h 2717800"/>
              <a:gd name="connsiteX146" fmla="*/ 4083050 w 6021917"/>
              <a:gd name="connsiteY146" fmla="*/ 770466 h 2717800"/>
              <a:gd name="connsiteX147" fmla="*/ 4108450 w 6021917"/>
              <a:gd name="connsiteY147" fmla="*/ 795866 h 2717800"/>
              <a:gd name="connsiteX148" fmla="*/ 4133850 w 6021917"/>
              <a:gd name="connsiteY148" fmla="*/ 855133 h 2717800"/>
              <a:gd name="connsiteX149" fmla="*/ 4184650 w 6021917"/>
              <a:gd name="connsiteY149" fmla="*/ 889000 h 2717800"/>
              <a:gd name="connsiteX150" fmla="*/ 4252383 w 6021917"/>
              <a:gd name="connsiteY150" fmla="*/ 965200 h 2717800"/>
              <a:gd name="connsiteX151" fmla="*/ 4303183 w 6021917"/>
              <a:gd name="connsiteY151" fmla="*/ 999066 h 2717800"/>
              <a:gd name="connsiteX152" fmla="*/ 4345517 w 6021917"/>
              <a:gd name="connsiteY152" fmla="*/ 1041400 h 2717800"/>
              <a:gd name="connsiteX153" fmla="*/ 4370917 w 6021917"/>
              <a:gd name="connsiteY153" fmla="*/ 1126066 h 2717800"/>
              <a:gd name="connsiteX154" fmla="*/ 4362450 w 6021917"/>
              <a:gd name="connsiteY154" fmla="*/ 1244600 h 2717800"/>
              <a:gd name="connsiteX155" fmla="*/ 4345517 w 6021917"/>
              <a:gd name="connsiteY155" fmla="*/ 1270000 h 2717800"/>
              <a:gd name="connsiteX156" fmla="*/ 4320117 w 6021917"/>
              <a:gd name="connsiteY156" fmla="*/ 1286933 h 2717800"/>
              <a:gd name="connsiteX157" fmla="*/ 4252383 w 6021917"/>
              <a:gd name="connsiteY157" fmla="*/ 1312333 h 2717800"/>
              <a:gd name="connsiteX158" fmla="*/ 4184650 w 6021917"/>
              <a:gd name="connsiteY158" fmla="*/ 1303866 h 2717800"/>
              <a:gd name="connsiteX159" fmla="*/ 4108450 w 6021917"/>
              <a:gd name="connsiteY159" fmla="*/ 1278466 h 2717800"/>
              <a:gd name="connsiteX160" fmla="*/ 4057650 w 6021917"/>
              <a:gd name="connsiteY160" fmla="*/ 1261533 h 2717800"/>
              <a:gd name="connsiteX161" fmla="*/ 4032250 w 6021917"/>
              <a:gd name="connsiteY161" fmla="*/ 1253066 h 2717800"/>
              <a:gd name="connsiteX162" fmla="*/ 3964517 w 6021917"/>
              <a:gd name="connsiteY162" fmla="*/ 1244600 h 2717800"/>
              <a:gd name="connsiteX163" fmla="*/ 3939117 w 6021917"/>
              <a:gd name="connsiteY163" fmla="*/ 1236133 h 2717800"/>
              <a:gd name="connsiteX164" fmla="*/ 3854450 w 6021917"/>
              <a:gd name="connsiteY164" fmla="*/ 1244600 h 2717800"/>
              <a:gd name="connsiteX165" fmla="*/ 3778250 w 6021917"/>
              <a:gd name="connsiteY165" fmla="*/ 1270000 h 2717800"/>
              <a:gd name="connsiteX166" fmla="*/ 3752850 w 6021917"/>
              <a:gd name="connsiteY166" fmla="*/ 1278466 h 2717800"/>
              <a:gd name="connsiteX167" fmla="*/ 3685117 w 6021917"/>
              <a:gd name="connsiteY167" fmla="*/ 1295400 h 2717800"/>
              <a:gd name="connsiteX168" fmla="*/ 3668183 w 6021917"/>
              <a:gd name="connsiteY168" fmla="*/ 1312333 h 2717800"/>
              <a:gd name="connsiteX169" fmla="*/ 3625850 w 6021917"/>
              <a:gd name="connsiteY169" fmla="*/ 1354666 h 2717800"/>
              <a:gd name="connsiteX170" fmla="*/ 3591983 w 6021917"/>
              <a:gd name="connsiteY170" fmla="*/ 1422400 h 2717800"/>
              <a:gd name="connsiteX171" fmla="*/ 3329517 w 6021917"/>
              <a:gd name="connsiteY171" fmla="*/ 1413933 h 2717800"/>
              <a:gd name="connsiteX172" fmla="*/ 3253317 w 6021917"/>
              <a:gd name="connsiteY172" fmla="*/ 1405466 h 2717800"/>
              <a:gd name="connsiteX173" fmla="*/ 3219450 w 6021917"/>
              <a:gd name="connsiteY173" fmla="*/ 1397000 h 2717800"/>
              <a:gd name="connsiteX174" fmla="*/ 3194050 w 6021917"/>
              <a:gd name="connsiteY174" fmla="*/ 1388533 h 2717800"/>
              <a:gd name="connsiteX175" fmla="*/ 3117850 w 6021917"/>
              <a:gd name="connsiteY175" fmla="*/ 1380066 h 2717800"/>
              <a:gd name="connsiteX176" fmla="*/ 2889250 w 6021917"/>
              <a:gd name="connsiteY176" fmla="*/ 1363133 h 2717800"/>
              <a:gd name="connsiteX177" fmla="*/ 2804583 w 6021917"/>
              <a:gd name="connsiteY177" fmla="*/ 1354666 h 2717800"/>
              <a:gd name="connsiteX178" fmla="*/ 2762250 w 6021917"/>
              <a:gd name="connsiteY178" fmla="*/ 1346200 h 2717800"/>
              <a:gd name="connsiteX179" fmla="*/ 2677583 w 6021917"/>
              <a:gd name="connsiteY179" fmla="*/ 1337733 h 2717800"/>
              <a:gd name="connsiteX180" fmla="*/ 2423583 w 6021917"/>
              <a:gd name="connsiteY180" fmla="*/ 1346200 h 2717800"/>
              <a:gd name="connsiteX181" fmla="*/ 2347383 w 6021917"/>
              <a:gd name="connsiteY181" fmla="*/ 1363133 h 2717800"/>
              <a:gd name="connsiteX182" fmla="*/ 2271183 w 6021917"/>
              <a:gd name="connsiteY182" fmla="*/ 1371600 h 2717800"/>
              <a:gd name="connsiteX183" fmla="*/ 2237317 w 6021917"/>
              <a:gd name="connsiteY183" fmla="*/ 1380066 h 2717800"/>
              <a:gd name="connsiteX184" fmla="*/ 1873250 w 6021917"/>
              <a:gd name="connsiteY184" fmla="*/ 1380066 h 2717800"/>
              <a:gd name="connsiteX185" fmla="*/ 1847850 w 6021917"/>
              <a:gd name="connsiteY185" fmla="*/ 1337733 h 2717800"/>
              <a:gd name="connsiteX186" fmla="*/ 1822450 w 6021917"/>
              <a:gd name="connsiteY186" fmla="*/ 1303866 h 2717800"/>
              <a:gd name="connsiteX187" fmla="*/ 1813983 w 6021917"/>
              <a:gd name="connsiteY187" fmla="*/ 1278466 h 2717800"/>
              <a:gd name="connsiteX188" fmla="*/ 1797050 w 6021917"/>
              <a:gd name="connsiteY188" fmla="*/ 1253066 h 2717800"/>
              <a:gd name="connsiteX189" fmla="*/ 1780117 w 6021917"/>
              <a:gd name="connsiteY189" fmla="*/ 1202266 h 2717800"/>
              <a:gd name="connsiteX190" fmla="*/ 1771650 w 6021917"/>
              <a:gd name="connsiteY190" fmla="*/ 1168400 h 2717800"/>
              <a:gd name="connsiteX191" fmla="*/ 1729317 w 6021917"/>
              <a:gd name="connsiteY191" fmla="*/ 1109133 h 2717800"/>
              <a:gd name="connsiteX192" fmla="*/ 1703917 w 6021917"/>
              <a:gd name="connsiteY192" fmla="*/ 1092200 h 2717800"/>
              <a:gd name="connsiteX193" fmla="*/ 1678517 w 6021917"/>
              <a:gd name="connsiteY193" fmla="*/ 1066800 h 2717800"/>
              <a:gd name="connsiteX194" fmla="*/ 1653117 w 6021917"/>
              <a:gd name="connsiteY194" fmla="*/ 1058333 h 2717800"/>
              <a:gd name="connsiteX195" fmla="*/ 1602317 w 6021917"/>
              <a:gd name="connsiteY195" fmla="*/ 1032933 h 2717800"/>
              <a:gd name="connsiteX196" fmla="*/ 1517650 w 6021917"/>
              <a:gd name="connsiteY196" fmla="*/ 1007533 h 2717800"/>
              <a:gd name="connsiteX197" fmla="*/ 1432983 w 6021917"/>
              <a:gd name="connsiteY197" fmla="*/ 965200 h 2717800"/>
              <a:gd name="connsiteX198" fmla="*/ 1416050 w 6021917"/>
              <a:gd name="connsiteY198" fmla="*/ 948266 h 2717800"/>
              <a:gd name="connsiteX199" fmla="*/ 1416050 w 6021917"/>
              <a:gd name="connsiteY199" fmla="*/ 948266 h 2717800"/>
              <a:gd name="connsiteX0" fmla="*/ 1416050 w 6021917"/>
              <a:gd name="connsiteY0" fmla="*/ 948266 h 2717800"/>
              <a:gd name="connsiteX1" fmla="*/ 1416050 w 6021917"/>
              <a:gd name="connsiteY1" fmla="*/ 948266 h 2717800"/>
              <a:gd name="connsiteX2" fmla="*/ 1331383 w 6021917"/>
              <a:gd name="connsiteY2" fmla="*/ 956733 h 2717800"/>
              <a:gd name="connsiteX3" fmla="*/ 1297517 w 6021917"/>
              <a:gd name="connsiteY3" fmla="*/ 973666 h 2717800"/>
              <a:gd name="connsiteX4" fmla="*/ 1272117 w 6021917"/>
              <a:gd name="connsiteY4" fmla="*/ 982133 h 2717800"/>
              <a:gd name="connsiteX5" fmla="*/ 1221317 w 6021917"/>
              <a:gd name="connsiteY5" fmla="*/ 1041400 h 2717800"/>
              <a:gd name="connsiteX6" fmla="*/ 1204383 w 6021917"/>
              <a:gd name="connsiteY6" fmla="*/ 1100666 h 2717800"/>
              <a:gd name="connsiteX7" fmla="*/ 1187450 w 6021917"/>
              <a:gd name="connsiteY7" fmla="*/ 1134533 h 2717800"/>
              <a:gd name="connsiteX8" fmla="*/ 1178983 w 6021917"/>
              <a:gd name="connsiteY8" fmla="*/ 1159933 h 2717800"/>
              <a:gd name="connsiteX9" fmla="*/ 1170517 w 6021917"/>
              <a:gd name="connsiteY9" fmla="*/ 1210733 h 2717800"/>
              <a:gd name="connsiteX10" fmla="*/ 1153583 w 6021917"/>
              <a:gd name="connsiteY10" fmla="*/ 1261533 h 2717800"/>
              <a:gd name="connsiteX11" fmla="*/ 1136650 w 6021917"/>
              <a:gd name="connsiteY11" fmla="*/ 1346200 h 2717800"/>
              <a:gd name="connsiteX12" fmla="*/ 1128183 w 6021917"/>
              <a:gd name="connsiteY12" fmla="*/ 1388533 h 2717800"/>
              <a:gd name="connsiteX13" fmla="*/ 1119717 w 6021917"/>
              <a:gd name="connsiteY13" fmla="*/ 1413933 h 2717800"/>
              <a:gd name="connsiteX14" fmla="*/ 1111250 w 6021917"/>
              <a:gd name="connsiteY14" fmla="*/ 1456266 h 2717800"/>
              <a:gd name="connsiteX15" fmla="*/ 1085850 w 6021917"/>
              <a:gd name="connsiteY15" fmla="*/ 1684866 h 2717800"/>
              <a:gd name="connsiteX16" fmla="*/ 1077383 w 6021917"/>
              <a:gd name="connsiteY16" fmla="*/ 1735666 h 2717800"/>
              <a:gd name="connsiteX17" fmla="*/ 1035050 w 6021917"/>
              <a:gd name="connsiteY17" fmla="*/ 1769533 h 2717800"/>
              <a:gd name="connsiteX18" fmla="*/ 984250 w 6021917"/>
              <a:gd name="connsiteY18" fmla="*/ 1803400 h 2717800"/>
              <a:gd name="connsiteX19" fmla="*/ 933450 w 6021917"/>
              <a:gd name="connsiteY19" fmla="*/ 1820333 h 2717800"/>
              <a:gd name="connsiteX20" fmla="*/ 908050 w 6021917"/>
              <a:gd name="connsiteY20" fmla="*/ 1837266 h 2717800"/>
              <a:gd name="connsiteX21" fmla="*/ 840317 w 6021917"/>
              <a:gd name="connsiteY21" fmla="*/ 1854200 h 2717800"/>
              <a:gd name="connsiteX22" fmla="*/ 730250 w 6021917"/>
              <a:gd name="connsiteY22" fmla="*/ 1871133 h 2717800"/>
              <a:gd name="connsiteX23" fmla="*/ 670983 w 6021917"/>
              <a:gd name="connsiteY23" fmla="*/ 1879600 h 2717800"/>
              <a:gd name="connsiteX24" fmla="*/ 398992 w 6021917"/>
              <a:gd name="connsiteY24" fmla="*/ 1754716 h 2717800"/>
              <a:gd name="connsiteX25" fmla="*/ 80433 w 6021917"/>
              <a:gd name="connsiteY25" fmla="*/ 1801283 h 2717800"/>
              <a:gd name="connsiteX26" fmla="*/ 0 w 6021917"/>
              <a:gd name="connsiteY26" fmla="*/ 1897591 h 2717800"/>
              <a:gd name="connsiteX27" fmla="*/ 10583 w 6021917"/>
              <a:gd name="connsiteY27" fmla="*/ 1989666 h 2717800"/>
              <a:gd name="connsiteX28" fmla="*/ 552450 w 6021917"/>
              <a:gd name="connsiteY28" fmla="*/ 2082800 h 2717800"/>
              <a:gd name="connsiteX29" fmla="*/ 577850 w 6021917"/>
              <a:gd name="connsiteY29" fmla="*/ 2108200 h 2717800"/>
              <a:gd name="connsiteX30" fmla="*/ 594783 w 6021917"/>
              <a:gd name="connsiteY30" fmla="*/ 2133600 h 2717800"/>
              <a:gd name="connsiteX31" fmla="*/ 645583 w 6021917"/>
              <a:gd name="connsiteY31" fmla="*/ 2159000 h 2717800"/>
              <a:gd name="connsiteX32" fmla="*/ 687917 w 6021917"/>
              <a:gd name="connsiteY32" fmla="*/ 2175933 h 2717800"/>
              <a:gd name="connsiteX33" fmla="*/ 730250 w 6021917"/>
              <a:gd name="connsiteY33" fmla="*/ 2184400 h 2717800"/>
              <a:gd name="connsiteX34" fmla="*/ 831850 w 6021917"/>
              <a:gd name="connsiteY34" fmla="*/ 2201333 h 2717800"/>
              <a:gd name="connsiteX35" fmla="*/ 865717 w 6021917"/>
              <a:gd name="connsiteY35" fmla="*/ 2209800 h 2717800"/>
              <a:gd name="connsiteX36" fmla="*/ 1001183 w 6021917"/>
              <a:gd name="connsiteY36" fmla="*/ 2226733 h 2717800"/>
              <a:gd name="connsiteX37" fmla="*/ 1051983 w 6021917"/>
              <a:gd name="connsiteY37" fmla="*/ 2243666 h 2717800"/>
              <a:gd name="connsiteX38" fmla="*/ 1094317 w 6021917"/>
              <a:gd name="connsiteY38" fmla="*/ 2286000 h 2717800"/>
              <a:gd name="connsiteX39" fmla="*/ 1111250 w 6021917"/>
              <a:gd name="connsiteY39" fmla="*/ 2311400 h 2717800"/>
              <a:gd name="connsiteX40" fmla="*/ 1119717 w 6021917"/>
              <a:gd name="connsiteY40" fmla="*/ 2362200 h 2717800"/>
              <a:gd name="connsiteX41" fmla="*/ 1128183 w 6021917"/>
              <a:gd name="connsiteY41" fmla="*/ 2404533 h 2717800"/>
              <a:gd name="connsiteX42" fmla="*/ 1136650 w 6021917"/>
              <a:gd name="connsiteY42" fmla="*/ 2489200 h 2717800"/>
              <a:gd name="connsiteX43" fmla="*/ 1170517 w 6021917"/>
              <a:gd name="connsiteY43" fmla="*/ 2540000 h 2717800"/>
              <a:gd name="connsiteX44" fmla="*/ 1212850 w 6021917"/>
              <a:gd name="connsiteY44" fmla="*/ 2573866 h 2717800"/>
              <a:gd name="connsiteX45" fmla="*/ 1238250 w 6021917"/>
              <a:gd name="connsiteY45" fmla="*/ 2599266 h 2717800"/>
              <a:gd name="connsiteX46" fmla="*/ 1263650 w 6021917"/>
              <a:gd name="connsiteY46" fmla="*/ 2607733 h 2717800"/>
              <a:gd name="connsiteX47" fmla="*/ 1305983 w 6021917"/>
              <a:gd name="connsiteY47" fmla="*/ 2624666 h 2717800"/>
              <a:gd name="connsiteX48" fmla="*/ 1365250 w 6021917"/>
              <a:gd name="connsiteY48" fmla="*/ 2641600 h 2717800"/>
              <a:gd name="connsiteX49" fmla="*/ 1424517 w 6021917"/>
              <a:gd name="connsiteY49" fmla="*/ 2650066 h 2717800"/>
              <a:gd name="connsiteX50" fmla="*/ 1653117 w 6021917"/>
              <a:gd name="connsiteY50" fmla="*/ 2667000 h 2717800"/>
              <a:gd name="connsiteX51" fmla="*/ 2686050 w 6021917"/>
              <a:gd name="connsiteY51" fmla="*/ 2641600 h 2717800"/>
              <a:gd name="connsiteX52" fmla="*/ 2821517 w 6021917"/>
              <a:gd name="connsiteY52" fmla="*/ 2633133 h 2717800"/>
              <a:gd name="connsiteX53" fmla="*/ 2931583 w 6021917"/>
              <a:gd name="connsiteY53" fmla="*/ 2624666 h 2717800"/>
              <a:gd name="connsiteX54" fmla="*/ 2990850 w 6021917"/>
              <a:gd name="connsiteY54" fmla="*/ 2607733 h 2717800"/>
              <a:gd name="connsiteX55" fmla="*/ 3304117 w 6021917"/>
              <a:gd name="connsiteY55" fmla="*/ 2616200 h 2717800"/>
              <a:gd name="connsiteX56" fmla="*/ 3388783 w 6021917"/>
              <a:gd name="connsiteY56" fmla="*/ 2633133 h 2717800"/>
              <a:gd name="connsiteX57" fmla="*/ 3549650 w 6021917"/>
              <a:gd name="connsiteY57" fmla="*/ 2650066 h 2717800"/>
              <a:gd name="connsiteX58" fmla="*/ 3710517 w 6021917"/>
              <a:gd name="connsiteY58" fmla="*/ 2667000 h 2717800"/>
              <a:gd name="connsiteX59" fmla="*/ 3735917 w 6021917"/>
              <a:gd name="connsiteY59" fmla="*/ 2675466 h 2717800"/>
              <a:gd name="connsiteX60" fmla="*/ 3812117 w 6021917"/>
              <a:gd name="connsiteY60" fmla="*/ 2683933 h 2717800"/>
              <a:gd name="connsiteX61" fmla="*/ 3913717 w 6021917"/>
              <a:gd name="connsiteY61" fmla="*/ 2700866 h 2717800"/>
              <a:gd name="connsiteX62" fmla="*/ 4049183 w 6021917"/>
              <a:gd name="connsiteY62" fmla="*/ 2717800 h 2717800"/>
              <a:gd name="connsiteX63" fmla="*/ 4218517 w 6021917"/>
              <a:gd name="connsiteY63" fmla="*/ 2709333 h 2717800"/>
              <a:gd name="connsiteX64" fmla="*/ 4303183 w 6021917"/>
              <a:gd name="connsiteY64" fmla="*/ 2717800 h 2717800"/>
              <a:gd name="connsiteX65" fmla="*/ 4540250 w 6021917"/>
              <a:gd name="connsiteY65" fmla="*/ 2709333 h 2717800"/>
              <a:gd name="connsiteX66" fmla="*/ 4624917 w 6021917"/>
              <a:gd name="connsiteY66" fmla="*/ 2692400 h 2717800"/>
              <a:gd name="connsiteX67" fmla="*/ 4701117 w 6021917"/>
              <a:gd name="connsiteY67" fmla="*/ 2667000 h 2717800"/>
              <a:gd name="connsiteX68" fmla="*/ 4760383 w 6021917"/>
              <a:gd name="connsiteY68" fmla="*/ 2633133 h 2717800"/>
              <a:gd name="connsiteX69" fmla="*/ 4811183 w 6021917"/>
              <a:gd name="connsiteY69" fmla="*/ 2607733 h 2717800"/>
              <a:gd name="connsiteX70" fmla="*/ 4853517 w 6021917"/>
              <a:gd name="connsiteY70" fmla="*/ 2565400 h 2717800"/>
              <a:gd name="connsiteX71" fmla="*/ 4870450 w 6021917"/>
              <a:gd name="connsiteY71" fmla="*/ 2548466 h 2717800"/>
              <a:gd name="connsiteX72" fmla="*/ 4887383 w 6021917"/>
              <a:gd name="connsiteY72" fmla="*/ 2523066 h 2717800"/>
              <a:gd name="connsiteX73" fmla="*/ 4921250 w 6021917"/>
              <a:gd name="connsiteY73" fmla="*/ 2480733 h 2717800"/>
              <a:gd name="connsiteX74" fmla="*/ 4929717 w 6021917"/>
              <a:gd name="connsiteY74" fmla="*/ 2446866 h 2717800"/>
              <a:gd name="connsiteX75" fmla="*/ 4938183 w 6021917"/>
              <a:gd name="connsiteY75" fmla="*/ 2421466 h 2717800"/>
              <a:gd name="connsiteX76" fmla="*/ 4946650 w 6021917"/>
              <a:gd name="connsiteY76" fmla="*/ 2319866 h 2717800"/>
              <a:gd name="connsiteX77" fmla="*/ 4963583 w 6021917"/>
              <a:gd name="connsiteY77" fmla="*/ 2201333 h 2717800"/>
              <a:gd name="connsiteX78" fmla="*/ 4988983 w 6021917"/>
              <a:gd name="connsiteY78" fmla="*/ 2142066 h 2717800"/>
              <a:gd name="connsiteX79" fmla="*/ 5022850 w 6021917"/>
              <a:gd name="connsiteY79" fmla="*/ 2065866 h 2717800"/>
              <a:gd name="connsiteX80" fmla="*/ 5048250 w 6021917"/>
              <a:gd name="connsiteY80" fmla="*/ 2006600 h 2717800"/>
              <a:gd name="connsiteX81" fmla="*/ 5082117 w 6021917"/>
              <a:gd name="connsiteY81" fmla="*/ 1947333 h 2717800"/>
              <a:gd name="connsiteX82" fmla="*/ 5107517 w 6021917"/>
              <a:gd name="connsiteY82" fmla="*/ 1896533 h 2717800"/>
              <a:gd name="connsiteX83" fmla="*/ 5115983 w 6021917"/>
              <a:gd name="connsiteY83" fmla="*/ 1862666 h 2717800"/>
              <a:gd name="connsiteX84" fmla="*/ 5141383 w 6021917"/>
              <a:gd name="connsiteY84" fmla="*/ 1837266 h 2717800"/>
              <a:gd name="connsiteX85" fmla="*/ 5158317 w 6021917"/>
              <a:gd name="connsiteY85" fmla="*/ 1811866 h 2717800"/>
              <a:gd name="connsiteX86" fmla="*/ 5251450 w 6021917"/>
              <a:gd name="connsiteY86" fmla="*/ 1769533 h 2717800"/>
              <a:gd name="connsiteX87" fmla="*/ 5327650 w 6021917"/>
              <a:gd name="connsiteY87" fmla="*/ 1752600 h 2717800"/>
              <a:gd name="connsiteX88" fmla="*/ 5395383 w 6021917"/>
              <a:gd name="connsiteY88" fmla="*/ 1727200 h 2717800"/>
              <a:gd name="connsiteX89" fmla="*/ 5454650 w 6021917"/>
              <a:gd name="connsiteY89" fmla="*/ 1718733 h 2717800"/>
              <a:gd name="connsiteX90" fmla="*/ 5547783 w 6021917"/>
              <a:gd name="connsiteY90" fmla="*/ 1684866 h 2717800"/>
              <a:gd name="connsiteX91" fmla="*/ 5581650 w 6021917"/>
              <a:gd name="connsiteY91" fmla="*/ 1676400 h 2717800"/>
              <a:gd name="connsiteX92" fmla="*/ 5607050 w 6021917"/>
              <a:gd name="connsiteY92" fmla="*/ 1667933 h 2717800"/>
              <a:gd name="connsiteX93" fmla="*/ 5649383 w 6021917"/>
              <a:gd name="connsiteY93" fmla="*/ 1659466 h 2717800"/>
              <a:gd name="connsiteX94" fmla="*/ 5708650 w 6021917"/>
              <a:gd name="connsiteY94" fmla="*/ 1625600 h 2717800"/>
              <a:gd name="connsiteX95" fmla="*/ 5759450 w 6021917"/>
              <a:gd name="connsiteY95" fmla="*/ 1608666 h 2717800"/>
              <a:gd name="connsiteX96" fmla="*/ 5810250 w 6021917"/>
              <a:gd name="connsiteY96" fmla="*/ 1574800 h 2717800"/>
              <a:gd name="connsiteX97" fmla="*/ 5835650 w 6021917"/>
              <a:gd name="connsiteY97" fmla="*/ 1557866 h 2717800"/>
              <a:gd name="connsiteX98" fmla="*/ 5852583 w 6021917"/>
              <a:gd name="connsiteY98" fmla="*/ 1532466 h 2717800"/>
              <a:gd name="connsiteX99" fmla="*/ 5877983 w 6021917"/>
              <a:gd name="connsiteY99" fmla="*/ 1507066 h 2717800"/>
              <a:gd name="connsiteX100" fmla="*/ 5894917 w 6021917"/>
              <a:gd name="connsiteY100" fmla="*/ 1473200 h 2717800"/>
              <a:gd name="connsiteX101" fmla="*/ 5920317 w 6021917"/>
              <a:gd name="connsiteY101" fmla="*/ 1439333 h 2717800"/>
              <a:gd name="connsiteX102" fmla="*/ 5954183 w 6021917"/>
              <a:gd name="connsiteY102" fmla="*/ 1388533 h 2717800"/>
              <a:gd name="connsiteX103" fmla="*/ 5971117 w 6021917"/>
              <a:gd name="connsiteY103" fmla="*/ 1363133 h 2717800"/>
              <a:gd name="connsiteX104" fmla="*/ 5988050 w 6021917"/>
              <a:gd name="connsiteY104" fmla="*/ 1303866 h 2717800"/>
              <a:gd name="connsiteX105" fmla="*/ 6021917 w 6021917"/>
              <a:gd name="connsiteY105" fmla="*/ 1210733 h 2717800"/>
              <a:gd name="connsiteX106" fmla="*/ 6013450 w 6021917"/>
              <a:gd name="connsiteY106" fmla="*/ 1032933 h 2717800"/>
              <a:gd name="connsiteX107" fmla="*/ 6004983 w 6021917"/>
              <a:gd name="connsiteY107" fmla="*/ 1007533 h 2717800"/>
              <a:gd name="connsiteX108" fmla="*/ 5920317 w 6021917"/>
              <a:gd name="connsiteY108" fmla="*/ 948266 h 2717800"/>
              <a:gd name="connsiteX109" fmla="*/ 5869517 w 6021917"/>
              <a:gd name="connsiteY109" fmla="*/ 914400 h 2717800"/>
              <a:gd name="connsiteX110" fmla="*/ 5844117 w 6021917"/>
              <a:gd name="connsiteY110" fmla="*/ 897466 h 2717800"/>
              <a:gd name="connsiteX111" fmla="*/ 5835650 w 6021917"/>
              <a:gd name="connsiteY111" fmla="*/ 838200 h 2717800"/>
              <a:gd name="connsiteX112" fmla="*/ 5827183 w 6021917"/>
              <a:gd name="connsiteY112" fmla="*/ 812800 h 2717800"/>
              <a:gd name="connsiteX113" fmla="*/ 5818717 w 6021917"/>
              <a:gd name="connsiteY113" fmla="*/ 778933 h 2717800"/>
              <a:gd name="connsiteX114" fmla="*/ 5793317 w 6021917"/>
              <a:gd name="connsiteY114" fmla="*/ 601133 h 2717800"/>
              <a:gd name="connsiteX115" fmla="*/ 5784850 w 6021917"/>
              <a:gd name="connsiteY115" fmla="*/ 550333 h 2717800"/>
              <a:gd name="connsiteX116" fmla="*/ 5759450 w 6021917"/>
              <a:gd name="connsiteY116" fmla="*/ 474133 h 2717800"/>
              <a:gd name="connsiteX117" fmla="*/ 5725583 w 6021917"/>
              <a:gd name="connsiteY117" fmla="*/ 406400 h 2717800"/>
              <a:gd name="connsiteX118" fmla="*/ 5717117 w 6021917"/>
              <a:gd name="connsiteY118" fmla="*/ 381000 h 2717800"/>
              <a:gd name="connsiteX119" fmla="*/ 5683250 w 6021917"/>
              <a:gd name="connsiteY119" fmla="*/ 338666 h 2717800"/>
              <a:gd name="connsiteX120" fmla="*/ 5623983 w 6021917"/>
              <a:gd name="connsiteY120" fmla="*/ 270933 h 2717800"/>
              <a:gd name="connsiteX121" fmla="*/ 5590117 w 6021917"/>
              <a:gd name="connsiteY121" fmla="*/ 220133 h 2717800"/>
              <a:gd name="connsiteX122" fmla="*/ 5581650 w 6021917"/>
              <a:gd name="connsiteY122" fmla="*/ 194733 h 2717800"/>
              <a:gd name="connsiteX123" fmla="*/ 5556250 w 6021917"/>
              <a:gd name="connsiteY123" fmla="*/ 177800 h 2717800"/>
              <a:gd name="connsiteX124" fmla="*/ 5513917 w 6021917"/>
              <a:gd name="connsiteY124" fmla="*/ 152400 h 2717800"/>
              <a:gd name="connsiteX125" fmla="*/ 5463117 w 6021917"/>
              <a:gd name="connsiteY125" fmla="*/ 127000 h 2717800"/>
              <a:gd name="connsiteX126" fmla="*/ 5437717 w 6021917"/>
              <a:gd name="connsiteY126" fmla="*/ 110066 h 2717800"/>
              <a:gd name="connsiteX127" fmla="*/ 5386917 w 6021917"/>
              <a:gd name="connsiteY127" fmla="*/ 93133 h 2717800"/>
              <a:gd name="connsiteX128" fmla="*/ 5361517 w 6021917"/>
              <a:gd name="connsiteY128" fmla="*/ 76200 h 2717800"/>
              <a:gd name="connsiteX129" fmla="*/ 5336117 w 6021917"/>
              <a:gd name="connsiteY129" fmla="*/ 67733 h 2717800"/>
              <a:gd name="connsiteX130" fmla="*/ 5259917 w 6021917"/>
              <a:gd name="connsiteY130" fmla="*/ 50800 h 2717800"/>
              <a:gd name="connsiteX131" fmla="*/ 5209117 w 6021917"/>
              <a:gd name="connsiteY131" fmla="*/ 33866 h 2717800"/>
              <a:gd name="connsiteX132" fmla="*/ 5132917 w 6021917"/>
              <a:gd name="connsiteY132" fmla="*/ 16933 h 2717800"/>
              <a:gd name="connsiteX133" fmla="*/ 5056717 w 6021917"/>
              <a:gd name="connsiteY133" fmla="*/ 0 h 2717800"/>
              <a:gd name="connsiteX134" fmla="*/ 4455583 w 6021917"/>
              <a:gd name="connsiteY134" fmla="*/ 8466 h 2717800"/>
              <a:gd name="connsiteX135" fmla="*/ 4421717 w 6021917"/>
              <a:gd name="connsiteY135" fmla="*/ 16933 h 2717800"/>
              <a:gd name="connsiteX136" fmla="*/ 4362450 w 6021917"/>
              <a:gd name="connsiteY136" fmla="*/ 25400 h 2717800"/>
              <a:gd name="connsiteX137" fmla="*/ 4311650 w 6021917"/>
              <a:gd name="connsiteY137" fmla="*/ 42333 h 2717800"/>
              <a:gd name="connsiteX138" fmla="*/ 4218517 w 6021917"/>
              <a:gd name="connsiteY138" fmla="*/ 67733 h 2717800"/>
              <a:gd name="connsiteX139" fmla="*/ 4184650 w 6021917"/>
              <a:gd name="connsiteY139" fmla="*/ 84666 h 2717800"/>
              <a:gd name="connsiteX140" fmla="*/ 4133850 w 6021917"/>
              <a:gd name="connsiteY140" fmla="*/ 118533 h 2717800"/>
              <a:gd name="connsiteX141" fmla="*/ 4108450 w 6021917"/>
              <a:gd name="connsiteY141" fmla="*/ 135466 h 2717800"/>
              <a:gd name="connsiteX142" fmla="*/ 4074583 w 6021917"/>
              <a:gd name="connsiteY142" fmla="*/ 169333 h 2717800"/>
              <a:gd name="connsiteX143" fmla="*/ 4057650 w 6021917"/>
              <a:gd name="connsiteY143" fmla="*/ 228600 h 2717800"/>
              <a:gd name="connsiteX144" fmla="*/ 4049183 w 6021917"/>
              <a:gd name="connsiteY144" fmla="*/ 254000 h 2717800"/>
              <a:gd name="connsiteX145" fmla="*/ 4057650 w 6021917"/>
              <a:gd name="connsiteY145" fmla="*/ 651933 h 2717800"/>
              <a:gd name="connsiteX146" fmla="*/ 4083050 w 6021917"/>
              <a:gd name="connsiteY146" fmla="*/ 770466 h 2717800"/>
              <a:gd name="connsiteX147" fmla="*/ 4108450 w 6021917"/>
              <a:gd name="connsiteY147" fmla="*/ 795866 h 2717800"/>
              <a:gd name="connsiteX148" fmla="*/ 4133850 w 6021917"/>
              <a:gd name="connsiteY148" fmla="*/ 855133 h 2717800"/>
              <a:gd name="connsiteX149" fmla="*/ 4184650 w 6021917"/>
              <a:gd name="connsiteY149" fmla="*/ 889000 h 2717800"/>
              <a:gd name="connsiteX150" fmla="*/ 4252383 w 6021917"/>
              <a:gd name="connsiteY150" fmla="*/ 965200 h 2717800"/>
              <a:gd name="connsiteX151" fmla="*/ 4303183 w 6021917"/>
              <a:gd name="connsiteY151" fmla="*/ 999066 h 2717800"/>
              <a:gd name="connsiteX152" fmla="*/ 4345517 w 6021917"/>
              <a:gd name="connsiteY152" fmla="*/ 1041400 h 2717800"/>
              <a:gd name="connsiteX153" fmla="*/ 4370917 w 6021917"/>
              <a:gd name="connsiteY153" fmla="*/ 1126066 h 2717800"/>
              <a:gd name="connsiteX154" fmla="*/ 4362450 w 6021917"/>
              <a:gd name="connsiteY154" fmla="*/ 1244600 h 2717800"/>
              <a:gd name="connsiteX155" fmla="*/ 4345517 w 6021917"/>
              <a:gd name="connsiteY155" fmla="*/ 1270000 h 2717800"/>
              <a:gd name="connsiteX156" fmla="*/ 4320117 w 6021917"/>
              <a:gd name="connsiteY156" fmla="*/ 1286933 h 2717800"/>
              <a:gd name="connsiteX157" fmla="*/ 4252383 w 6021917"/>
              <a:gd name="connsiteY157" fmla="*/ 1312333 h 2717800"/>
              <a:gd name="connsiteX158" fmla="*/ 4184650 w 6021917"/>
              <a:gd name="connsiteY158" fmla="*/ 1303866 h 2717800"/>
              <a:gd name="connsiteX159" fmla="*/ 4108450 w 6021917"/>
              <a:gd name="connsiteY159" fmla="*/ 1278466 h 2717800"/>
              <a:gd name="connsiteX160" fmla="*/ 4057650 w 6021917"/>
              <a:gd name="connsiteY160" fmla="*/ 1261533 h 2717800"/>
              <a:gd name="connsiteX161" fmla="*/ 4032250 w 6021917"/>
              <a:gd name="connsiteY161" fmla="*/ 1253066 h 2717800"/>
              <a:gd name="connsiteX162" fmla="*/ 3964517 w 6021917"/>
              <a:gd name="connsiteY162" fmla="*/ 1244600 h 2717800"/>
              <a:gd name="connsiteX163" fmla="*/ 3939117 w 6021917"/>
              <a:gd name="connsiteY163" fmla="*/ 1236133 h 2717800"/>
              <a:gd name="connsiteX164" fmla="*/ 3854450 w 6021917"/>
              <a:gd name="connsiteY164" fmla="*/ 1244600 h 2717800"/>
              <a:gd name="connsiteX165" fmla="*/ 3778250 w 6021917"/>
              <a:gd name="connsiteY165" fmla="*/ 1270000 h 2717800"/>
              <a:gd name="connsiteX166" fmla="*/ 3752850 w 6021917"/>
              <a:gd name="connsiteY166" fmla="*/ 1278466 h 2717800"/>
              <a:gd name="connsiteX167" fmla="*/ 3685117 w 6021917"/>
              <a:gd name="connsiteY167" fmla="*/ 1295400 h 2717800"/>
              <a:gd name="connsiteX168" fmla="*/ 3668183 w 6021917"/>
              <a:gd name="connsiteY168" fmla="*/ 1312333 h 2717800"/>
              <a:gd name="connsiteX169" fmla="*/ 3625850 w 6021917"/>
              <a:gd name="connsiteY169" fmla="*/ 1354666 h 2717800"/>
              <a:gd name="connsiteX170" fmla="*/ 3591983 w 6021917"/>
              <a:gd name="connsiteY170" fmla="*/ 1422400 h 2717800"/>
              <a:gd name="connsiteX171" fmla="*/ 3329517 w 6021917"/>
              <a:gd name="connsiteY171" fmla="*/ 1413933 h 2717800"/>
              <a:gd name="connsiteX172" fmla="*/ 3253317 w 6021917"/>
              <a:gd name="connsiteY172" fmla="*/ 1405466 h 2717800"/>
              <a:gd name="connsiteX173" fmla="*/ 3219450 w 6021917"/>
              <a:gd name="connsiteY173" fmla="*/ 1397000 h 2717800"/>
              <a:gd name="connsiteX174" fmla="*/ 3194050 w 6021917"/>
              <a:gd name="connsiteY174" fmla="*/ 1388533 h 2717800"/>
              <a:gd name="connsiteX175" fmla="*/ 3117850 w 6021917"/>
              <a:gd name="connsiteY175" fmla="*/ 1380066 h 2717800"/>
              <a:gd name="connsiteX176" fmla="*/ 2889250 w 6021917"/>
              <a:gd name="connsiteY176" fmla="*/ 1363133 h 2717800"/>
              <a:gd name="connsiteX177" fmla="*/ 2804583 w 6021917"/>
              <a:gd name="connsiteY177" fmla="*/ 1354666 h 2717800"/>
              <a:gd name="connsiteX178" fmla="*/ 2762250 w 6021917"/>
              <a:gd name="connsiteY178" fmla="*/ 1346200 h 2717800"/>
              <a:gd name="connsiteX179" fmla="*/ 2677583 w 6021917"/>
              <a:gd name="connsiteY179" fmla="*/ 1337733 h 2717800"/>
              <a:gd name="connsiteX180" fmla="*/ 2423583 w 6021917"/>
              <a:gd name="connsiteY180" fmla="*/ 1346200 h 2717800"/>
              <a:gd name="connsiteX181" fmla="*/ 2347383 w 6021917"/>
              <a:gd name="connsiteY181" fmla="*/ 1363133 h 2717800"/>
              <a:gd name="connsiteX182" fmla="*/ 2271183 w 6021917"/>
              <a:gd name="connsiteY182" fmla="*/ 1371600 h 2717800"/>
              <a:gd name="connsiteX183" fmla="*/ 2237317 w 6021917"/>
              <a:gd name="connsiteY183" fmla="*/ 1380066 h 2717800"/>
              <a:gd name="connsiteX184" fmla="*/ 1873250 w 6021917"/>
              <a:gd name="connsiteY184" fmla="*/ 1380066 h 2717800"/>
              <a:gd name="connsiteX185" fmla="*/ 1847850 w 6021917"/>
              <a:gd name="connsiteY185" fmla="*/ 1337733 h 2717800"/>
              <a:gd name="connsiteX186" fmla="*/ 1822450 w 6021917"/>
              <a:gd name="connsiteY186" fmla="*/ 1303866 h 2717800"/>
              <a:gd name="connsiteX187" fmla="*/ 1813983 w 6021917"/>
              <a:gd name="connsiteY187" fmla="*/ 1278466 h 2717800"/>
              <a:gd name="connsiteX188" fmla="*/ 1797050 w 6021917"/>
              <a:gd name="connsiteY188" fmla="*/ 1253066 h 2717800"/>
              <a:gd name="connsiteX189" fmla="*/ 1780117 w 6021917"/>
              <a:gd name="connsiteY189" fmla="*/ 1202266 h 2717800"/>
              <a:gd name="connsiteX190" fmla="*/ 1771650 w 6021917"/>
              <a:gd name="connsiteY190" fmla="*/ 1168400 h 2717800"/>
              <a:gd name="connsiteX191" fmla="*/ 1729317 w 6021917"/>
              <a:gd name="connsiteY191" fmla="*/ 1109133 h 2717800"/>
              <a:gd name="connsiteX192" fmla="*/ 1703917 w 6021917"/>
              <a:gd name="connsiteY192" fmla="*/ 1092200 h 2717800"/>
              <a:gd name="connsiteX193" fmla="*/ 1678517 w 6021917"/>
              <a:gd name="connsiteY193" fmla="*/ 1066800 h 2717800"/>
              <a:gd name="connsiteX194" fmla="*/ 1653117 w 6021917"/>
              <a:gd name="connsiteY194" fmla="*/ 1058333 h 2717800"/>
              <a:gd name="connsiteX195" fmla="*/ 1602317 w 6021917"/>
              <a:gd name="connsiteY195" fmla="*/ 1032933 h 2717800"/>
              <a:gd name="connsiteX196" fmla="*/ 1517650 w 6021917"/>
              <a:gd name="connsiteY196" fmla="*/ 1007533 h 2717800"/>
              <a:gd name="connsiteX197" fmla="*/ 1432983 w 6021917"/>
              <a:gd name="connsiteY197" fmla="*/ 965200 h 2717800"/>
              <a:gd name="connsiteX198" fmla="*/ 1416050 w 6021917"/>
              <a:gd name="connsiteY198" fmla="*/ 948266 h 2717800"/>
              <a:gd name="connsiteX199" fmla="*/ 1416050 w 6021917"/>
              <a:gd name="connsiteY199" fmla="*/ 948266 h 2717800"/>
              <a:gd name="connsiteX0" fmla="*/ 1416050 w 6021917"/>
              <a:gd name="connsiteY0" fmla="*/ 948266 h 2717800"/>
              <a:gd name="connsiteX1" fmla="*/ 1416050 w 6021917"/>
              <a:gd name="connsiteY1" fmla="*/ 948266 h 2717800"/>
              <a:gd name="connsiteX2" fmla="*/ 1331383 w 6021917"/>
              <a:gd name="connsiteY2" fmla="*/ 956733 h 2717800"/>
              <a:gd name="connsiteX3" fmla="*/ 1297517 w 6021917"/>
              <a:gd name="connsiteY3" fmla="*/ 973666 h 2717800"/>
              <a:gd name="connsiteX4" fmla="*/ 1272117 w 6021917"/>
              <a:gd name="connsiteY4" fmla="*/ 982133 h 2717800"/>
              <a:gd name="connsiteX5" fmla="*/ 1221317 w 6021917"/>
              <a:gd name="connsiteY5" fmla="*/ 1041400 h 2717800"/>
              <a:gd name="connsiteX6" fmla="*/ 1204383 w 6021917"/>
              <a:gd name="connsiteY6" fmla="*/ 1100666 h 2717800"/>
              <a:gd name="connsiteX7" fmla="*/ 1187450 w 6021917"/>
              <a:gd name="connsiteY7" fmla="*/ 1134533 h 2717800"/>
              <a:gd name="connsiteX8" fmla="*/ 1178983 w 6021917"/>
              <a:gd name="connsiteY8" fmla="*/ 1159933 h 2717800"/>
              <a:gd name="connsiteX9" fmla="*/ 1170517 w 6021917"/>
              <a:gd name="connsiteY9" fmla="*/ 1210733 h 2717800"/>
              <a:gd name="connsiteX10" fmla="*/ 1153583 w 6021917"/>
              <a:gd name="connsiteY10" fmla="*/ 1261533 h 2717800"/>
              <a:gd name="connsiteX11" fmla="*/ 1136650 w 6021917"/>
              <a:gd name="connsiteY11" fmla="*/ 1346200 h 2717800"/>
              <a:gd name="connsiteX12" fmla="*/ 1128183 w 6021917"/>
              <a:gd name="connsiteY12" fmla="*/ 1388533 h 2717800"/>
              <a:gd name="connsiteX13" fmla="*/ 1119717 w 6021917"/>
              <a:gd name="connsiteY13" fmla="*/ 1413933 h 2717800"/>
              <a:gd name="connsiteX14" fmla="*/ 1111250 w 6021917"/>
              <a:gd name="connsiteY14" fmla="*/ 1456266 h 2717800"/>
              <a:gd name="connsiteX15" fmla="*/ 1085850 w 6021917"/>
              <a:gd name="connsiteY15" fmla="*/ 1684866 h 2717800"/>
              <a:gd name="connsiteX16" fmla="*/ 1077383 w 6021917"/>
              <a:gd name="connsiteY16" fmla="*/ 1735666 h 2717800"/>
              <a:gd name="connsiteX17" fmla="*/ 1035050 w 6021917"/>
              <a:gd name="connsiteY17" fmla="*/ 1769533 h 2717800"/>
              <a:gd name="connsiteX18" fmla="*/ 984250 w 6021917"/>
              <a:gd name="connsiteY18" fmla="*/ 1803400 h 2717800"/>
              <a:gd name="connsiteX19" fmla="*/ 933450 w 6021917"/>
              <a:gd name="connsiteY19" fmla="*/ 1820333 h 2717800"/>
              <a:gd name="connsiteX20" fmla="*/ 908050 w 6021917"/>
              <a:gd name="connsiteY20" fmla="*/ 1837266 h 2717800"/>
              <a:gd name="connsiteX21" fmla="*/ 840317 w 6021917"/>
              <a:gd name="connsiteY21" fmla="*/ 1854200 h 2717800"/>
              <a:gd name="connsiteX22" fmla="*/ 730250 w 6021917"/>
              <a:gd name="connsiteY22" fmla="*/ 1871133 h 2717800"/>
              <a:gd name="connsiteX23" fmla="*/ 613833 w 6021917"/>
              <a:gd name="connsiteY23" fmla="*/ 1765300 h 2717800"/>
              <a:gd name="connsiteX24" fmla="*/ 398992 w 6021917"/>
              <a:gd name="connsiteY24" fmla="*/ 1754716 h 2717800"/>
              <a:gd name="connsiteX25" fmla="*/ 80433 w 6021917"/>
              <a:gd name="connsiteY25" fmla="*/ 1801283 h 2717800"/>
              <a:gd name="connsiteX26" fmla="*/ 0 w 6021917"/>
              <a:gd name="connsiteY26" fmla="*/ 1897591 h 2717800"/>
              <a:gd name="connsiteX27" fmla="*/ 10583 w 6021917"/>
              <a:gd name="connsiteY27" fmla="*/ 1989666 h 2717800"/>
              <a:gd name="connsiteX28" fmla="*/ 552450 w 6021917"/>
              <a:gd name="connsiteY28" fmla="*/ 2082800 h 2717800"/>
              <a:gd name="connsiteX29" fmla="*/ 577850 w 6021917"/>
              <a:gd name="connsiteY29" fmla="*/ 2108200 h 2717800"/>
              <a:gd name="connsiteX30" fmla="*/ 594783 w 6021917"/>
              <a:gd name="connsiteY30" fmla="*/ 2133600 h 2717800"/>
              <a:gd name="connsiteX31" fmla="*/ 645583 w 6021917"/>
              <a:gd name="connsiteY31" fmla="*/ 2159000 h 2717800"/>
              <a:gd name="connsiteX32" fmla="*/ 687917 w 6021917"/>
              <a:gd name="connsiteY32" fmla="*/ 2175933 h 2717800"/>
              <a:gd name="connsiteX33" fmla="*/ 730250 w 6021917"/>
              <a:gd name="connsiteY33" fmla="*/ 2184400 h 2717800"/>
              <a:gd name="connsiteX34" fmla="*/ 831850 w 6021917"/>
              <a:gd name="connsiteY34" fmla="*/ 2201333 h 2717800"/>
              <a:gd name="connsiteX35" fmla="*/ 865717 w 6021917"/>
              <a:gd name="connsiteY35" fmla="*/ 2209800 h 2717800"/>
              <a:gd name="connsiteX36" fmla="*/ 1001183 w 6021917"/>
              <a:gd name="connsiteY36" fmla="*/ 2226733 h 2717800"/>
              <a:gd name="connsiteX37" fmla="*/ 1051983 w 6021917"/>
              <a:gd name="connsiteY37" fmla="*/ 2243666 h 2717800"/>
              <a:gd name="connsiteX38" fmla="*/ 1094317 w 6021917"/>
              <a:gd name="connsiteY38" fmla="*/ 2286000 h 2717800"/>
              <a:gd name="connsiteX39" fmla="*/ 1111250 w 6021917"/>
              <a:gd name="connsiteY39" fmla="*/ 2311400 h 2717800"/>
              <a:gd name="connsiteX40" fmla="*/ 1119717 w 6021917"/>
              <a:gd name="connsiteY40" fmla="*/ 2362200 h 2717800"/>
              <a:gd name="connsiteX41" fmla="*/ 1128183 w 6021917"/>
              <a:gd name="connsiteY41" fmla="*/ 2404533 h 2717800"/>
              <a:gd name="connsiteX42" fmla="*/ 1136650 w 6021917"/>
              <a:gd name="connsiteY42" fmla="*/ 2489200 h 2717800"/>
              <a:gd name="connsiteX43" fmla="*/ 1170517 w 6021917"/>
              <a:gd name="connsiteY43" fmla="*/ 2540000 h 2717800"/>
              <a:gd name="connsiteX44" fmla="*/ 1212850 w 6021917"/>
              <a:gd name="connsiteY44" fmla="*/ 2573866 h 2717800"/>
              <a:gd name="connsiteX45" fmla="*/ 1238250 w 6021917"/>
              <a:gd name="connsiteY45" fmla="*/ 2599266 h 2717800"/>
              <a:gd name="connsiteX46" fmla="*/ 1263650 w 6021917"/>
              <a:gd name="connsiteY46" fmla="*/ 2607733 h 2717800"/>
              <a:gd name="connsiteX47" fmla="*/ 1305983 w 6021917"/>
              <a:gd name="connsiteY47" fmla="*/ 2624666 h 2717800"/>
              <a:gd name="connsiteX48" fmla="*/ 1365250 w 6021917"/>
              <a:gd name="connsiteY48" fmla="*/ 2641600 h 2717800"/>
              <a:gd name="connsiteX49" fmla="*/ 1424517 w 6021917"/>
              <a:gd name="connsiteY49" fmla="*/ 2650066 h 2717800"/>
              <a:gd name="connsiteX50" fmla="*/ 1653117 w 6021917"/>
              <a:gd name="connsiteY50" fmla="*/ 2667000 h 2717800"/>
              <a:gd name="connsiteX51" fmla="*/ 2686050 w 6021917"/>
              <a:gd name="connsiteY51" fmla="*/ 2641600 h 2717800"/>
              <a:gd name="connsiteX52" fmla="*/ 2821517 w 6021917"/>
              <a:gd name="connsiteY52" fmla="*/ 2633133 h 2717800"/>
              <a:gd name="connsiteX53" fmla="*/ 2931583 w 6021917"/>
              <a:gd name="connsiteY53" fmla="*/ 2624666 h 2717800"/>
              <a:gd name="connsiteX54" fmla="*/ 2990850 w 6021917"/>
              <a:gd name="connsiteY54" fmla="*/ 2607733 h 2717800"/>
              <a:gd name="connsiteX55" fmla="*/ 3304117 w 6021917"/>
              <a:gd name="connsiteY55" fmla="*/ 2616200 h 2717800"/>
              <a:gd name="connsiteX56" fmla="*/ 3388783 w 6021917"/>
              <a:gd name="connsiteY56" fmla="*/ 2633133 h 2717800"/>
              <a:gd name="connsiteX57" fmla="*/ 3549650 w 6021917"/>
              <a:gd name="connsiteY57" fmla="*/ 2650066 h 2717800"/>
              <a:gd name="connsiteX58" fmla="*/ 3710517 w 6021917"/>
              <a:gd name="connsiteY58" fmla="*/ 2667000 h 2717800"/>
              <a:gd name="connsiteX59" fmla="*/ 3735917 w 6021917"/>
              <a:gd name="connsiteY59" fmla="*/ 2675466 h 2717800"/>
              <a:gd name="connsiteX60" fmla="*/ 3812117 w 6021917"/>
              <a:gd name="connsiteY60" fmla="*/ 2683933 h 2717800"/>
              <a:gd name="connsiteX61" fmla="*/ 3913717 w 6021917"/>
              <a:gd name="connsiteY61" fmla="*/ 2700866 h 2717800"/>
              <a:gd name="connsiteX62" fmla="*/ 4049183 w 6021917"/>
              <a:gd name="connsiteY62" fmla="*/ 2717800 h 2717800"/>
              <a:gd name="connsiteX63" fmla="*/ 4218517 w 6021917"/>
              <a:gd name="connsiteY63" fmla="*/ 2709333 h 2717800"/>
              <a:gd name="connsiteX64" fmla="*/ 4303183 w 6021917"/>
              <a:gd name="connsiteY64" fmla="*/ 2717800 h 2717800"/>
              <a:gd name="connsiteX65" fmla="*/ 4540250 w 6021917"/>
              <a:gd name="connsiteY65" fmla="*/ 2709333 h 2717800"/>
              <a:gd name="connsiteX66" fmla="*/ 4624917 w 6021917"/>
              <a:gd name="connsiteY66" fmla="*/ 2692400 h 2717800"/>
              <a:gd name="connsiteX67" fmla="*/ 4701117 w 6021917"/>
              <a:gd name="connsiteY67" fmla="*/ 2667000 h 2717800"/>
              <a:gd name="connsiteX68" fmla="*/ 4760383 w 6021917"/>
              <a:gd name="connsiteY68" fmla="*/ 2633133 h 2717800"/>
              <a:gd name="connsiteX69" fmla="*/ 4811183 w 6021917"/>
              <a:gd name="connsiteY69" fmla="*/ 2607733 h 2717800"/>
              <a:gd name="connsiteX70" fmla="*/ 4853517 w 6021917"/>
              <a:gd name="connsiteY70" fmla="*/ 2565400 h 2717800"/>
              <a:gd name="connsiteX71" fmla="*/ 4870450 w 6021917"/>
              <a:gd name="connsiteY71" fmla="*/ 2548466 h 2717800"/>
              <a:gd name="connsiteX72" fmla="*/ 4887383 w 6021917"/>
              <a:gd name="connsiteY72" fmla="*/ 2523066 h 2717800"/>
              <a:gd name="connsiteX73" fmla="*/ 4921250 w 6021917"/>
              <a:gd name="connsiteY73" fmla="*/ 2480733 h 2717800"/>
              <a:gd name="connsiteX74" fmla="*/ 4929717 w 6021917"/>
              <a:gd name="connsiteY74" fmla="*/ 2446866 h 2717800"/>
              <a:gd name="connsiteX75" fmla="*/ 4938183 w 6021917"/>
              <a:gd name="connsiteY75" fmla="*/ 2421466 h 2717800"/>
              <a:gd name="connsiteX76" fmla="*/ 4946650 w 6021917"/>
              <a:gd name="connsiteY76" fmla="*/ 2319866 h 2717800"/>
              <a:gd name="connsiteX77" fmla="*/ 4963583 w 6021917"/>
              <a:gd name="connsiteY77" fmla="*/ 2201333 h 2717800"/>
              <a:gd name="connsiteX78" fmla="*/ 4988983 w 6021917"/>
              <a:gd name="connsiteY78" fmla="*/ 2142066 h 2717800"/>
              <a:gd name="connsiteX79" fmla="*/ 5022850 w 6021917"/>
              <a:gd name="connsiteY79" fmla="*/ 2065866 h 2717800"/>
              <a:gd name="connsiteX80" fmla="*/ 5048250 w 6021917"/>
              <a:gd name="connsiteY80" fmla="*/ 2006600 h 2717800"/>
              <a:gd name="connsiteX81" fmla="*/ 5082117 w 6021917"/>
              <a:gd name="connsiteY81" fmla="*/ 1947333 h 2717800"/>
              <a:gd name="connsiteX82" fmla="*/ 5107517 w 6021917"/>
              <a:gd name="connsiteY82" fmla="*/ 1896533 h 2717800"/>
              <a:gd name="connsiteX83" fmla="*/ 5115983 w 6021917"/>
              <a:gd name="connsiteY83" fmla="*/ 1862666 h 2717800"/>
              <a:gd name="connsiteX84" fmla="*/ 5141383 w 6021917"/>
              <a:gd name="connsiteY84" fmla="*/ 1837266 h 2717800"/>
              <a:gd name="connsiteX85" fmla="*/ 5158317 w 6021917"/>
              <a:gd name="connsiteY85" fmla="*/ 1811866 h 2717800"/>
              <a:gd name="connsiteX86" fmla="*/ 5251450 w 6021917"/>
              <a:gd name="connsiteY86" fmla="*/ 1769533 h 2717800"/>
              <a:gd name="connsiteX87" fmla="*/ 5327650 w 6021917"/>
              <a:gd name="connsiteY87" fmla="*/ 1752600 h 2717800"/>
              <a:gd name="connsiteX88" fmla="*/ 5395383 w 6021917"/>
              <a:gd name="connsiteY88" fmla="*/ 1727200 h 2717800"/>
              <a:gd name="connsiteX89" fmla="*/ 5454650 w 6021917"/>
              <a:gd name="connsiteY89" fmla="*/ 1718733 h 2717800"/>
              <a:gd name="connsiteX90" fmla="*/ 5547783 w 6021917"/>
              <a:gd name="connsiteY90" fmla="*/ 1684866 h 2717800"/>
              <a:gd name="connsiteX91" fmla="*/ 5581650 w 6021917"/>
              <a:gd name="connsiteY91" fmla="*/ 1676400 h 2717800"/>
              <a:gd name="connsiteX92" fmla="*/ 5607050 w 6021917"/>
              <a:gd name="connsiteY92" fmla="*/ 1667933 h 2717800"/>
              <a:gd name="connsiteX93" fmla="*/ 5649383 w 6021917"/>
              <a:gd name="connsiteY93" fmla="*/ 1659466 h 2717800"/>
              <a:gd name="connsiteX94" fmla="*/ 5708650 w 6021917"/>
              <a:gd name="connsiteY94" fmla="*/ 1625600 h 2717800"/>
              <a:gd name="connsiteX95" fmla="*/ 5759450 w 6021917"/>
              <a:gd name="connsiteY95" fmla="*/ 1608666 h 2717800"/>
              <a:gd name="connsiteX96" fmla="*/ 5810250 w 6021917"/>
              <a:gd name="connsiteY96" fmla="*/ 1574800 h 2717800"/>
              <a:gd name="connsiteX97" fmla="*/ 5835650 w 6021917"/>
              <a:gd name="connsiteY97" fmla="*/ 1557866 h 2717800"/>
              <a:gd name="connsiteX98" fmla="*/ 5852583 w 6021917"/>
              <a:gd name="connsiteY98" fmla="*/ 1532466 h 2717800"/>
              <a:gd name="connsiteX99" fmla="*/ 5877983 w 6021917"/>
              <a:gd name="connsiteY99" fmla="*/ 1507066 h 2717800"/>
              <a:gd name="connsiteX100" fmla="*/ 5894917 w 6021917"/>
              <a:gd name="connsiteY100" fmla="*/ 1473200 h 2717800"/>
              <a:gd name="connsiteX101" fmla="*/ 5920317 w 6021917"/>
              <a:gd name="connsiteY101" fmla="*/ 1439333 h 2717800"/>
              <a:gd name="connsiteX102" fmla="*/ 5954183 w 6021917"/>
              <a:gd name="connsiteY102" fmla="*/ 1388533 h 2717800"/>
              <a:gd name="connsiteX103" fmla="*/ 5971117 w 6021917"/>
              <a:gd name="connsiteY103" fmla="*/ 1363133 h 2717800"/>
              <a:gd name="connsiteX104" fmla="*/ 5988050 w 6021917"/>
              <a:gd name="connsiteY104" fmla="*/ 1303866 h 2717800"/>
              <a:gd name="connsiteX105" fmla="*/ 6021917 w 6021917"/>
              <a:gd name="connsiteY105" fmla="*/ 1210733 h 2717800"/>
              <a:gd name="connsiteX106" fmla="*/ 6013450 w 6021917"/>
              <a:gd name="connsiteY106" fmla="*/ 1032933 h 2717800"/>
              <a:gd name="connsiteX107" fmla="*/ 6004983 w 6021917"/>
              <a:gd name="connsiteY107" fmla="*/ 1007533 h 2717800"/>
              <a:gd name="connsiteX108" fmla="*/ 5920317 w 6021917"/>
              <a:gd name="connsiteY108" fmla="*/ 948266 h 2717800"/>
              <a:gd name="connsiteX109" fmla="*/ 5869517 w 6021917"/>
              <a:gd name="connsiteY109" fmla="*/ 914400 h 2717800"/>
              <a:gd name="connsiteX110" fmla="*/ 5844117 w 6021917"/>
              <a:gd name="connsiteY110" fmla="*/ 897466 h 2717800"/>
              <a:gd name="connsiteX111" fmla="*/ 5835650 w 6021917"/>
              <a:gd name="connsiteY111" fmla="*/ 838200 h 2717800"/>
              <a:gd name="connsiteX112" fmla="*/ 5827183 w 6021917"/>
              <a:gd name="connsiteY112" fmla="*/ 812800 h 2717800"/>
              <a:gd name="connsiteX113" fmla="*/ 5818717 w 6021917"/>
              <a:gd name="connsiteY113" fmla="*/ 778933 h 2717800"/>
              <a:gd name="connsiteX114" fmla="*/ 5793317 w 6021917"/>
              <a:gd name="connsiteY114" fmla="*/ 601133 h 2717800"/>
              <a:gd name="connsiteX115" fmla="*/ 5784850 w 6021917"/>
              <a:gd name="connsiteY115" fmla="*/ 550333 h 2717800"/>
              <a:gd name="connsiteX116" fmla="*/ 5759450 w 6021917"/>
              <a:gd name="connsiteY116" fmla="*/ 474133 h 2717800"/>
              <a:gd name="connsiteX117" fmla="*/ 5725583 w 6021917"/>
              <a:gd name="connsiteY117" fmla="*/ 406400 h 2717800"/>
              <a:gd name="connsiteX118" fmla="*/ 5717117 w 6021917"/>
              <a:gd name="connsiteY118" fmla="*/ 381000 h 2717800"/>
              <a:gd name="connsiteX119" fmla="*/ 5683250 w 6021917"/>
              <a:gd name="connsiteY119" fmla="*/ 338666 h 2717800"/>
              <a:gd name="connsiteX120" fmla="*/ 5623983 w 6021917"/>
              <a:gd name="connsiteY120" fmla="*/ 270933 h 2717800"/>
              <a:gd name="connsiteX121" fmla="*/ 5590117 w 6021917"/>
              <a:gd name="connsiteY121" fmla="*/ 220133 h 2717800"/>
              <a:gd name="connsiteX122" fmla="*/ 5581650 w 6021917"/>
              <a:gd name="connsiteY122" fmla="*/ 194733 h 2717800"/>
              <a:gd name="connsiteX123" fmla="*/ 5556250 w 6021917"/>
              <a:gd name="connsiteY123" fmla="*/ 177800 h 2717800"/>
              <a:gd name="connsiteX124" fmla="*/ 5513917 w 6021917"/>
              <a:gd name="connsiteY124" fmla="*/ 152400 h 2717800"/>
              <a:gd name="connsiteX125" fmla="*/ 5463117 w 6021917"/>
              <a:gd name="connsiteY125" fmla="*/ 127000 h 2717800"/>
              <a:gd name="connsiteX126" fmla="*/ 5437717 w 6021917"/>
              <a:gd name="connsiteY126" fmla="*/ 110066 h 2717800"/>
              <a:gd name="connsiteX127" fmla="*/ 5386917 w 6021917"/>
              <a:gd name="connsiteY127" fmla="*/ 93133 h 2717800"/>
              <a:gd name="connsiteX128" fmla="*/ 5361517 w 6021917"/>
              <a:gd name="connsiteY128" fmla="*/ 76200 h 2717800"/>
              <a:gd name="connsiteX129" fmla="*/ 5336117 w 6021917"/>
              <a:gd name="connsiteY129" fmla="*/ 67733 h 2717800"/>
              <a:gd name="connsiteX130" fmla="*/ 5259917 w 6021917"/>
              <a:gd name="connsiteY130" fmla="*/ 50800 h 2717800"/>
              <a:gd name="connsiteX131" fmla="*/ 5209117 w 6021917"/>
              <a:gd name="connsiteY131" fmla="*/ 33866 h 2717800"/>
              <a:gd name="connsiteX132" fmla="*/ 5132917 w 6021917"/>
              <a:gd name="connsiteY132" fmla="*/ 16933 h 2717800"/>
              <a:gd name="connsiteX133" fmla="*/ 5056717 w 6021917"/>
              <a:gd name="connsiteY133" fmla="*/ 0 h 2717800"/>
              <a:gd name="connsiteX134" fmla="*/ 4455583 w 6021917"/>
              <a:gd name="connsiteY134" fmla="*/ 8466 h 2717800"/>
              <a:gd name="connsiteX135" fmla="*/ 4421717 w 6021917"/>
              <a:gd name="connsiteY135" fmla="*/ 16933 h 2717800"/>
              <a:gd name="connsiteX136" fmla="*/ 4362450 w 6021917"/>
              <a:gd name="connsiteY136" fmla="*/ 25400 h 2717800"/>
              <a:gd name="connsiteX137" fmla="*/ 4311650 w 6021917"/>
              <a:gd name="connsiteY137" fmla="*/ 42333 h 2717800"/>
              <a:gd name="connsiteX138" fmla="*/ 4218517 w 6021917"/>
              <a:gd name="connsiteY138" fmla="*/ 67733 h 2717800"/>
              <a:gd name="connsiteX139" fmla="*/ 4184650 w 6021917"/>
              <a:gd name="connsiteY139" fmla="*/ 84666 h 2717800"/>
              <a:gd name="connsiteX140" fmla="*/ 4133850 w 6021917"/>
              <a:gd name="connsiteY140" fmla="*/ 118533 h 2717800"/>
              <a:gd name="connsiteX141" fmla="*/ 4108450 w 6021917"/>
              <a:gd name="connsiteY141" fmla="*/ 135466 h 2717800"/>
              <a:gd name="connsiteX142" fmla="*/ 4074583 w 6021917"/>
              <a:gd name="connsiteY142" fmla="*/ 169333 h 2717800"/>
              <a:gd name="connsiteX143" fmla="*/ 4057650 w 6021917"/>
              <a:gd name="connsiteY143" fmla="*/ 228600 h 2717800"/>
              <a:gd name="connsiteX144" fmla="*/ 4049183 w 6021917"/>
              <a:gd name="connsiteY144" fmla="*/ 254000 h 2717800"/>
              <a:gd name="connsiteX145" fmla="*/ 4057650 w 6021917"/>
              <a:gd name="connsiteY145" fmla="*/ 651933 h 2717800"/>
              <a:gd name="connsiteX146" fmla="*/ 4083050 w 6021917"/>
              <a:gd name="connsiteY146" fmla="*/ 770466 h 2717800"/>
              <a:gd name="connsiteX147" fmla="*/ 4108450 w 6021917"/>
              <a:gd name="connsiteY147" fmla="*/ 795866 h 2717800"/>
              <a:gd name="connsiteX148" fmla="*/ 4133850 w 6021917"/>
              <a:gd name="connsiteY148" fmla="*/ 855133 h 2717800"/>
              <a:gd name="connsiteX149" fmla="*/ 4184650 w 6021917"/>
              <a:gd name="connsiteY149" fmla="*/ 889000 h 2717800"/>
              <a:gd name="connsiteX150" fmla="*/ 4252383 w 6021917"/>
              <a:gd name="connsiteY150" fmla="*/ 965200 h 2717800"/>
              <a:gd name="connsiteX151" fmla="*/ 4303183 w 6021917"/>
              <a:gd name="connsiteY151" fmla="*/ 999066 h 2717800"/>
              <a:gd name="connsiteX152" fmla="*/ 4345517 w 6021917"/>
              <a:gd name="connsiteY152" fmla="*/ 1041400 h 2717800"/>
              <a:gd name="connsiteX153" fmla="*/ 4370917 w 6021917"/>
              <a:gd name="connsiteY153" fmla="*/ 1126066 h 2717800"/>
              <a:gd name="connsiteX154" fmla="*/ 4362450 w 6021917"/>
              <a:gd name="connsiteY154" fmla="*/ 1244600 h 2717800"/>
              <a:gd name="connsiteX155" fmla="*/ 4345517 w 6021917"/>
              <a:gd name="connsiteY155" fmla="*/ 1270000 h 2717800"/>
              <a:gd name="connsiteX156" fmla="*/ 4320117 w 6021917"/>
              <a:gd name="connsiteY156" fmla="*/ 1286933 h 2717800"/>
              <a:gd name="connsiteX157" fmla="*/ 4252383 w 6021917"/>
              <a:gd name="connsiteY157" fmla="*/ 1312333 h 2717800"/>
              <a:gd name="connsiteX158" fmla="*/ 4184650 w 6021917"/>
              <a:gd name="connsiteY158" fmla="*/ 1303866 h 2717800"/>
              <a:gd name="connsiteX159" fmla="*/ 4108450 w 6021917"/>
              <a:gd name="connsiteY159" fmla="*/ 1278466 h 2717800"/>
              <a:gd name="connsiteX160" fmla="*/ 4057650 w 6021917"/>
              <a:gd name="connsiteY160" fmla="*/ 1261533 h 2717800"/>
              <a:gd name="connsiteX161" fmla="*/ 4032250 w 6021917"/>
              <a:gd name="connsiteY161" fmla="*/ 1253066 h 2717800"/>
              <a:gd name="connsiteX162" fmla="*/ 3964517 w 6021917"/>
              <a:gd name="connsiteY162" fmla="*/ 1244600 h 2717800"/>
              <a:gd name="connsiteX163" fmla="*/ 3939117 w 6021917"/>
              <a:gd name="connsiteY163" fmla="*/ 1236133 h 2717800"/>
              <a:gd name="connsiteX164" fmla="*/ 3854450 w 6021917"/>
              <a:gd name="connsiteY164" fmla="*/ 1244600 h 2717800"/>
              <a:gd name="connsiteX165" fmla="*/ 3778250 w 6021917"/>
              <a:gd name="connsiteY165" fmla="*/ 1270000 h 2717800"/>
              <a:gd name="connsiteX166" fmla="*/ 3752850 w 6021917"/>
              <a:gd name="connsiteY166" fmla="*/ 1278466 h 2717800"/>
              <a:gd name="connsiteX167" fmla="*/ 3685117 w 6021917"/>
              <a:gd name="connsiteY167" fmla="*/ 1295400 h 2717800"/>
              <a:gd name="connsiteX168" fmla="*/ 3668183 w 6021917"/>
              <a:gd name="connsiteY168" fmla="*/ 1312333 h 2717800"/>
              <a:gd name="connsiteX169" fmla="*/ 3625850 w 6021917"/>
              <a:gd name="connsiteY169" fmla="*/ 1354666 h 2717800"/>
              <a:gd name="connsiteX170" fmla="*/ 3591983 w 6021917"/>
              <a:gd name="connsiteY170" fmla="*/ 1422400 h 2717800"/>
              <a:gd name="connsiteX171" fmla="*/ 3329517 w 6021917"/>
              <a:gd name="connsiteY171" fmla="*/ 1413933 h 2717800"/>
              <a:gd name="connsiteX172" fmla="*/ 3253317 w 6021917"/>
              <a:gd name="connsiteY172" fmla="*/ 1405466 h 2717800"/>
              <a:gd name="connsiteX173" fmla="*/ 3219450 w 6021917"/>
              <a:gd name="connsiteY173" fmla="*/ 1397000 h 2717800"/>
              <a:gd name="connsiteX174" fmla="*/ 3194050 w 6021917"/>
              <a:gd name="connsiteY174" fmla="*/ 1388533 h 2717800"/>
              <a:gd name="connsiteX175" fmla="*/ 3117850 w 6021917"/>
              <a:gd name="connsiteY175" fmla="*/ 1380066 h 2717800"/>
              <a:gd name="connsiteX176" fmla="*/ 2889250 w 6021917"/>
              <a:gd name="connsiteY176" fmla="*/ 1363133 h 2717800"/>
              <a:gd name="connsiteX177" fmla="*/ 2804583 w 6021917"/>
              <a:gd name="connsiteY177" fmla="*/ 1354666 h 2717800"/>
              <a:gd name="connsiteX178" fmla="*/ 2762250 w 6021917"/>
              <a:gd name="connsiteY178" fmla="*/ 1346200 h 2717800"/>
              <a:gd name="connsiteX179" fmla="*/ 2677583 w 6021917"/>
              <a:gd name="connsiteY179" fmla="*/ 1337733 h 2717800"/>
              <a:gd name="connsiteX180" fmla="*/ 2423583 w 6021917"/>
              <a:gd name="connsiteY180" fmla="*/ 1346200 h 2717800"/>
              <a:gd name="connsiteX181" fmla="*/ 2347383 w 6021917"/>
              <a:gd name="connsiteY181" fmla="*/ 1363133 h 2717800"/>
              <a:gd name="connsiteX182" fmla="*/ 2271183 w 6021917"/>
              <a:gd name="connsiteY182" fmla="*/ 1371600 h 2717800"/>
              <a:gd name="connsiteX183" fmla="*/ 2237317 w 6021917"/>
              <a:gd name="connsiteY183" fmla="*/ 1380066 h 2717800"/>
              <a:gd name="connsiteX184" fmla="*/ 1873250 w 6021917"/>
              <a:gd name="connsiteY184" fmla="*/ 1380066 h 2717800"/>
              <a:gd name="connsiteX185" fmla="*/ 1847850 w 6021917"/>
              <a:gd name="connsiteY185" fmla="*/ 1337733 h 2717800"/>
              <a:gd name="connsiteX186" fmla="*/ 1822450 w 6021917"/>
              <a:gd name="connsiteY186" fmla="*/ 1303866 h 2717800"/>
              <a:gd name="connsiteX187" fmla="*/ 1813983 w 6021917"/>
              <a:gd name="connsiteY187" fmla="*/ 1278466 h 2717800"/>
              <a:gd name="connsiteX188" fmla="*/ 1797050 w 6021917"/>
              <a:gd name="connsiteY188" fmla="*/ 1253066 h 2717800"/>
              <a:gd name="connsiteX189" fmla="*/ 1780117 w 6021917"/>
              <a:gd name="connsiteY189" fmla="*/ 1202266 h 2717800"/>
              <a:gd name="connsiteX190" fmla="*/ 1771650 w 6021917"/>
              <a:gd name="connsiteY190" fmla="*/ 1168400 h 2717800"/>
              <a:gd name="connsiteX191" fmla="*/ 1729317 w 6021917"/>
              <a:gd name="connsiteY191" fmla="*/ 1109133 h 2717800"/>
              <a:gd name="connsiteX192" fmla="*/ 1703917 w 6021917"/>
              <a:gd name="connsiteY192" fmla="*/ 1092200 h 2717800"/>
              <a:gd name="connsiteX193" fmla="*/ 1678517 w 6021917"/>
              <a:gd name="connsiteY193" fmla="*/ 1066800 h 2717800"/>
              <a:gd name="connsiteX194" fmla="*/ 1653117 w 6021917"/>
              <a:gd name="connsiteY194" fmla="*/ 1058333 h 2717800"/>
              <a:gd name="connsiteX195" fmla="*/ 1602317 w 6021917"/>
              <a:gd name="connsiteY195" fmla="*/ 1032933 h 2717800"/>
              <a:gd name="connsiteX196" fmla="*/ 1517650 w 6021917"/>
              <a:gd name="connsiteY196" fmla="*/ 1007533 h 2717800"/>
              <a:gd name="connsiteX197" fmla="*/ 1432983 w 6021917"/>
              <a:gd name="connsiteY197" fmla="*/ 965200 h 2717800"/>
              <a:gd name="connsiteX198" fmla="*/ 1416050 w 6021917"/>
              <a:gd name="connsiteY198" fmla="*/ 948266 h 2717800"/>
              <a:gd name="connsiteX199" fmla="*/ 1416050 w 6021917"/>
              <a:gd name="connsiteY199" fmla="*/ 948266 h 2717800"/>
              <a:gd name="connsiteX0" fmla="*/ 1416050 w 6021917"/>
              <a:gd name="connsiteY0" fmla="*/ 948266 h 2717800"/>
              <a:gd name="connsiteX1" fmla="*/ 1416050 w 6021917"/>
              <a:gd name="connsiteY1" fmla="*/ 948266 h 2717800"/>
              <a:gd name="connsiteX2" fmla="*/ 1331383 w 6021917"/>
              <a:gd name="connsiteY2" fmla="*/ 956733 h 2717800"/>
              <a:gd name="connsiteX3" fmla="*/ 1297517 w 6021917"/>
              <a:gd name="connsiteY3" fmla="*/ 973666 h 2717800"/>
              <a:gd name="connsiteX4" fmla="*/ 1272117 w 6021917"/>
              <a:gd name="connsiteY4" fmla="*/ 982133 h 2717800"/>
              <a:gd name="connsiteX5" fmla="*/ 1221317 w 6021917"/>
              <a:gd name="connsiteY5" fmla="*/ 1041400 h 2717800"/>
              <a:gd name="connsiteX6" fmla="*/ 1204383 w 6021917"/>
              <a:gd name="connsiteY6" fmla="*/ 1100666 h 2717800"/>
              <a:gd name="connsiteX7" fmla="*/ 1187450 w 6021917"/>
              <a:gd name="connsiteY7" fmla="*/ 1134533 h 2717800"/>
              <a:gd name="connsiteX8" fmla="*/ 1178983 w 6021917"/>
              <a:gd name="connsiteY8" fmla="*/ 1159933 h 2717800"/>
              <a:gd name="connsiteX9" fmla="*/ 1170517 w 6021917"/>
              <a:gd name="connsiteY9" fmla="*/ 1210733 h 2717800"/>
              <a:gd name="connsiteX10" fmla="*/ 1153583 w 6021917"/>
              <a:gd name="connsiteY10" fmla="*/ 1261533 h 2717800"/>
              <a:gd name="connsiteX11" fmla="*/ 1136650 w 6021917"/>
              <a:gd name="connsiteY11" fmla="*/ 1346200 h 2717800"/>
              <a:gd name="connsiteX12" fmla="*/ 1128183 w 6021917"/>
              <a:gd name="connsiteY12" fmla="*/ 1388533 h 2717800"/>
              <a:gd name="connsiteX13" fmla="*/ 1119717 w 6021917"/>
              <a:gd name="connsiteY13" fmla="*/ 1413933 h 2717800"/>
              <a:gd name="connsiteX14" fmla="*/ 1111250 w 6021917"/>
              <a:gd name="connsiteY14" fmla="*/ 1456266 h 2717800"/>
              <a:gd name="connsiteX15" fmla="*/ 1085850 w 6021917"/>
              <a:gd name="connsiteY15" fmla="*/ 1684866 h 2717800"/>
              <a:gd name="connsiteX16" fmla="*/ 1077383 w 6021917"/>
              <a:gd name="connsiteY16" fmla="*/ 1735666 h 2717800"/>
              <a:gd name="connsiteX17" fmla="*/ 1035050 w 6021917"/>
              <a:gd name="connsiteY17" fmla="*/ 1769533 h 2717800"/>
              <a:gd name="connsiteX18" fmla="*/ 984250 w 6021917"/>
              <a:gd name="connsiteY18" fmla="*/ 1803400 h 2717800"/>
              <a:gd name="connsiteX19" fmla="*/ 933450 w 6021917"/>
              <a:gd name="connsiteY19" fmla="*/ 1820333 h 2717800"/>
              <a:gd name="connsiteX20" fmla="*/ 908050 w 6021917"/>
              <a:gd name="connsiteY20" fmla="*/ 1837266 h 2717800"/>
              <a:gd name="connsiteX21" fmla="*/ 840317 w 6021917"/>
              <a:gd name="connsiteY21" fmla="*/ 1854200 h 2717800"/>
              <a:gd name="connsiteX22" fmla="*/ 730250 w 6021917"/>
              <a:gd name="connsiteY22" fmla="*/ 1871133 h 2717800"/>
              <a:gd name="connsiteX23" fmla="*/ 613833 w 6021917"/>
              <a:gd name="connsiteY23" fmla="*/ 1765300 h 2717800"/>
              <a:gd name="connsiteX24" fmla="*/ 398992 w 6021917"/>
              <a:gd name="connsiteY24" fmla="*/ 1754716 h 2717800"/>
              <a:gd name="connsiteX25" fmla="*/ 80433 w 6021917"/>
              <a:gd name="connsiteY25" fmla="*/ 1801283 h 2717800"/>
              <a:gd name="connsiteX26" fmla="*/ 0 w 6021917"/>
              <a:gd name="connsiteY26" fmla="*/ 1897591 h 2717800"/>
              <a:gd name="connsiteX27" fmla="*/ 10583 w 6021917"/>
              <a:gd name="connsiteY27" fmla="*/ 1989666 h 2717800"/>
              <a:gd name="connsiteX28" fmla="*/ 304800 w 6021917"/>
              <a:gd name="connsiteY28" fmla="*/ 2130425 h 2717800"/>
              <a:gd name="connsiteX29" fmla="*/ 577850 w 6021917"/>
              <a:gd name="connsiteY29" fmla="*/ 2108200 h 2717800"/>
              <a:gd name="connsiteX30" fmla="*/ 594783 w 6021917"/>
              <a:gd name="connsiteY30" fmla="*/ 2133600 h 2717800"/>
              <a:gd name="connsiteX31" fmla="*/ 645583 w 6021917"/>
              <a:gd name="connsiteY31" fmla="*/ 2159000 h 2717800"/>
              <a:gd name="connsiteX32" fmla="*/ 687917 w 6021917"/>
              <a:gd name="connsiteY32" fmla="*/ 2175933 h 2717800"/>
              <a:gd name="connsiteX33" fmla="*/ 730250 w 6021917"/>
              <a:gd name="connsiteY33" fmla="*/ 2184400 h 2717800"/>
              <a:gd name="connsiteX34" fmla="*/ 831850 w 6021917"/>
              <a:gd name="connsiteY34" fmla="*/ 2201333 h 2717800"/>
              <a:gd name="connsiteX35" fmla="*/ 865717 w 6021917"/>
              <a:gd name="connsiteY35" fmla="*/ 2209800 h 2717800"/>
              <a:gd name="connsiteX36" fmla="*/ 1001183 w 6021917"/>
              <a:gd name="connsiteY36" fmla="*/ 2226733 h 2717800"/>
              <a:gd name="connsiteX37" fmla="*/ 1051983 w 6021917"/>
              <a:gd name="connsiteY37" fmla="*/ 2243666 h 2717800"/>
              <a:gd name="connsiteX38" fmla="*/ 1094317 w 6021917"/>
              <a:gd name="connsiteY38" fmla="*/ 2286000 h 2717800"/>
              <a:gd name="connsiteX39" fmla="*/ 1111250 w 6021917"/>
              <a:gd name="connsiteY39" fmla="*/ 2311400 h 2717800"/>
              <a:gd name="connsiteX40" fmla="*/ 1119717 w 6021917"/>
              <a:gd name="connsiteY40" fmla="*/ 2362200 h 2717800"/>
              <a:gd name="connsiteX41" fmla="*/ 1128183 w 6021917"/>
              <a:gd name="connsiteY41" fmla="*/ 2404533 h 2717800"/>
              <a:gd name="connsiteX42" fmla="*/ 1136650 w 6021917"/>
              <a:gd name="connsiteY42" fmla="*/ 2489200 h 2717800"/>
              <a:gd name="connsiteX43" fmla="*/ 1170517 w 6021917"/>
              <a:gd name="connsiteY43" fmla="*/ 2540000 h 2717800"/>
              <a:gd name="connsiteX44" fmla="*/ 1212850 w 6021917"/>
              <a:gd name="connsiteY44" fmla="*/ 2573866 h 2717800"/>
              <a:gd name="connsiteX45" fmla="*/ 1238250 w 6021917"/>
              <a:gd name="connsiteY45" fmla="*/ 2599266 h 2717800"/>
              <a:gd name="connsiteX46" fmla="*/ 1263650 w 6021917"/>
              <a:gd name="connsiteY46" fmla="*/ 2607733 h 2717800"/>
              <a:gd name="connsiteX47" fmla="*/ 1305983 w 6021917"/>
              <a:gd name="connsiteY47" fmla="*/ 2624666 h 2717800"/>
              <a:gd name="connsiteX48" fmla="*/ 1365250 w 6021917"/>
              <a:gd name="connsiteY48" fmla="*/ 2641600 h 2717800"/>
              <a:gd name="connsiteX49" fmla="*/ 1424517 w 6021917"/>
              <a:gd name="connsiteY49" fmla="*/ 2650066 h 2717800"/>
              <a:gd name="connsiteX50" fmla="*/ 1653117 w 6021917"/>
              <a:gd name="connsiteY50" fmla="*/ 2667000 h 2717800"/>
              <a:gd name="connsiteX51" fmla="*/ 2686050 w 6021917"/>
              <a:gd name="connsiteY51" fmla="*/ 2641600 h 2717800"/>
              <a:gd name="connsiteX52" fmla="*/ 2821517 w 6021917"/>
              <a:gd name="connsiteY52" fmla="*/ 2633133 h 2717800"/>
              <a:gd name="connsiteX53" fmla="*/ 2931583 w 6021917"/>
              <a:gd name="connsiteY53" fmla="*/ 2624666 h 2717800"/>
              <a:gd name="connsiteX54" fmla="*/ 2990850 w 6021917"/>
              <a:gd name="connsiteY54" fmla="*/ 2607733 h 2717800"/>
              <a:gd name="connsiteX55" fmla="*/ 3304117 w 6021917"/>
              <a:gd name="connsiteY55" fmla="*/ 2616200 h 2717800"/>
              <a:gd name="connsiteX56" fmla="*/ 3388783 w 6021917"/>
              <a:gd name="connsiteY56" fmla="*/ 2633133 h 2717800"/>
              <a:gd name="connsiteX57" fmla="*/ 3549650 w 6021917"/>
              <a:gd name="connsiteY57" fmla="*/ 2650066 h 2717800"/>
              <a:gd name="connsiteX58" fmla="*/ 3710517 w 6021917"/>
              <a:gd name="connsiteY58" fmla="*/ 2667000 h 2717800"/>
              <a:gd name="connsiteX59" fmla="*/ 3735917 w 6021917"/>
              <a:gd name="connsiteY59" fmla="*/ 2675466 h 2717800"/>
              <a:gd name="connsiteX60" fmla="*/ 3812117 w 6021917"/>
              <a:gd name="connsiteY60" fmla="*/ 2683933 h 2717800"/>
              <a:gd name="connsiteX61" fmla="*/ 3913717 w 6021917"/>
              <a:gd name="connsiteY61" fmla="*/ 2700866 h 2717800"/>
              <a:gd name="connsiteX62" fmla="*/ 4049183 w 6021917"/>
              <a:gd name="connsiteY62" fmla="*/ 2717800 h 2717800"/>
              <a:gd name="connsiteX63" fmla="*/ 4218517 w 6021917"/>
              <a:gd name="connsiteY63" fmla="*/ 2709333 h 2717800"/>
              <a:gd name="connsiteX64" fmla="*/ 4303183 w 6021917"/>
              <a:gd name="connsiteY64" fmla="*/ 2717800 h 2717800"/>
              <a:gd name="connsiteX65" fmla="*/ 4540250 w 6021917"/>
              <a:gd name="connsiteY65" fmla="*/ 2709333 h 2717800"/>
              <a:gd name="connsiteX66" fmla="*/ 4624917 w 6021917"/>
              <a:gd name="connsiteY66" fmla="*/ 2692400 h 2717800"/>
              <a:gd name="connsiteX67" fmla="*/ 4701117 w 6021917"/>
              <a:gd name="connsiteY67" fmla="*/ 2667000 h 2717800"/>
              <a:gd name="connsiteX68" fmla="*/ 4760383 w 6021917"/>
              <a:gd name="connsiteY68" fmla="*/ 2633133 h 2717800"/>
              <a:gd name="connsiteX69" fmla="*/ 4811183 w 6021917"/>
              <a:gd name="connsiteY69" fmla="*/ 2607733 h 2717800"/>
              <a:gd name="connsiteX70" fmla="*/ 4853517 w 6021917"/>
              <a:gd name="connsiteY70" fmla="*/ 2565400 h 2717800"/>
              <a:gd name="connsiteX71" fmla="*/ 4870450 w 6021917"/>
              <a:gd name="connsiteY71" fmla="*/ 2548466 h 2717800"/>
              <a:gd name="connsiteX72" fmla="*/ 4887383 w 6021917"/>
              <a:gd name="connsiteY72" fmla="*/ 2523066 h 2717800"/>
              <a:gd name="connsiteX73" fmla="*/ 4921250 w 6021917"/>
              <a:gd name="connsiteY73" fmla="*/ 2480733 h 2717800"/>
              <a:gd name="connsiteX74" fmla="*/ 4929717 w 6021917"/>
              <a:gd name="connsiteY74" fmla="*/ 2446866 h 2717800"/>
              <a:gd name="connsiteX75" fmla="*/ 4938183 w 6021917"/>
              <a:gd name="connsiteY75" fmla="*/ 2421466 h 2717800"/>
              <a:gd name="connsiteX76" fmla="*/ 4946650 w 6021917"/>
              <a:gd name="connsiteY76" fmla="*/ 2319866 h 2717800"/>
              <a:gd name="connsiteX77" fmla="*/ 4963583 w 6021917"/>
              <a:gd name="connsiteY77" fmla="*/ 2201333 h 2717800"/>
              <a:gd name="connsiteX78" fmla="*/ 4988983 w 6021917"/>
              <a:gd name="connsiteY78" fmla="*/ 2142066 h 2717800"/>
              <a:gd name="connsiteX79" fmla="*/ 5022850 w 6021917"/>
              <a:gd name="connsiteY79" fmla="*/ 2065866 h 2717800"/>
              <a:gd name="connsiteX80" fmla="*/ 5048250 w 6021917"/>
              <a:gd name="connsiteY80" fmla="*/ 2006600 h 2717800"/>
              <a:gd name="connsiteX81" fmla="*/ 5082117 w 6021917"/>
              <a:gd name="connsiteY81" fmla="*/ 1947333 h 2717800"/>
              <a:gd name="connsiteX82" fmla="*/ 5107517 w 6021917"/>
              <a:gd name="connsiteY82" fmla="*/ 1896533 h 2717800"/>
              <a:gd name="connsiteX83" fmla="*/ 5115983 w 6021917"/>
              <a:gd name="connsiteY83" fmla="*/ 1862666 h 2717800"/>
              <a:gd name="connsiteX84" fmla="*/ 5141383 w 6021917"/>
              <a:gd name="connsiteY84" fmla="*/ 1837266 h 2717800"/>
              <a:gd name="connsiteX85" fmla="*/ 5158317 w 6021917"/>
              <a:gd name="connsiteY85" fmla="*/ 1811866 h 2717800"/>
              <a:gd name="connsiteX86" fmla="*/ 5251450 w 6021917"/>
              <a:gd name="connsiteY86" fmla="*/ 1769533 h 2717800"/>
              <a:gd name="connsiteX87" fmla="*/ 5327650 w 6021917"/>
              <a:gd name="connsiteY87" fmla="*/ 1752600 h 2717800"/>
              <a:gd name="connsiteX88" fmla="*/ 5395383 w 6021917"/>
              <a:gd name="connsiteY88" fmla="*/ 1727200 h 2717800"/>
              <a:gd name="connsiteX89" fmla="*/ 5454650 w 6021917"/>
              <a:gd name="connsiteY89" fmla="*/ 1718733 h 2717800"/>
              <a:gd name="connsiteX90" fmla="*/ 5547783 w 6021917"/>
              <a:gd name="connsiteY90" fmla="*/ 1684866 h 2717800"/>
              <a:gd name="connsiteX91" fmla="*/ 5581650 w 6021917"/>
              <a:gd name="connsiteY91" fmla="*/ 1676400 h 2717800"/>
              <a:gd name="connsiteX92" fmla="*/ 5607050 w 6021917"/>
              <a:gd name="connsiteY92" fmla="*/ 1667933 h 2717800"/>
              <a:gd name="connsiteX93" fmla="*/ 5649383 w 6021917"/>
              <a:gd name="connsiteY93" fmla="*/ 1659466 h 2717800"/>
              <a:gd name="connsiteX94" fmla="*/ 5708650 w 6021917"/>
              <a:gd name="connsiteY94" fmla="*/ 1625600 h 2717800"/>
              <a:gd name="connsiteX95" fmla="*/ 5759450 w 6021917"/>
              <a:gd name="connsiteY95" fmla="*/ 1608666 h 2717800"/>
              <a:gd name="connsiteX96" fmla="*/ 5810250 w 6021917"/>
              <a:gd name="connsiteY96" fmla="*/ 1574800 h 2717800"/>
              <a:gd name="connsiteX97" fmla="*/ 5835650 w 6021917"/>
              <a:gd name="connsiteY97" fmla="*/ 1557866 h 2717800"/>
              <a:gd name="connsiteX98" fmla="*/ 5852583 w 6021917"/>
              <a:gd name="connsiteY98" fmla="*/ 1532466 h 2717800"/>
              <a:gd name="connsiteX99" fmla="*/ 5877983 w 6021917"/>
              <a:gd name="connsiteY99" fmla="*/ 1507066 h 2717800"/>
              <a:gd name="connsiteX100" fmla="*/ 5894917 w 6021917"/>
              <a:gd name="connsiteY100" fmla="*/ 1473200 h 2717800"/>
              <a:gd name="connsiteX101" fmla="*/ 5920317 w 6021917"/>
              <a:gd name="connsiteY101" fmla="*/ 1439333 h 2717800"/>
              <a:gd name="connsiteX102" fmla="*/ 5954183 w 6021917"/>
              <a:gd name="connsiteY102" fmla="*/ 1388533 h 2717800"/>
              <a:gd name="connsiteX103" fmla="*/ 5971117 w 6021917"/>
              <a:gd name="connsiteY103" fmla="*/ 1363133 h 2717800"/>
              <a:gd name="connsiteX104" fmla="*/ 5988050 w 6021917"/>
              <a:gd name="connsiteY104" fmla="*/ 1303866 h 2717800"/>
              <a:gd name="connsiteX105" fmla="*/ 6021917 w 6021917"/>
              <a:gd name="connsiteY105" fmla="*/ 1210733 h 2717800"/>
              <a:gd name="connsiteX106" fmla="*/ 6013450 w 6021917"/>
              <a:gd name="connsiteY106" fmla="*/ 1032933 h 2717800"/>
              <a:gd name="connsiteX107" fmla="*/ 6004983 w 6021917"/>
              <a:gd name="connsiteY107" fmla="*/ 1007533 h 2717800"/>
              <a:gd name="connsiteX108" fmla="*/ 5920317 w 6021917"/>
              <a:gd name="connsiteY108" fmla="*/ 948266 h 2717800"/>
              <a:gd name="connsiteX109" fmla="*/ 5869517 w 6021917"/>
              <a:gd name="connsiteY109" fmla="*/ 914400 h 2717800"/>
              <a:gd name="connsiteX110" fmla="*/ 5844117 w 6021917"/>
              <a:gd name="connsiteY110" fmla="*/ 897466 h 2717800"/>
              <a:gd name="connsiteX111" fmla="*/ 5835650 w 6021917"/>
              <a:gd name="connsiteY111" fmla="*/ 838200 h 2717800"/>
              <a:gd name="connsiteX112" fmla="*/ 5827183 w 6021917"/>
              <a:gd name="connsiteY112" fmla="*/ 812800 h 2717800"/>
              <a:gd name="connsiteX113" fmla="*/ 5818717 w 6021917"/>
              <a:gd name="connsiteY113" fmla="*/ 778933 h 2717800"/>
              <a:gd name="connsiteX114" fmla="*/ 5793317 w 6021917"/>
              <a:gd name="connsiteY114" fmla="*/ 601133 h 2717800"/>
              <a:gd name="connsiteX115" fmla="*/ 5784850 w 6021917"/>
              <a:gd name="connsiteY115" fmla="*/ 550333 h 2717800"/>
              <a:gd name="connsiteX116" fmla="*/ 5759450 w 6021917"/>
              <a:gd name="connsiteY116" fmla="*/ 474133 h 2717800"/>
              <a:gd name="connsiteX117" fmla="*/ 5725583 w 6021917"/>
              <a:gd name="connsiteY117" fmla="*/ 406400 h 2717800"/>
              <a:gd name="connsiteX118" fmla="*/ 5717117 w 6021917"/>
              <a:gd name="connsiteY118" fmla="*/ 381000 h 2717800"/>
              <a:gd name="connsiteX119" fmla="*/ 5683250 w 6021917"/>
              <a:gd name="connsiteY119" fmla="*/ 338666 h 2717800"/>
              <a:gd name="connsiteX120" fmla="*/ 5623983 w 6021917"/>
              <a:gd name="connsiteY120" fmla="*/ 270933 h 2717800"/>
              <a:gd name="connsiteX121" fmla="*/ 5590117 w 6021917"/>
              <a:gd name="connsiteY121" fmla="*/ 220133 h 2717800"/>
              <a:gd name="connsiteX122" fmla="*/ 5581650 w 6021917"/>
              <a:gd name="connsiteY122" fmla="*/ 194733 h 2717800"/>
              <a:gd name="connsiteX123" fmla="*/ 5556250 w 6021917"/>
              <a:gd name="connsiteY123" fmla="*/ 177800 h 2717800"/>
              <a:gd name="connsiteX124" fmla="*/ 5513917 w 6021917"/>
              <a:gd name="connsiteY124" fmla="*/ 152400 h 2717800"/>
              <a:gd name="connsiteX125" fmla="*/ 5463117 w 6021917"/>
              <a:gd name="connsiteY125" fmla="*/ 127000 h 2717800"/>
              <a:gd name="connsiteX126" fmla="*/ 5437717 w 6021917"/>
              <a:gd name="connsiteY126" fmla="*/ 110066 h 2717800"/>
              <a:gd name="connsiteX127" fmla="*/ 5386917 w 6021917"/>
              <a:gd name="connsiteY127" fmla="*/ 93133 h 2717800"/>
              <a:gd name="connsiteX128" fmla="*/ 5361517 w 6021917"/>
              <a:gd name="connsiteY128" fmla="*/ 76200 h 2717800"/>
              <a:gd name="connsiteX129" fmla="*/ 5336117 w 6021917"/>
              <a:gd name="connsiteY129" fmla="*/ 67733 h 2717800"/>
              <a:gd name="connsiteX130" fmla="*/ 5259917 w 6021917"/>
              <a:gd name="connsiteY130" fmla="*/ 50800 h 2717800"/>
              <a:gd name="connsiteX131" fmla="*/ 5209117 w 6021917"/>
              <a:gd name="connsiteY131" fmla="*/ 33866 h 2717800"/>
              <a:gd name="connsiteX132" fmla="*/ 5132917 w 6021917"/>
              <a:gd name="connsiteY132" fmla="*/ 16933 h 2717800"/>
              <a:gd name="connsiteX133" fmla="*/ 5056717 w 6021917"/>
              <a:gd name="connsiteY133" fmla="*/ 0 h 2717800"/>
              <a:gd name="connsiteX134" fmla="*/ 4455583 w 6021917"/>
              <a:gd name="connsiteY134" fmla="*/ 8466 h 2717800"/>
              <a:gd name="connsiteX135" fmla="*/ 4421717 w 6021917"/>
              <a:gd name="connsiteY135" fmla="*/ 16933 h 2717800"/>
              <a:gd name="connsiteX136" fmla="*/ 4362450 w 6021917"/>
              <a:gd name="connsiteY136" fmla="*/ 25400 h 2717800"/>
              <a:gd name="connsiteX137" fmla="*/ 4311650 w 6021917"/>
              <a:gd name="connsiteY137" fmla="*/ 42333 h 2717800"/>
              <a:gd name="connsiteX138" fmla="*/ 4218517 w 6021917"/>
              <a:gd name="connsiteY138" fmla="*/ 67733 h 2717800"/>
              <a:gd name="connsiteX139" fmla="*/ 4184650 w 6021917"/>
              <a:gd name="connsiteY139" fmla="*/ 84666 h 2717800"/>
              <a:gd name="connsiteX140" fmla="*/ 4133850 w 6021917"/>
              <a:gd name="connsiteY140" fmla="*/ 118533 h 2717800"/>
              <a:gd name="connsiteX141" fmla="*/ 4108450 w 6021917"/>
              <a:gd name="connsiteY141" fmla="*/ 135466 h 2717800"/>
              <a:gd name="connsiteX142" fmla="*/ 4074583 w 6021917"/>
              <a:gd name="connsiteY142" fmla="*/ 169333 h 2717800"/>
              <a:gd name="connsiteX143" fmla="*/ 4057650 w 6021917"/>
              <a:gd name="connsiteY143" fmla="*/ 228600 h 2717800"/>
              <a:gd name="connsiteX144" fmla="*/ 4049183 w 6021917"/>
              <a:gd name="connsiteY144" fmla="*/ 254000 h 2717800"/>
              <a:gd name="connsiteX145" fmla="*/ 4057650 w 6021917"/>
              <a:gd name="connsiteY145" fmla="*/ 651933 h 2717800"/>
              <a:gd name="connsiteX146" fmla="*/ 4083050 w 6021917"/>
              <a:gd name="connsiteY146" fmla="*/ 770466 h 2717800"/>
              <a:gd name="connsiteX147" fmla="*/ 4108450 w 6021917"/>
              <a:gd name="connsiteY147" fmla="*/ 795866 h 2717800"/>
              <a:gd name="connsiteX148" fmla="*/ 4133850 w 6021917"/>
              <a:gd name="connsiteY148" fmla="*/ 855133 h 2717800"/>
              <a:gd name="connsiteX149" fmla="*/ 4184650 w 6021917"/>
              <a:gd name="connsiteY149" fmla="*/ 889000 h 2717800"/>
              <a:gd name="connsiteX150" fmla="*/ 4252383 w 6021917"/>
              <a:gd name="connsiteY150" fmla="*/ 965200 h 2717800"/>
              <a:gd name="connsiteX151" fmla="*/ 4303183 w 6021917"/>
              <a:gd name="connsiteY151" fmla="*/ 999066 h 2717800"/>
              <a:gd name="connsiteX152" fmla="*/ 4345517 w 6021917"/>
              <a:gd name="connsiteY152" fmla="*/ 1041400 h 2717800"/>
              <a:gd name="connsiteX153" fmla="*/ 4370917 w 6021917"/>
              <a:gd name="connsiteY153" fmla="*/ 1126066 h 2717800"/>
              <a:gd name="connsiteX154" fmla="*/ 4362450 w 6021917"/>
              <a:gd name="connsiteY154" fmla="*/ 1244600 h 2717800"/>
              <a:gd name="connsiteX155" fmla="*/ 4345517 w 6021917"/>
              <a:gd name="connsiteY155" fmla="*/ 1270000 h 2717800"/>
              <a:gd name="connsiteX156" fmla="*/ 4320117 w 6021917"/>
              <a:gd name="connsiteY156" fmla="*/ 1286933 h 2717800"/>
              <a:gd name="connsiteX157" fmla="*/ 4252383 w 6021917"/>
              <a:gd name="connsiteY157" fmla="*/ 1312333 h 2717800"/>
              <a:gd name="connsiteX158" fmla="*/ 4184650 w 6021917"/>
              <a:gd name="connsiteY158" fmla="*/ 1303866 h 2717800"/>
              <a:gd name="connsiteX159" fmla="*/ 4108450 w 6021917"/>
              <a:gd name="connsiteY159" fmla="*/ 1278466 h 2717800"/>
              <a:gd name="connsiteX160" fmla="*/ 4057650 w 6021917"/>
              <a:gd name="connsiteY160" fmla="*/ 1261533 h 2717800"/>
              <a:gd name="connsiteX161" fmla="*/ 4032250 w 6021917"/>
              <a:gd name="connsiteY161" fmla="*/ 1253066 h 2717800"/>
              <a:gd name="connsiteX162" fmla="*/ 3964517 w 6021917"/>
              <a:gd name="connsiteY162" fmla="*/ 1244600 h 2717800"/>
              <a:gd name="connsiteX163" fmla="*/ 3939117 w 6021917"/>
              <a:gd name="connsiteY163" fmla="*/ 1236133 h 2717800"/>
              <a:gd name="connsiteX164" fmla="*/ 3854450 w 6021917"/>
              <a:gd name="connsiteY164" fmla="*/ 1244600 h 2717800"/>
              <a:gd name="connsiteX165" fmla="*/ 3778250 w 6021917"/>
              <a:gd name="connsiteY165" fmla="*/ 1270000 h 2717800"/>
              <a:gd name="connsiteX166" fmla="*/ 3752850 w 6021917"/>
              <a:gd name="connsiteY166" fmla="*/ 1278466 h 2717800"/>
              <a:gd name="connsiteX167" fmla="*/ 3685117 w 6021917"/>
              <a:gd name="connsiteY167" fmla="*/ 1295400 h 2717800"/>
              <a:gd name="connsiteX168" fmla="*/ 3668183 w 6021917"/>
              <a:gd name="connsiteY168" fmla="*/ 1312333 h 2717800"/>
              <a:gd name="connsiteX169" fmla="*/ 3625850 w 6021917"/>
              <a:gd name="connsiteY169" fmla="*/ 1354666 h 2717800"/>
              <a:gd name="connsiteX170" fmla="*/ 3591983 w 6021917"/>
              <a:gd name="connsiteY170" fmla="*/ 1422400 h 2717800"/>
              <a:gd name="connsiteX171" fmla="*/ 3329517 w 6021917"/>
              <a:gd name="connsiteY171" fmla="*/ 1413933 h 2717800"/>
              <a:gd name="connsiteX172" fmla="*/ 3253317 w 6021917"/>
              <a:gd name="connsiteY172" fmla="*/ 1405466 h 2717800"/>
              <a:gd name="connsiteX173" fmla="*/ 3219450 w 6021917"/>
              <a:gd name="connsiteY173" fmla="*/ 1397000 h 2717800"/>
              <a:gd name="connsiteX174" fmla="*/ 3194050 w 6021917"/>
              <a:gd name="connsiteY174" fmla="*/ 1388533 h 2717800"/>
              <a:gd name="connsiteX175" fmla="*/ 3117850 w 6021917"/>
              <a:gd name="connsiteY175" fmla="*/ 1380066 h 2717800"/>
              <a:gd name="connsiteX176" fmla="*/ 2889250 w 6021917"/>
              <a:gd name="connsiteY176" fmla="*/ 1363133 h 2717800"/>
              <a:gd name="connsiteX177" fmla="*/ 2804583 w 6021917"/>
              <a:gd name="connsiteY177" fmla="*/ 1354666 h 2717800"/>
              <a:gd name="connsiteX178" fmla="*/ 2762250 w 6021917"/>
              <a:gd name="connsiteY178" fmla="*/ 1346200 h 2717800"/>
              <a:gd name="connsiteX179" fmla="*/ 2677583 w 6021917"/>
              <a:gd name="connsiteY179" fmla="*/ 1337733 h 2717800"/>
              <a:gd name="connsiteX180" fmla="*/ 2423583 w 6021917"/>
              <a:gd name="connsiteY180" fmla="*/ 1346200 h 2717800"/>
              <a:gd name="connsiteX181" fmla="*/ 2347383 w 6021917"/>
              <a:gd name="connsiteY181" fmla="*/ 1363133 h 2717800"/>
              <a:gd name="connsiteX182" fmla="*/ 2271183 w 6021917"/>
              <a:gd name="connsiteY182" fmla="*/ 1371600 h 2717800"/>
              <a:gd name="connsiteX183" fmla="*/ 2237317 w 6021917"/>
              <a:gd name="connsiteY183" fmla="*/ 1380066 h 2717800"/>
              <a:gd name="connsiteX184" fmla="*/ 1873250 w 6021917"/>
              <a:gd name="connsiteY184" fmla="*/ 1380066 h 2717800"/>
              <a:gd name="connsiteX185" fmla="*/ 1847850 w 6021917"/>
              <a:gd name="connsiteY185" fmla="*/ 1337733 h 2717800"/>
              <a:gd name="connsiteX186" fmla="*/ 1822450 w 6021917"/>
              <a:gd name="connsiteY186" fmla="*/ 1303866 h 2717800"/>
              <a:gd name="connsiteX187" fmla="*/ 1813983 w 6021917"/>
              <a:gd name="connsiteY187" fmla="*/ 1278466 h 2717800"/>
              <a:gd name="connsiteX188" fmla="*/ 1797050 w 6021917"/>
              <a:gd name="connsiteY188" fmla="*/ 1253066 h 2717800"/>
              <a:gd name="connsiteX189" fmla="*/ 1780117 w 6021917"/>
              <a:gd name="connsiteY189" fmla="*/ 1202266 h 2717800"/>
              <a:gd name="connsiteX190" fmla="*/ 1771650 w 6021917"/>
              <a:gd name="connsiteY190" fmla="*/ 1168400 h 2717800"/>
              <a:gd name="connsiteX191" fmla="*/ 1729317 w 6021917"/>
              <a:gd name="connsiteY191" fmla="*/ 1109133 h 2717800"/>
              <a:gd name="connsiteX192" fmla="*/ 1703917 w 6021917"/>
              <a:gd name="connsiteY192" fmla="*/ 1092200 h 2717800"/>
              <a:gd name="connsiteX193" fmla="*/ 1678517 w 6021917"/>
              <a:gd name="connsiteY193" fmla="*/ 1066800 h 2717800"/>
              <a:gd name="connsiteX194" fmla="*/ 1653117 w 6021917"/>
              <a:gd name="connsiteY194" fmla="*/ 1058333 h 2717800"/>
              <a:gd name="connsiteX195" fmla="*/ 1602317 w 6021917"/>
              <a:gd name="connsiteY195" fmla="*/ 1032933 h 2717800"/>
              <a:gd name="connsiteX196" fmla="*/ 1517650 w 6021917"/>
              <a:gd name="connsiteY196" fmla="*/ 1007533 h 2717800"/>
              <a:gd name="connsiteX197" fmla="*/ 1432983 w 6021917"/>
              <a:gd name="connsiteY197" fmla="*/ 965200 h 2717800"/>
              <a:gd name="connsiteX198" fmla="*/ 1416050 w 6021917"/>
              <a:gd name="connsiteY198" fmla="*/ 948266 h 2717800"/>
              <a:gd name="connsiteX199" fmla="*/ 1416050 w 6021917"/>
              <a:gd name="connsiteY199" fmla="*/ 948266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6021917" h="2717800">
                <a:moveTo>
                  <a:pt x="1416050" y="948266"/>
                </a:moveTo>
                <a:lnTo>
                  <a:pt x="1416050" y="948266"/>
                </a:lnTo>
                <a:cubicBezTo>
                  <a:pt x="1387828" y="951088"/>
                  <a:pt x="1359117" y="950790"/>
                  <a:pt x="1331383" y="956733"/>
                </a:cubicBezTo>
                <a:cubicBezTo>
                  <a:pt x="1319042" y="959377"/>
                  <a:pt x="1309118" y="968694"/>
                  <a:pt x="1297517" y="973666"/>
                </a:cubicBezTo>
                <a:cubicBezTo>
                  <a:pt x="1289314" y="977182"/>
                  <a:pt x="1280584" y="979311"/>
                  <a:pt x="1272117" y="982133"/>
                </a:cubicBezTo>
                <a:cubicBezTo>
                  <a:pt x="1251284" y="1002966"/>
                  <a:pt x="1234212" y="1015610"/>
                  <a:pt x="1221317" y="1041400"/>
                </a:cubicBezTo>
                <a:cubicBezTo>
                  <a:pt x="1211082" y="1061869"/>
                  <a:pt x="1212521" y="1078964"/>
                  <a:pt x="1204383" y="1100666"/>
                </a:cubicBezTo>
                <a:cubicBezTo>
                  <a:pt x="1199951" y="1112484"/>
                  <a:pt x="1192422" y="1122932"/>
                  <a:pt x="1187450" y="1134533"/>
                </a:cubicBezTo>
                <a:cubicBezTo>
                  <a:pt x="1183934" y="1142736"/>
                  <a:pt x="1181805" y="1151466"/>
                  <a:pt x="1178983" y="1159933"/>
                </a:cubicBezTo>
                <a:cubicBezTo>
                  <a:pt x="1176161" y="1176866"/>
                  <a:pt x="1174681" y="1194079"/>
                  <a:pt x="1170517" y="1210733"/>
                </a:cubicBezTo>
                <a:cubicBezTo>
                  <a:pt x="1166188" y="1228049"/>
                  <a:pt x="1153583" y="1261533"/>
                  <a:pt x="1153583" y="1261533"/>
                </a:cubicBezTo>
                <a:cubicBezTo>
                  <a:pt x="1136996" y="1361061"/>
                  <a:pt x="1153489" y="1270429"/>
                  <a:pt x="1136650" y="1346200"/>
                </a:cubicBezTo>
                <a:cubicBezTo>
                  <a:pt x="1133528" y="1360248"/>
                  <a:pt x="1131673" y="1374572"/>
                  <a:pt x="1128183" y="1388533"/>
                </a:cubicBezTo>
                <a:cubicBezTo>
                  <a:pt x="1126019" y="1397191"/>
                  <a:pt x="1121881" y="1405275"/>
                  <a:pt x="1119717" y="1413933"/>
                </a:cubicBezTo>
                <a:cubicBezTo>
                  <a:pt x="1116227" y="1427894"/>
                  <a:pt x="1114072" y="1442155"/>
                  <a:pt x="1111250" y="1456266"/>
                </a:cubicBezTo>
                <a:cubicBezTo>
                  <a:pt x="1106297" y="1503325"/>
                  <a:pt x="1094945" y="1621206"/>
                  <a:pt x="1085850" y="1684866"/>
                </a:cubicBezTo>
                <a:cubicBezTo>
                  <a:pt x="1083422" y="1701860"/>
                  <a:pt x="1082812" y="1719380"/>
                  <a:pt x="1077383" y="1735666"/>
                </a:cubicBezTo>
                <a:cubicBezTo>
                  <a:pt x="1065295" y="1771931"/>
                  <a:pt x="1061513" y="1754831"/>
                  <a:pt x="1035050" y="1769533"/>
                </a:cubicBezTo>
                <a:cubicBezTo>
                  <a:pt x="1017260" y="1779417"/>
                  <a:pt x="1003557" y="1796964"/>
                  <a:pt x="984250" y="1803400"/>
                </a:cubicBezTo>
                <a:cubicBezTo>
                  <a:pt x="967317" y="1809044"/>
                  <a:pt x="948302" y="1810432"/>
                  <a:pt x="933450" y="1820333"/>
                </a:cubicBezTo>
                <a:cubicBezTo>
                  <a:pt x="924983" y="1825977"/>
                  <a:pt x="917151" y="1832715"/>
                  <a:pt x="908050" y="1837266"/>
                </a:cubicBezTo>
                <a:cubicBezTo>
                  <a:pt x="889894" y="1846344"/>
                  <a:pt x="857708" y="1850335"/>
                  <a:pt x="840317" y="1854200"/>
                </a:cubicBezTo>
                <a:cubicBezTo>
                  <a:pt x="759196" y="1872226"/>
                  <a:pt x="767997" y="1885950"/>
                  <a:pt x="730250" y="1871133"/>
                </a:cubicBezTo>
                <a:cubicBezTo>
                  <a:pt x="692503" y="1856316"/>
                  <a:pt x="669043" y="1784703"/>
                  <a:pt x="613833" y="1765300"/>
                </a:cubicBezTo>
                <a:cubicBezTo>
                  <a:pt x="558623" y="1745897"/>
                  <a:pt x="487892" y="1748719"/>
                  <a:pt x="398992" y="1754716"/>
                </a:cubicBezTo>
                <a:cubicBezTo>
                  <a:pt x="310092" y="1760713"/>
                  <a:pt x="94544" y="1798461"/>
                  <a:pt x="80433" y="1801283"/>
                </a:cubicBezTo>
                <a:cubicBezTo>
                  <a:pt x="40181" y="1828117"/>
                  <a:pt x="20151" y="1837137"/>
                  <a:pt x="0" y="1897591"/>
                </a:cubicBezTo>
                <a:lnTo>
                  <a:pt x="10583" y="1989666"/>
                </a:lnTo>
                <a:cubicBezTo>
                  <a:pt x="13405" y="2020711"/>
                  <a:pt x="210256" y="2110669"/>
                  <a:pt x="304800" y="2130425"/>
                </a:cubicBezTo>
                <a:cubicBezTo>
                  <a:pt x="399344" y="2150181"/>
                  <a:pt x="529520" y="2107671"/>
                  <a:pt x="577850" y="2108200"/>
                </a:cubicBezTo>
                <a:cubicBezTo>
                  <a:pt x="626180" y="2108729"/>
                  <a:pt x="587588" y="2126405"/>
                  <a:pt x="594783" y="2133600"/>
                </a:cubicBezTo>
                <a:cubicBezTo>
                  <a:pt x="612764" y="2151581"/>
                  <a:pt x="623549" y="2150737"/>
                  <a:pt x="645583" y="2159000"/>
                </a:cubicBezTo>
                <a:cubicBezTo>
                  <a:pt x="659814" y="2164336"/>
                  <a:pt x="673360" y="2171566"/>
                  <a:pt x="687917" y="2175933"/>
                </a:cubicBezTo>
                <a:cubicBezTo>
                  <a:pt x="701701" y="2180068"/>
                  <a:pt x="716055" y="2182034"/>
                  <a:pt x="730250" y="2184400"/>
                </a:cubicBezTo>
                <a:cubicBezTo>
                  <a:pt x="800944" y="2196182"/>
                  <a:pt x="771981" y="2188028"/>
                  <a:pt x="831850" y="2201333"/>
                </a:cubicBezTo>
                <a:cubicBezTo>
                  <a:pt x="843209" y="2203857"/>
                  <a:pt x="854209" y="2208074"/>
                  <a:pt x="865717" y="2209800"/>
                </a:cubicBezTo>
                <a:cubicBezTo>
                  <a:pt x="910720" y="2216551"/>
                  <a:pt x="1001183" y="2226733"/>
                  <a:pt x="1001183" y="2226733"/>
                </a:cubicBezTo>
                <a:cubicBezTo>
                  <a:pt x="1018116" y="2232377"/>
                  <a:pt x="1042082" y="2228815"/>
                  <a:pt x="1051983" y="2243666"/>
                </a:cubicBezTo>
                <a:cubicBezTo>
                  <a:pt x="1074562" y="2277533"/>
                  <a:pt x="1060450" y="2263421"/>
                  <a:pt x="1094317" y="2286000"/>
                </a:cubicBezTo>
                <a:cubicBezTo>
                  <a:pt x="1099961" y="2294467"/>
                  <a:pt x="1108032" y="2301747"/>
                  <a:pt x="1111250" y="2311400"/>
                </a:cubicBezTo>
                <a:cubicBezTo>
                  <a:pt x="1116679" y="2327686"/>
                  <a:pt x="1116646" y="2345310"/>
                  <a:pt x="1119717" y="2362200"/>
                </a:cubicBezTo>
                <a:cubicBezTo>
                  <a:pt x="1122291" y="2376358"/>
                  <a:pt x="1126281" y="2390269"/>
                  <a:pt x="1128183" y="2404533"/>
                </a:cubicBezTo>
                <a:cubicBezTo>
                  <a:pt x="1131932" y="2432647"/>
                  <a:pt x="1128190" y="2462128"/>
                  <a:pt x="1136650" y="2489200"/>
                </a:cubicBezTo>
                <a:cubicBezTo>
                  <a:pt x="1142720" y="2508625"/>
                  <a:pt x="1159228" y="2523067"/>
                  <a:pt x="1170517" y="2540000"/>
                </a:cubicBezTo>
                <a:cubicBezTo>
                  <a:pt x="1192401" y="2572826"/>
                  <a:pt x="1177796" y="2562182"/>
                  <a:pt x="1212850" y="2573866"/>
                </a:cubicBezTo>
                <a:cubicBezTo>
                  <a:pt x="1221317" y="2582333"/>
                  <a:pt x="1228287" y="2592624"/>
                  <a:pt x="1238250" y="2599266"/>
                </a:cubicBezTo>
                <a:cubicBezTo>
                  <a:pt x="1245676" y="2604217"/>
                  <a:pt x="1255294" y="2604599"/>
                  <a:pt x="1263650" y="2607733"/>
                </a:cubicBezTo>
                <a:cubicBezTo>
                  <a:pt x="1277880" y="2613069"/>
                  <a:pt x="1291753" y="2619330"/>
                  <a:pt x="1305983" y="2624666"/>
                </a:cubicBezTo>
                <a:cubicBezTo>
                  <a:pt x="1323052" y="2631067"/>
                  <a:pt x="1347980" y="2638460"/>
                  <a:pt x="1365250" y="2641600"/>
                </a:cubicBezTo>
                <a:cubicBezTo>
                  <a:pt x="1384884" y="2645170"/>
                  <a:pt x="1404793" y="2647032"/>
                  <a:pt x="1424517" y="2650066"/>
                </a:cubicBezTo>
                <a:cubicBezTo>
                  <a:pt x="1547049" y="2668917"/>
                  <a:pt x="1412527" y="2655543"/>
                  <a:pt x="1653117" y="2667000"/>
                </a:cubicBezTo>
                <a:lnTo>
                  <a:pt x="2686050" y="2641600"/>
                </a:lnTo>
                <a:lnTo>
                  <a:pt x="2821517" y="2633133"/>
                </a:lnTo>
                <a:cubicBezTo>
                  <a:pt x="2858227" y="2630601"/>
                  <a:pt x="2895038" y="2628965"/>
                  <a:pt x="2931583" y="2624666"/>
                </a:cubicBezTo>
                <a:cubicBezTo>
                  <a:pt x="2948019" y="2622732"/>
                  <a:pt x="2974420" y="2613210"/>
                  <a:pt x="2990850" y="2607733"/>
                </a:cubicBezTo>
                <a:cubicBezTo>
                  <a:pt x="3095272" y="2610555"/>
                  <a:pt x="3199869" y="2609546"/>
                  <a:pt x="3304117" y="2616200"/>
                </a:cubicBezTo>
                <a:cubicBezTo>
                  <a:pt x="3332839" y="2618033"/>
                  <a:pt x="3360394" y="2628401"/>
                  <a:pt x="3388783" y="2633133"/>
                </a:cubicBezTo>
                <a:cubicBezTo>
                  <a:pt x="3475880" y="2647650"/>
                  <a:pt x="3422467" y="2640283"/>
                  <a:pt x="3549650" y="2650066"/>
                </a:cubicBezTo>
                <a:cubicBezTo>
                  <a:pt x="3657912" y="2671720"/>
                  <a:pt x="3503069" y="2642595"/>
                  <a:pt x="3710517" y="2667000"/>
                </a:cubicBezTo>
                <a:cubicBezTo>
                  <a:pt x="3719380" y="2668043"/>
                  <a:pt x="3727114" y="2673999"/>
                  <a:pt x="3735917" y="2675466"/>
                </a:cubicBezTo>
                <a:cubicBezTo>
                  <a:pt x="3761126" y="2679667"/>
                  <a:pt x="3786717" y="2681111"/>
                  <a:pt x="3812117" y="2683933"/>
                </a:cubicBezTo>
                <a:cubicBezTo>
                  <a:pt x="3863001" y="2700895"/>
                  <a:pt x="3825099" y="2690232"/>
                  <a:pt x="3913717" y="2700866"/>
                </a:cubicBezTo>
                <a:lnTo>
                  <a:pt x="4049183" y="2717800"/>
                </a:lnTo>
                <a:cubicBezTo>
                  <a:pt x="4105628" y="2714978"/>
                  <a:pt x="4162002" y="2709333"/>
                  <a:pt x="4218517" y="2709333"/>
                </a:cubicBezTo>
                <a:cubicBezTo>
                  <a:pt x="4246880" y="2709333"/>
                  <a:pt x="4274820" y="2717800"/>
                  <a:pt x="4303183" y="2717800"/>
                </a:cubicBezTo>
                <a:cubicBezTo>
                  <a:pt x="4382256" y="2717800"/>
                  <a:pt x="4461228" y="2712155"/>
                  <a:pt x="4540250" y="2709333"/>
                </a:cubicBezTo>
                <a:cubicBezTo>
                  <a:pt x="4551702" y="2707424"/>
                  <a:pt x="4608847" y="2699287"/>
                  <a:pt x="4624917" y="2692400"/>
                </a:cubicBezTo>
                <a:cubicBezTo>
                  <a:pt x="4700679" y="2659931"/>
                  <a:pt x="4579414" y="2687282"/>
                  <a:pt x="4701117" y="2667000"/>
                </a:cubicBezTo>
                <a:cubicBezTo>
                  <a:pt x="4726627" y="2649993"/>
                  <a:pt x="4730304" y="2646024"/>
                  <a:pt x="4760383" y="2633133"/>
                </a:cubicBezTo>
                <a:cubicBezTo>
                  <a:pt x="4789478" y="2620663"/>
                  <a:pt x="4785150" y="2630511"/>
                  <a:pt x="4811183" y="2607733"/>
                </a:cubicBezTo>
                <a:cubicBezTo>
                  <a:pt x="4826202" y="2594592"/>
                  <a:pt x="4839406" y="2579511"/>
                  <a:pt x="4853517" y="2565400"/>
                </a:cubicBezTo>
                <a:cubicBezTo>
                  <a:pt x="4859162" y="2559755"/>
                  <a:pt x="4866022" y="2555108"/>
                  <a:pt x="4870450" y="2548466"/>
                </a:cubicBezTo>
                <a:cubicBezTo>
                  <a:pt x="4876094" y="2539999"/>
                  <a:pt x="4881026" y="2531012"/>
                  <a:pt x="4887383" y="2523066"/>
                </a:cubicBezTo>
                <a:cubicBezTo>
                  <a:pt x="4935640" y="2462745"/>
                  <a:pt x="4869132" y="2558911"/>
                  <a:pt x="4921250" y="2480733"/>
                </a:cubicBezTo>
                <a:cubicBezTo>
                  <a:pt x="4924072" y="2469444"/>
                  <a:pt x="4926520" y="2458055"/>
                  <a:pt x="4929717" y="2446866"/>
                </a:cubicBezTo>
                <a:cubicBezTo>
                  <a:pt x="4932169" y="2438285"/>
                  <a:pt x="4937004" y="2430312"/>
                  <a:pt x="4938183" y="2421466"/>
                </a:cubicBezTo>
                <a:cubicBezTo>
                  <a:pt x="4942674" y="2387780"/>
                  <a:pt x="4943268" y="2353681"/>
                  <a:pt x="4946650" y="2319866"/>
                </a:cubicBezTo>
                <a:cubicBezTo>
                  <a:pt x="4948979" y="2296577"/>
                  <a:pt x="4957614" y="2228193"/>
                  <a:pt x="4963583" y="2201333"/>
                </a:cubicBezTo>
                <a:cubicBezTo>
                  <a:pt x="4970395" y="2170679"/>
                  <a:pt x="4976044" y="2174413"/>
                  <a:pt x="4988983" y="2142066"/>
                </a:cubicBezTo>
                <a:cubicBezTo>
                  <a:pt x="5038257" y="2018882"/>
                  <a:pt x="4979414" y="2141880"/>
                  <a:pt x="5022850" y="2065866"/>
                </a:cubicBezTo>
                <a:cubicBezTo>
                  <a:pt x="5054938" y="2009711"/>
                  <a:pt x="5027897" y="2054090"/>
                  <a:pt x="5048250" y="2006600"/>
                </a:cubicBezTo>
                <a:cubicBezTo>
                  <a:pt x="5061142" y="1976518"/>
                  <a:pt x="5065108" y="1972845"/>
                  <a:pt x="5082117" y="1947333"/>
                </a:cubicBezTo>
                <a:cubicBezTo>
                  <a:pt x="5117787" y="1840315"/>
                  <a:pt x="5058283" y="2011412"/>
                  <a:pt x="5107517" y="1896533"/>
                </a:cubicBezTo>
                <a:cubicBezTo>
                  <a:pt x="5112101" y="1885837"/>
                  <a:pt x="5110210" y="1872769"/>
                  <a:pt x="5115983" y="1862666"/>
                </a:cubicBezTo>
                <a:cubicBezTo>
                  <a:pt x="5121923" y="1852270"/>
                  <a:pt x="5133718" y="1846464"/>
                  <a:pt x="5141383" y="1837266"/>
                </a:cubicBezTo>
                <a:cubicBezTo>
                  <a:pt x="5147897" y="1829449"/>
                  <a:pt x="5149981" y="1817701"/>
                  <a:pt x="5158317" y="1811866"/>
                </a:cubicBezTo>
                <a:cubicBezTo>
                  <a:pt x="5174531" y="1800516"/>
                  <a:pt x="5223140" y="1776611"/>
                  <a:pt x="5251450" y="1769533"/>
                </a:cubicBezTo>
                <a:cubicBezTo>
                  <a:pt x="5278273" y="1762827"/>
                  <a:pt x="5301590" y="1761287"/>
                  <a:pt x="5327650" y="1752600"/>
                </a:cubicBezTo>
                <a:cubicBezTo>
                  <a:pt x="5335790" y="1749887"/>
                  <a:pt x="5380509" y="1730175"/>
                  <a:pt x="5395383" y="1727200"/>
                </a:cubicBezTo>
                <a:cubicBezTo>
                  <a:pt x="5414952" y="1723286"/>
                  <a:pt x="5434894" y="1721555"/>
                  <a:pt x="5454650" y="1718733"/>
                </a:cubicBezTo>
                <a:cubicBezTo>
                  <a:pt x="5495037" y="1702578"/>
                  <a:pt x="5504314" y="1697907"/>
                  <a:pt x="5547783" y="1684866"/>
                </a:cubicBezTo>
                <a:cubicBezTo>
                  <a:pt x="5558929" y="1681522"/>
                  <a:pt x="5570461" y="1679597"/>
                  <a:pt x="5581650" y="1676400"/>
                </a:cubicBezTo>
                <a:cubicBezTo>
                  <a:pt x="5590231" y="1673948"/>
                  <a:pt x="5598392" y="1670098"/>
                  <a:pt x="5607050" y="1667933"/>
                </a:cubicBezTo>
                <a:cubicBezTo>
                  <a:pt x="5621011" y="1664443"/>
                  <a:pt x="5635272" y="1662288"/>
                  <a:pt x="5649383" y="1659466"/>
                </a:cubicBezTo>
                <a:cubicBezTo>
                  <a:pt x="5672295" y="1644191"/>
                  <a:pt x="5681793" y="1636343"/>
                  <a:pt x="5708650" y="1625600"/>
                </a:cubicBezTo>
                <a:cubicBezTo>
                  <a:pt x="5725223" y="1618971"/>
                  <a:pt x="5744598" y="1618567"/>
                  <a:pt x="5759450" y="1608666"/>
                </a:cubicBezTo>
                <a:lnTo>
                  <a:pt x="5810250" y="1574800"/>
                </a:lnTo>
                <a:lnTo>
                  <a:pt x="5835650" y="1557866"/>
                </a:lnTo>
                <a:cubicBezTo>
                  <a:pt x="5841294" y="1549399"/>
                  <a:pt x="5846069" y="1540283"/>
                  <a:pt x="5852583" y="1532466"/>
                </a:cubicBezTo>
                <a:cubicBezTo>
                  <a:pt x="5860248" y="1523268"/>
                  <a:pt x="5871023" y="1516809"/>
                  <a:pt x="5877983" y="1507066"/>
                </a:cubicBezTo>
                <a:cubicBezTo>
                  <a:pt x="5885319" y="1496796"/>
                  <a:pt x="5888228" y="1483903"/>
                  <a:pt x="5894917" y="1473200"/>
                </a:cubicBezTo>
                <a:cubicBezTo>
                  <a:pt x="5902396" y="1461234"/>
                  <a:pt x="5912225" y="1450893"/>
                  <a:pt x="5920317" y="1439333"/>
                </a:cubicBezTo>
                <a:cubicBezTo>
                  <a:pt x="5931988" y="1422661"/>
                  <a:pt x="5942894" y="1405466"/>
                  <a:pt x="5954183" y="1388533"/>
                </a:cubicBezTo>
                <a:lnTo>
                  <a:pt x="5971117" y="1363133"/>
                </a:lnTo>
                <a:cubicBezTo>
                  <a:pt x="5976470" y="1341718"/>
                  <a:pt x="5979950" y="1324115"/>
                  <a:pt x="5988050" y="1303866"/>
                </a:cubicBezTo>
                <a:cubicBezTo>
                  <a:pt x="6021365" y="1220579"/>
                  <a:pt x="6006433" y="1272666"/>
                  <a:pt x="6021917" y="1210733"/>
                </a:cubicBezTo>
                <a:cubicBezTo>
                  <a:pt x="6019095" y="1151466"/>
                  <a:pt x="6018378" y="1092062"/>
                  <a:pt x="6013450" y="1032933"/>
                </a:cubicBezTo>
                <a:cubicBezTo>
                  <a:pt x="6012709" y="1024039"/>
                  <a:pt x="6010791" y="1014309"/>
                  <a:pt x="6004983" y="1007533"/>
                </a:cubicBezTo>
                <a:cubicBezTo>
                  <a:pt x="5983600" y="982586"/>
                  <a:pt x="5947366" y="965479"/>
                  <a:pt x="5920317" y="948266"/>
                </a:cubicBezTo>
                <a:cubicBezTo>
                  <a:pt x="5903147" y="937340"/>
                  <a:pt x="5886450" y="925689"/>
                  <a:pt x="5869517" y="914400"/>
                </a:cubicBezTo>
                <a:lnTo>
                  <a:pt x="5844117" y="897466"/>
                </a:lnTo>
                <a:cubicBezTo>
                  <a:pt x="5841295" y="877711"/>
                  <a:pt x="5839564" y="857768"/>
                  <a:pt x="5835650" y="838200"/>
                </a:cubicBezTo>
                <a:cubicBezTo>
                  <a:pt x="5833900" y="829449"/>
                  <a:pt x="5829635" y="821381"/>
                  <a:pt x="5827183" y="812800"/>
                </a:cubicBezTo>
                <a:cubicBezTo>
                  <a:pt x="5823986" y="801611"/>
                  <a:pt x="5821539" y="790222"/>
                  <a:pt x="5818717" y="778933"/>
                </a:cubicBezTo>
                <a:cubicBezTo>
                  <a:pt x="5806176" y="640990"/>
                  <a:pt x="5817719" y="731275"/>
                  <a:pt x="5793317" y="601133"/>
                </a:cubicBezTo>
                <a:cubicBezTo>
                  <a:pt x="5790153" y="584260"/>
                  <a:pt x="5789273" y="566920"/>
                  <a:pt x="5784850" y="550333"/>
                </a:cubicBezTo>
                <a:cubicBezTo>
                  <a:pt x="5777951" y="524463"/>
                  <a:pt x="5771424" y="498080"/>
                  <a:pt x="5759450" y="474133"/>
                </a:cubicBezTo>
                <a:cubicBezTo>
                  <a:pt x="5748161" y="451555"/>
                  <a:pt x="5733565" y="430347"/>
                  <a:pt x="5725583" y="406400"/>
                </a:cubicBezTo>
                <a:cubicBezTo>
                  <a:pt x="5722761" y="397933"/>
                  <a:pt x="5721108" y="388982"/>
                  <a:pt x="5717117" y="381000"/>
                </a:cubicBezTo>
                <a:cubicBezTo>
                  <a:pt x="5696402" y="339569"/>
                  <a:pt x="5706871" y="370161"/>
                  <a:pt x="5683250" y="338666"/>
                </a:cubicBezTo>
                <a:cubicBezTo>
                  <a:pt x="5633863" y="272816"/>
                  <a:pt x="5671254" y="302447"/>
                  <a:pt x="5623983" y="270933"/>
                </a:cubicBezTo>
                <a:cubicBezTo>
                  <a:pt x="5604541" y="193157"/>
                  <a:pt x="5632640" y="273285"/>
                  <a:pt x="5590117" y="220133"/>
                </a:cubicBezTo>
                <a:cubicBezTo>
                  <a:pt x="5584542" y="213164"/>
                  <a:pt x="5587225" y="201702"/>
                  <a:pt x="5581650" y="194733"/>
                </a:cubicBezTo>
                <a:cubicBezTo>
                  <a:pt x="5575293" y="186787"/>
                  <a:pt x="5564196" y="184157"/>
                  <a:pt x="5556250" y="177800"/>
                </a:cubicBezTo>
                <a:cubicBezTo>
                  <a:pt x="5523044" y="151234"/>
                  <a:pt x="5558029" y="167103"/>
                  <a:pt x="5513917" y="152400"/>
                </a:cubicBezTo>
                <a:cubicBezTo>
                  <a:pt x="5441123" y="103869"/>
                  <a:pt x="5533224" y="162054"/>
                  <a:pt x="5463117" y="127000"/>
                </a:cubicBezTo>
                <a:cubicBezTo>
                  <a:pt x="5454015" y="122449"/>
                  <a:pt x="5447016" y="114199"/>
                  <a:pt x="5437717" y="110066"/>
                </a:cubicBezTo>
                <a:cubicBezTo>
                  <a:pt x="5421406" y="102817"/>
                  <a:pt x="5401769" y="103034"/>
                  <a:pt x="5386917" y="93133"/>
                </a:cubicBezTo>
                <a:cubicBezTo>
                  <a:pt x="5378450" y="87489"/>
                  <a:pt x="5370618" y="80751"/>
                  <a:pt x="5361517" y="76200"/>
                </a:cubicBezTo>
                <a:cubicBezTo>
                  <a:pt x="5353535" y="72209"/>
                  <a:pt x="5344775" y="69898"/>
                  <a:pt x="5336117" y="67733"/>
                </a:cubicBezTo>
                <a:cubicBezTo>
                  <a:pt x="5287797" y="55653"/>
                  <a:pt x="5303359" y="63833"/>
                  <a:pt x="5259917" y="50800"/>
                </a:cubicBezTo>
                <a:cubicBezTo>
                  <a:pt x="5242820" y="45671"/>
                  <a:pt x="5226434" y="38195"/>
                  <a:pt x="5209117" y="33866"/>
                </a:cubicBezTo>
                <a:cubicBezTo>
                  <a:pt x="5126485" y="13210"/>
                  <a:pt x="5229702" y="38442"/>
                  <a:pt x="5132917" y="16933"/>
                </a:cubicBezTo>
                <a:cubicBezTo>
                  <a:pt x="5025369" y="-6967"/>
                  <a:pt x="5184314" y="25518"/>
                  <a:pt x="5056717" y="0"/>
                </a:cubicBezTo>
                <a:lnTo>
                  <a:pt x="4455583" y="8466"/>
                </a:lnTo>
                <a:cubicBezTo>
                  <a:pt x="4443951" y="8776"/>
                  <a:pt x="4433165" y="14851"/>
                  <a:pt x="4421717" y="16933"/>
                </a:cubicBezTo>
                <a:cubicBezTo>
                  <a:pt x="4402083" y="20503"/>
                  <a:pt x="4382206" y="22578"/>
                  <a:pt x="4362450" y="25400"/>
                </a:cubicBezTo>
                <a:cubicBezTo>
                  <a:pt x="4345517" y="31044"/>
                  <a:pt x="4328966" y="38004"/>
                  <a:pt x="4311650" y="42333"/>
                </a:cubicBezTo>
                <a:cubicBezTo>
                  <a:pt x="4301278" y="44926"/>
                  <a:pt x="4240678" y="58236"/>
                  <a:pt x="4218517" y="67733"/>
                </a:cubicBezTo>
                <a:cubicBezTo>
                  <a:pt x="4206916" y="72705"/>
                  <a:pt x="4195473" y="78172"/>
                  <a:pt x="4184650" y="84666"/>
                </a:cubicBezTo>
                <a:cubicBezTo>
                  <a:pt x="4167199" y="95137"/>
                  <a:pt x="4150783" y="107244"/>
                  <a:pt x="4133850" y="118533"/>
                </a:cubicBezTo>
                <a:cubicBezTo>
                  <a:pt x="4125383" y="124177"/>
                  <a:pt x="4115645" y="128271"/>
                  <a:pt x="4108450" y="135466"/>
                </a:cubicBezTo>
                <a:lnTo>
                  <a:pt x="4074583" y="169333"/>
                </a:lnTo>
                <a:cubicBezTo>
                  <a:pt x="4054278" y="230253"/>
                  <a:pt x="4078921" y="154155"/>
                  <a:pt x="4057650" y="228600"/>
                </a:cubicBezTo>
                <a:cubicBezTo>
                  <a:pt x="4055198" y="237181"/>
                  <a:pt x="4052005" y="245533"/>
                  <a:pt x="4049183" y="254000"/>
                </a:cubicBezTo>
                <a:cubicBezTo>
                  <a:pt x="4052005" y="386644"/>
                  <a:pt x="4052828" y="519346"/>
                  <a:pt x="4057650" y="651933"/>
                </a:cubicBezTo>
                <a:cubicBezTo>
                  <a:pt x="4058790" y="683294"/>
                  <a:pt x="4066406" y="740507"/>
                  <a:pt x="4083050" y="770466"/>
                </a:cubicBezTo>
                <a:cubicBezTo>
                  <a:pt x="4088865" y="780933"/>
                  <a:pt x="4099983" y="787399"/>
                  <a:pt x="4108450" y="795866"/>
                </a:cubicBezTo>
                <a:cubicBezTo>
                  <a:pt x="4114036" y="818208"/>
                  <a:pt x="4115140" y="838762"/>
                  <a:pt x="4133850" y="855133"/>
                </a:cubicBezTo>
                <a:cubicBezTo>
                  <a:pt x="4149166" y="868535"/>
                  <a:pt x="4184650" y="889000"/>
                  <a:pt x="4184650" y="889000"/>
                </a:cubicBezTo>
                <a:cubicBezTo>
                  <a:pt x="4205009" y="919540"/>
                  <a:pt x="4217586" y="942002"/>
                  <a:pt x="4252383" y="965200"/>
                </a:cubicBezTo>
                <a:cubicBezTo>
                  <a:pt x="4269316" y="976489"/>
                  <a:pt x="4288793" y="984676"/>
                  <a:pt x="4303183" y="999066"/>
                </a:cubicBezTo>
                <a:lnTo>
                  <a:pt x="4345517" y="1041400"/>
                </a:lnTo>
                <a:cubicBezTo>
                  <a:pt x="4366130" y="1103239"/>
                  <a:pt x="4358121" y="1074884"/>
                  <a:pt x="4370917" y="1126066"/>
                </a:cubicBezTo>
                <a:cubicBezTo>
                  <a:pt x="4368095" y="1165577"/>
                  <a:pt x="4369334" y="1205591"/>
                  <a:pt x="4362450" y="1244600"/>
                </a:cubicBezTo>
                <a:cubicBezTo>
                  <a:pt x="4360682" y="1254621"/>
                  <a:pt x="4352712" y="1262805"/>
                  <a:pt x="4345517" y="1270000"/>
                </a:cubicBezTo>
                <a:cubicBezTo>
                  <a:pt x="4338322" y="1277195"/>
                  <a:pt x="4328952" y="1281885"/>
                  <a:pt x="4320117" y="1286933"/>
                </a:cubicBezTo>
                <a:cubicBezTo>
                  <a:pt x="4285682" y="1306610"/>
                  <a:pt x="4289423" y="1303073"/>
                  <a:pt x="4252383" y="1312333"/>
                </a:cubicBezTo>
                <a:cubicBezTo>
                  <a:pt x="4229805" y="1309511"/>
                  <a:pt x="4206898" y="1308634"/>
                  <a:pt x="4184650" y="1303866"/>
                </a:cubicBezTo>
                <a:cubicBezTo>
                  <a:pt x="4184636" y="1303863"/>
                  <a:pt x="4121157" y="1282701"/>
                  <a:pt x="4108450" y="1278466"/>
                </a:cubicBezTo>
                <a:lnTo>
                  <a:pt x="4057650" y="1261533"/>
                </a:lnTo>
                <a:cubicBezTo>
                  <a:pt x="4049183" y="1258711"/>
                  <a:pt x="4041106" y="1254173"/>
                  <a:pt x="4032250" y="1253066"/>
                </a:cubicBezTo>
                <a:lnTo>
                  <a:pt x="3964517" y="1244600"/>
                </a:lnTo>
                <a:cubicBezTo>
                  <a:pt x="3956050" y="1241778"/>
                  <a:pt x="3948042" y="1236133"/>
                  <a:pt x="3939117" y="1236133"/>
                </a:cubicBezTo>
                <a:cubicBezTo>
                  <a:pt x="3910754" y="1236133"/>
                  <a:pt x="3882327" y="1239373"/>
                  <a:pt x="3854450" y="1244600"/>
                </a:cubicBezTo>
                <a:cubicBezTo>
                  <a:pt x="3854439" y="1244602"/>
                  <a:pt x="3790955" y="1265765"/>
                  <a:pt x="3778250" y="1270000"/>
                </a:cubicBezTo>
                <a:cubicBezTo>
                  <a:pt x="3769783" y="1272822"/>
                  <a:pt x="3761601" y="1276716"/>
                  <a:pt x="3752850" y="1278466"/>
                </a:cubicBezTo>
                <a:cubicBezTo>
                  <a:pt x="3701766" y="1288683"/>
                  <a:pt x="3724169" y="1282382"/>
                  <a:pt x="3685117" y="1295400"/>
                </a:cubicBezTo>
                <a:cubicBezTo>
                  <a:pt x="3679472" y="1301044"/>
                  <a:pt x="3674416" y="1307346"/>
                  <a:pt x="3668183" y="1312333"/>
                </a:cubicBezTo>
                <a:cubicBezTo>
                  <a:pt x="3642880" y="1332574"/>
                  <a:pt x="3639863" y="1323135"/>
                  <a:pt x="3625850" y="1354666"/>
                </a:cubicBezTo>
                <a:cubicBezTo>
                  <a:pt x="3594718" y="1424713"/>
                  <a:pt x="3626759" y="1387624"/>
                  <a:pt x="3591983" y="1422400"/>
                </a:cubicBezTo>
                <a:lnTo>
                  <a:pt x="3329517" y="1413933"/>
                </a:lnTo>
                <a:cubicBezTo>
                  <a:pt x="3303993" y="1412657"/>
                  <a:pt x="3278576" y="1409352"/>
                  <a:pt x="3253317" y="1405466"/>
                </a:cubicBezTo>
                <a:cubicBezTo>
                  <a:pt x="3241816" y="1403697"/>
                  <a:pt x="3230639" y="1400197"/>
                  <a:pt x="3219450" y="1397000"/>
                </a:cubicBezTo>
                <a:cubicBezTo>
                  <a:pt x="3210869" y="1394548"/>
                  <a:pt x="3202853" y="1390000"/>
                  <a:pt x="3194050" y="1388533"/>
                </a:cubicBezTo>
                <a:cubicBezTo>
                  <a:pt x="3168841" y="1384331"/>
                  <a:pt x="3143182" y="1383444"/>
                  <a:pt x="3117850" y="1380066"/>
                </a:cubicBezTo>
                <a:cubicBezTo>
                  <a:pt x="2966019" y="1359822"/>
                  <a:pt x="3231107" y="1379413"/>
                  <a:pt x="2889250" y="1363133"/>
                </a:cubicBezTo>
                <a:cubicBezTo>
                  <a:pt x="2861028" y="1360311"/>
                  <a:pt x="2832697" y="1358415"/>
                  <a:pt x="2804583" y="1354666"/>
                </a:cubicBezTo>
                <a:cubicBezTo>
                  <a:pt x="2790319" y="1352764"/>
                  <a:pt x="2776514" y="1348102"/>
                  <a:pt x="2762250" y="1346200"/>
                </a:cubicBezTo>
                <a:cubicBezTo>
                  <a:pt x="2734136" y="1342451"/>
                  <a:pt x="2705805" y="1340555"/>
                  <a:pt x="2677583" y="1337733"/>
                </a:cubicBezTo>
                <a:cubicBezTo>
                  <a:pt x="2592916" y="1340555"/>
                  <a:pt x="2508166" y="1341501"/>
                  <a:pt x="2423583" y="1346200"/>
                </a:cubicBezTo>
                <a:cubicBezTo>
                  <a:pt x="2303300" y="1352882"/>
                  <a:pt x="2420615" y="1350927"/>
                  <a:pt x="2347383" y="1363133"/>
                </a:cubicBezTo>
                <a:cubicBezTo>
                  <a:pt x="2322174" y="1367335"/>
                  <a:pt x="2296583" y="1368778"/>
                  <a:pt x="2271183" y="1371600"/>
                </a:cubicBezTo>
                <a:cubicBezTo>
                  <a:pt x="2259894" y="1374422"/>
                  <a:pt x="2248873" y="1378706"/>
                  <a:pt x="2237317" y="1380066"/>
                </a:cubicBezTo>
                <a:cubicBezTo>
                  <a:pt x="2095251" y="1396779"/>
                  <a:pt x="2043244" y="1385733"/>
                  <a:pt x="1873250" y="1380066"/>
                </a:cubicBezTo>
                <a:cubicBezTo>
                  <a:pt x="1864783" y="1365955"/>
                  <a:pt x="1856978" y="1351425"/>
                  <a:pt x="1847850" y="1337733"/>
                </a:cubicBezTo>
                <a:cubicBezTo>
                  <a:pt x="1840023" y="1325992"/>
                  <a:pt x="1829451" y="1316118"/>
                  <a:pt x="1822450" y="1303866"/>
                </a:cubicBezTo>
                <a:cubicBezTo>
                  <a:pt x="1818022" y="1296117"/>
                  <a:pt x="1817974" y="1286448"/>
                  <a:pt x="1813983" y="1278466"/>
                </a:cubicBezTo>
                <a:cubicBezTo>
                  <a:pt x="1809432" y="1269365"/>
                  <a:pt x="1801183" y="1262365"/>
                  <a:pt x="1797050" y="1253066"/>
                </a:cubicBezTo>
                <a:cubicBezTo>
                  <a:pt x="1789801" y="1236755"/>
                  <a:pt x="1784446" y="1219582"/>
                  <a:pt x="1780117" y="1202266"/>
                </a:cubicBezTo>
                <a:cubicBezTo>
                  <a:pt x="1777295" y="1190977"/>
                  <a:pt x="1776234" y="1179095"/>
                  <a:pt x="1771650" y="1168400"/>
                </a:cubicBezTo>
                <a:cubicBezTo>
                  <a:pt x="1768044" y="1159986"/>
                  <a:pt x="1731486" y="1111302"/>
                  <a:pt x="1729317" y="1109133"/>
                </a:cubicBezTo>
                <a:cubicBezTo>
                  <a:pt x="1722122" y="1101938"/>
                  <a:pt x="1711734" y="1098714"/>
                  <a:pt x="1703917" y="1092200"/>
                </a:cubicBezTo>
                <a:cubicBezTo>
                  <a:pt x="1694719" y="1084535"/>
                  <a:pt x="1688480" y="1073442"/>
                  <a:pt x="1678517" y="1066800"/>
                </a:cubicBezTo>
                <a:cubicBezTo>
                  <a:pt x="1671091" y="1061849"/>
                  <a:pt x="1661099" y="1062324"/>
                  <a:pt x="1653117" y="1058333"/>
                </a:cubicBezTo>
                <a:cubicBezTo>
                  <a:pt x="1603643" y="1033596"/>
                  <a:pt x="1651972" y="1047121"/>
                  <a:pt x="1602317" y="1032933"/>
                </a:cubicBezTo>
                <a:cubicBezTo>
                  <a:pt x="1581612" y="1027017"/>
                  <a:pt x="1532738" y="1017592"/>
                  <a:pt x="1517650" y="1007533"/>
                </a:cubicBezTo>
                <a:cubicBezTo>
                  <a:pt x="1457168" y="967211"/>
                  <a:pt x="1486594" y="978602"/>
                  <a:pt x="1432983" y="965200"/>
                </a:cubicBezTo>
                <a:cubicBezTo>
                  <a:pt x="1427339" y="959555"/>
                  <a:pt x="1422283" y="953253"/>
                  <a:pt x="1416050" y="948266"/>
                </a:cubicBezTo>
                <a:lnTo>
                  <a:pt x="1416050" y="948266"/>
                </a:ln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186267" y="4665133"/>
            <a:ext cx="6578600" cy="1524000"/>
          </a:xfrm>
          <a:custGeom>
            <a:avLst/>
            <a:gdLst>
              <a:gd name="connsiteX0" fmla="*/ 2192866 w 6578600"/>
              <a:gd name="connsiteY0" fmla="*/ 160867 h 1524000"/>
              <a:gd name="connsiteX1" fmla="*/ 2192866 w 6578600"/>
              <a:gd name="connsiteY1" fmla="*/ 160867 h 1524000"/>
              <a:gd name="connsiteX2" fmla="*/ 2133600 w 6578600"/>
              <a:gd name="connsiteY2" fmla="*/ 211667 h 1524000"/>
              <a:gd name="connsiteX3" fmla="*/ 2099733 w 6578600"/>
              <a:gd name="connsiteY3" fmla="*/ 220134 h 1524000"/>
              <a:gd name="connsiteX4" fmla="*/ 2006600 w 6578600"/>
              <a:gd name="connsiteY4" fmla="*/ 228600 h 1524000"/>
              <a:gd name="connsiteX5" fmla="*/ 1871133 w 6578600"/>
              <a:gd name="connsiteY5" fmla="*/ 220134 h 1524000"/>
              <a:gd name="connsiteX6" fmla="*/ 855133 w 6578600"/>
              <a:gd name="connsiteY6" fmla="*/ 203200 h 1524000"/>
              <a:gd name="connsiteX7" fmla="*/ 287866 w 6578600"/>
              <a:gd name="connsiteY7" fmla="*/ 211667 h 1524000"/>
              <a:gd name="connsiteX8" fmla="*/ 177800 w 6578600"/>
              <a:gd name="connsiteY8" fmla="*/ 228600 h 1524000"/>
              <a:gd name="connsiteX9" fmla="*/ 152400 w 6578600"/>
              <a:gd name="connsiteY9" fmla="*/ 237067 h 1524000"/>
              <a:gd name="connsiteX10" fmla="*/ 135466 w 6578600"/>
              <a:gd name="connsiteY10" fmla="*/ 254000 h 1524000"/>
              <a:gd name="connsiteX11" fmla="*/ 110066 w 6578600"/>
              <a:gd name="connsiteY11" fmla="*/ 270934 h 1524000"/>
              <a:gd name="connsiteX12" fmla="*/ 101600 w 6578600"/>
              <a:gd name="connsiteY12" fmla="*/ 304800 h 1524000"/>
              <a:gd name="connsiteX13" fmla="*/ 84666 w 6578600"/>
              <a:gd name="connsiteY13" fmla="*/ 330200 h 1524000"/>
              <a:gd name="connsiteX14" fmla="*/ 67733 w 6578600"/>
              <a:gd name="connsiteY14" fmla="*/ 372534 h 1524000"/>
              <a:gd name="connsiteX15" fmla="*/ 59266 w 6578600"/>
              <a:gd name="connsiteY15" fmla="*/ 406400 h 1524000"/>
              <a:gd name="connsiteX16" fmla="*/ 42333 w 6578600"/>
              <a:gd name="connsiteY16" fmla="*/ 474134 h 1524000"/>
              <a:gd name="connsiteX17" fmla="*/ 33866 w 6578600"/>
              <a:gd name="connsiteY17" fmla="*/ 508000 h 1524000"/>
              <a:gd name="connsiteX18" fmla="*/ 25400 w 6578600"/>
              <a:gd name="connsiteY18" fmla="*/ 533400 h 1524000"/>
              <a:gd name="connsiteX19" fmla="*/ 8466 w 6578600"/>
              <a:gd name="connsiteY19" fmla="*/ 626534 h 1524000"/>
              <a:gd name="connsiteX20" fmla="*/ 0 w 6578600"/>
              <a:gd name="connsiteY20" fmla="*/ 753534 h 1524000"/>
              <a:gd name="connsiteX21" fmla="*/ 8466 w 6578600"/>
              <a:gd name="connsiteY21" fmla="*/ 914400 h 1524000"/>
              <a:gd name="connsiteX22" fmla="*/ 16933 w 6578600"/>
              <a:gd name="connsiteY22" fmla="*/ 948267 h 1524000"/>
              <a:gd name="connsiteX23" fmla="*/ 33866 w 6578600"/>
              <a:gd name="connsiteY23" fmla="*/ 973667 h 1524000"/>
              <a:gd name="connsiteX24" fmla="*/ 59266 w 6578600"/>
              <a:gd name="connsiteY24" fmla="*/ 1041400 h 1524000"/>
              <a:gd name="connsiteX25" fmla="*/ 76200 w 6578600"/>
              <a:gd name="connsiteY25" fmla="*/ 1092200 h 1524000"/>
              <a:gd name="connsiteX26" fmla="*/ 152400 w 6578600"/>
              <a:gd name="connsiteY26" fmla="*/ 1151467 h 1524000"/>
              <a:gd name="connsiteX27" fmla="*/ 228600 w 6578600"/>
              <a:gd name="connsiteY27" fmla="*/ 1210734 h 1524000"/>
              <a:gd name="connsiteX28" fmla="*/ 254000 w 6578600"/>
              <a:gd name="connsiteY28" fmla="*/ 1227667 h 1524000"/>
              <a:gd name="connsiteX29" fmla="*/ 381000 w 6578600"/>
              <a:gd name="connsiteY29" fmla="*/ 1253067 h 1524000"/>
              <a:gd name="connsiteX30" fmla="*/ 609600 w 6578600"/>
              <a:gd name="connsiteY30" fmla="*/ 1236134 h 1524000"/>
              <a:gd name="connsiteX31" fmla="*/ 635000 w 6578600"/>
              <a:gd name="connsiteY31" fmla="*/ 1227667 h 1524000"/>
              <a:gd name="connsiteX32" fmla="*/ 711200 w 6578600"/>
              <a:gd name="connsiteY32" fmla="*/ 1185334 h 1524000"/>
              <a:gd name="connsiteX33" fmla="*/ 728133 w 6578600"/>
              <a:gd name="connsiteY33" fmla="*/ 1168400 h 1524000"/>
              <a:gd name="connsiteX34" fmla="*/ 778933 w 6578600"/>
              <a:gd name="connsiteY34" fmla="*/ 1126067 h 1524000"/>
              <a:gd name="connsiteX35" fmla="*/ 812800 w 6578600"/>
              <a:gd name="connsiteY35" fmla="*/ 1075267 h 1524000"/>
              <a:gd name="connsiteX36" fmla="*/ 829733 w 6578600"/>
              <a:gd name="connsiteY36" fmla="*/ 1049867 h 1524000"/>
              <a:gd name="connsiteX37" fmla="*/ 846666 w 6578600"/>
              <a:gd name="connsiteY37" fmla="*/ 990600 h 1524000"/>
              <a:gd name="connsiteX38" fmla="*/ 863600 w 6578600"/>
              <a:gd name="connsiteY38" fmla="*/ 965200 h 1524000"/>
              <a:gd name="connsiteX39" fmla="*/ 897466 w 6578600"/>
              <a:gd name="connsiteY39" fmla="*/ 889000 h 1524000"/>
              <a:gd name="connsiteX40" fmla="*/ 905933 w 6578600"/>
              <a:gd name="connsiteY40" fmla="*/ 863600 h 1524000"/>
              <a:gd name="connsiteX41" fmla="*/ 956733 w 6578600"/>
              <a:gd name="connsiteY41" fmla="*/ 812800 h 1524000"/>
              <a:gd name="connsiteX42" fmla="*/ 990600 w 6578600"/>
              <a:gd name="connsiteY42" fmla="*/ 770467 h 1524000"/>
              <a:gd name="connsiteX43" fmla="*/ 1016000 w 6578600"/>
              <a:gd name="connsiteY43" fmla="*/ 753534 h 1524000"/>
              <a:gd name="connsiteX44" fmla="*/ 1058333 w 6578600"/>
              <a:gd name="connsiteY44" fmla="*/ 719667 h 1524000"/>
              <a:gd name="connsiteX45" fmla="*/ 1083733 w 6578600"/>
              <a:gd name="connsiteY45" fmla="*/ 711200 h 1524000"/>
              <a:gd name="connsiteX46" fmla="*/ 1109133 w 6578600"/>
              <a:gd name="connsiteY46" fmla="*/ 694267 h 1524000"/>
              <a:gd name="connsiteX47" fmla="*/ 1134533 w 6578600"/>
              <a:gd name="connsiteY47" fmla="*/ 685800 h 1524000"/>
              <a:gd name="connsiteX48" fmla="*/ 1159933 w 6578600"/>
              <a:gd name="connsiteY48" fmla="*/ 668867 h 1524000"/>
              <a:gd name="connsiteX49" fmla="*/ 1185333 w 6578600"/>
              <a:gd name="connsiteY49" fmla="*/ 660400 h 1524000"/>
              <a:gd name="connsiteX50" fmla="*/ 1210733 w 6578600"/>
              <a:gd name="connsiteY50" fmla="*/ 643467 h 1524000"/>
              <a:gd name="connsiteX51" fmla="*/ 1278466 w 6578600"/>
              <a:gd name="connsiteY51" fmla="*/ 626534 h 1524000"/>
              <a:gd name="connsiteX52" fmla="*/ 1329266 w 6578600"/>
              <a:gd name="connsiteY52" fmla="*/ 618067 h 1524000"/>
              <a:gd name="connsiteX53" fmla="*/ 1473200 w 6578600"/>
              <a:gd name="connsiteY53" fmla="*/ 626534 h 1524000"/>
              <a:gd name="connsiteX54" fmla="*/ 1591733 w 6578600"/>
              <a:gd name="connsiteY54" fmla="*/ 643467 h 1524000"/>
              <a:gd name="connsiteX55" fmla="*/ 1625600 w 6578600"/>
              <a:gd name="connsiteY55" fmla="*/ 651934 h 1524000"/>
              <a:gd name="connsiteX56" fmla="*/ 1676400 w 6578600"/>
              <a:gd name="connsiteY56" fmla="*/ 668867 h 1524000"/>
              <a:gd name="connsiteX57" fmla="*/ 1718733 w 6578600"/>
              <a:gd name="connsiteY57" fmla="*/ 677334 h 1524000"/>
              <a:gd name="connsiteX58" fmla="*/ 1752600 w 6578600"/>
              <a:gd name="connsiteY58" fmla="*/ 694267 h 1524000"/>
              <a:gd name="connsiteX59" fmla="*/ 1778000 w 6578600"/>
              <a:gd name="connsiteY59" fmla="*/ 702734 h 1524000"/>
              <a:gd name="connsiteX60" fmla="*/ 1803400 w 6578600"/>
              <a:gd name="connsiteY60" fmla="*/ 719667 h 1524000"/>
              <a:gd name="connsiteX61" fmla="*/ 2116666 w 6578600"/>
              <a:gd name="connsiteY61" fmla="*/ 702734 h 1524000"/>
              <a:gd name="connsiteX62" fmla="*/ 2209800 w 6578600"/>
              <a:gd name="connsiteY62" fmla="*/ 685800 h 1524000"/>
              <a:gd name="connsiteX63" fmla="*/ 2286000 w 6578600"/>
              <a:gd name="connsiteY63" fmla="*/ 677334 h 1524000"/>
              <a:gd name="connsiteX64" fmla="*/ 2319866 w 6578600"/>
              <a:gd name="connsiteY64" fmla="*/ 668867 h 1524000"/>
              <a:gd name="connsiteX65" fmla="*/ 2370666 w 6578600"/>
              <a:gd name="connsiteY65" fmla="*/ 651934 h 1524000"/>
              <a:gd name="connsiteX66" fmla="*/ 2387600 w 6578600"/>
              <a:gd name="connsiteY66" fmla="*/ 635000 h 1524000"/>
              <a:gd name="connsiteX67" fmla="*/ 2429933 w 6578600"/>
              <a:gd name="connsiteY67" fmla="*/ 626534 h 1524000"/>
              <a:gd name="connsiteX68" fmla="*/ 2455333 w 6578600"/>
              <a:gd name="connsiteY68" fmla="*/ 618067 h 1524000"/>
              <a:gd name="connsiteX69" fmla="*/ 2497666 w 6578600"/>
              <a:gd name="connsiteY69" fmla="*/ 584200 h 1524000"/>
              <a:gd name="connsiteX70" fmla="*/ 2514600 w 6578600"/>
              <a:gd name="connsiteY70" fmla="*/ 558800 h 1524000"/>
              <a:gd name="connsiteX71" fmla="*/ 2540000 w 6578600"/>
              <a:gd name="connsiteY71" fmla="*/ 541867 h 1524000"/>
              <a:gd name="connsiteX72" fmla="*/ 2573866 w 6578600"/>
              <a:gd name="connsiteY72" fmla="*/ 491067 h 1524000"/>
              <a:gd name="connsiteX73" fmla="*/ 2607733 w 6578600"/>
              <a:gd name="connsiteY73" fmla="*/ 389467 h 1524000"/>
              <a:gd name="connsiteX74" fmla="*/ 2616200 w 6578600"/>
              <a:gd name="connsiteY74" fmla="*/ 364067 h 1524000"/>
              <a:gd name="connsiteX75" fmla="*/ 2641600 w 6578600"/>
              <a:gd name="connsiteY75" fmla="*/ 347134 h 1524000"/>
              <a:gd name="connsiteX76" fmla="*/ 2760133 w 6578600"/>
              <a:gd name="connsiteY76" fmla="*/ 372534 h 1524000"/>
              <a:gd name="connsiteX77" fmla="*/ 2768600 w 6578600"/>
              <a:gd name="connsiteY77" fmla="*/ 397934 h 1524000"/>
              <a:gd name="connsiteX78" fmla="*/ 2760133 w 6578600"/>
              <a:gd name="connsiteY78" fmla="*/ 1066800 h 1524000"/>
              <a:gd name="connsiteX79" fmla="*/ 2768600 w 6578600"/>
              <a:gd name="connsiteY79" fmla="*/ 1354667 h 1524000"/>
              <a:gd name="connsiteX80" fmla="*/ 2777066 w 6578600"/>
              <a:gd name="connsiteY80" fmla="*/ 1388534 h 1524000"/>
              <a:gd name="connsiteX81" fmla="*/ 2819400 w 6578600"/>
              <a:gd name="connsiteY81" fmla="*/ 1422400 h 1524000"/>
              <a:gd name="connsiteX82" fmla="*/ 2861733 w 6578600"/>
              <a:gd name="connsiteY82" fmla="*/ 1447800 h 1524000"/>
              <a:gd name="connsiteX83" fmla="*/ 2929466 w 6578600"/>
              <a:gd name="connsiteY83" fmla="*/ 1473200 h 1524000"/>
              <a:gd name="connsiteX84" fmla="*/ 2954866 w 6578600"/>
              <a:gd name="connsiteY84" fmla="*/ 1481667 h 1524000"/>
              <a:gd name="connsiteX85" fmla="*/ 3225800 w 6578600"/>
              <a:gd name="connsiteY85" fmla="*/ 1498600 h 1524000"/>
              <a:gd name="connsiteX86" fmla="*/ 3378200 w 6578600"/>
              <a:gd name="connsiteY86" fmla="*/ 1515534 h 1524000"/>
              <a:gd name="connsiteX87" fmla="*/ 3572933 w 6578600"/>
              <a:gd name="connsiteY87" fmla="*/ 1524000 h 1524000"/>
              <a:gd name="connsiteX88" fmla="*/ 3869266 w 6578600"/>
              <a:gd name="connsiteY88" fmla="*/ 1515534 h 1524000"/>
              <a:gd name="connsiteX89" fmla="*/ 3903133 w 6578600"/>
              <a:gd name="connsiteY89" fmla="*/ 1507067 h 1524000"/>
              <a:gd name="connsiteX90" fmla="*/ 3962400 w 6578600"/>
              <a:gd name="connsiteY90" fmla="*/ 1498600 h 1524000"/>
              <a:gd name="connsiteX91" fmla="*/ 4064000 w 6578600"/>
              <a:gd name="connsiteY91" fmla="*/ 1481667 h 1524000"/>
              <a:gd name="connsiteX92" fmla="*/ 4106333 w 6578600"/>
              <a:gd name="connsiteY92" fmla="*/ 1473200 h 1524000"/>
              <a:gd name="connsiteX93" fmla="*/ 4199466 w 6578600"/>
              <a:gd name="connsiteY93" fmla="*/ 1464734 h 1524000"/>
              <a:gd name="connsiteX94" fmla="*/ 4275666 w 6578600"/>
              <a:gd name="connsiteY94" fmla="*/ 1447800 h 1524000"/>
              <a:gd name="connsiteX95" fmla="*/ 4301066 w 6578600"/>
              <a:gd name="connsiteY95" fmla="*/ 1439334 h 1524000"/>
              <a:gd name="connsiteX96" fmla="*/ 4377266 w 6578600"/>
              <a:gd name="connsiteY96" fmla="*/ 1430867 h 1524000"/>
              <a:gd name="connsiteX97" fmla="*/ 4453466 w 6578600"/>
              <a:gd name="connsiteY97" fmla="*/ 1405467 h 1524000"/>
              <a:gd name="connsiteX98" fmla="*/ 4622800 w 6578600"/>
              <a:gd name="connsiteY98" fmla="*/ 1380067 h 1524000"/>
              <a:gd name="connsiteX99" fmla="*/ 4690533 w 6578600"/>
              <a:gd name="connsiteY99" fmla="*/ 1371600 h 1524000"/>
              <a:gd name="connsiteX100" fmla="*/ 4792133 w 6578600"/>
              <a:gd name="connsiteY100" fmla="*/ 1354667 h 1524000"/>
              <a:gd name="connsiteX101" fmla="*/ 5139266 w 6578600"/>
              <a:gd name="connsiteY101" fmla="*/ 1346200 h 1524000"/>
              <a:gd name="connsiteX102" fmla="*/ 5283200 w 6578600"/>
              <a:gd name="connsiteY102" fmla="*/ 1329267 h 1524000"/>
              <a:gd name="connsiteX103" fmla="*/ 5520266 w 6578600"/>
              <a:gd name="connsiteY103" fmla="*/ 1337734 h 1524000"/>
              <a:gd name="connsiteX104" fmla="*/ 5571066 w 6578600"/>
              <a:gd name="connsiteY104" fmla="*/ 1346200 h 1524000"/>
              <a:gd name="connsiteX105" fmla="*/ 5638800 w 6578600"/>
              <a:gd name="connsiteY105" fmla="*/ 1354667 h 1524000"/>
              <a:gd name="connsiteX106" fmla="*/ 5664200 w 6578600"/>
              <a:gd name="connsiteY106" fmla="*/ 1363134 h 1524000"/>
              <a:gd name="connsiteX107" fmla="*/ 5723466 w 6578600"/>
              <a:gd name="connsiteY107" fmla="*/ 1380067 h 1524000"/>
              <a:gd name="connsiteX108" fmla="*/ 5757333 w 6578600"/>
              <a:gd name="connsiteY108" fmla="*/ 1397000 h 1524000"/>
              <a:gd name="connsiteX109" fmla="*/ 5782733 w 6578600"/>
              <a:gd name="connsiteY109" fmla="*/ 1405467 h 1524000"/>
              <a:gd name="connsiteX110" fmla="*/ 5808133 w 6578600"/>
              <a:gd name="connsiteY110" fmla="*/ 1430867 h 1524000"/>
              <a:gd name="connsiteX111" fmla="*/ 5833533 w 6578600"/>
              <a:gd name="connsiteY111" fmla="*/ 1439334 h 1524000"/>
              <a:gd name="connsiteX112" fmla="*/ 5867400 w 6578600"/>
              <a:gd name="connsiteY112" fmla="*/ 1456267 h 1524000"/>
              <a:gd name="connsiteX113" fmla="*/ 5901266 w 6578600"/>
              <a:gd name="connsiteY113" fmla="*/ 1464734 h 1524000"/>
              <a:gd name="connsiteX114" fmla="*/ 5952066 w 6578600"/>
              <a:gd name="connsiteY114" fmla="*/ 1481667 h 1524000"/>
              <a:gd name="connsiteX115" fmla="*/ 6053666 w 6578600"/>
              <a:gd name="connsiteY115" fmla="*/ 1507067 h 1524000"/>
              <a:gd name="connsiteX116" fmla="*/ 6409266 w 6578600"/>
              <a:gd name="connsiteY116" fmla="*/ 1498600 h 1524000"/>
              <a:gd name="connsiteX117" fmla="*/ 6460066 w 6578600"/>
              <a:gd name="connsiteY117" fmla="*/ 1490134 h 1524000"/>
              <a:gd name="connsiteX118" fmla="*/ 6477000 w 6578600"/>
              <a:gd name="connsiteY118" fmla="*/ 1473200 h 1524000"/>
              <a:gd name="connsiteX119" fmla="*/ 6527800 w 6578600"/>
              <a:gd name="connsiteY119" fmla="*/ 1447800 h 1524000"/>
              <a:gd name="connsiteX120" fmla="*/ 6536266 w 6578600"/>
              <a:gd name="connsiteY120" fmla="*/ 1422400 h 1524000"/>
              <a:gd name="connsiteX121" fmla="*/ 6578600 w 6578600"/>
              <a:gd name="connsiteY121" fmla="*/ 1346200 h 1524000"/>
              <a:gd name="connsiteX122" fmla="*/ 6561666 w 6578600"/>
              <a:gd name="connsiteY122" fmla="*/ 1083734 h 1524000"/>
              <a:gd name="connsiteX123" fmla="*/ 6544733 w 6578600"/>
              <a:gd name="connsiteY123" fmla="*/ 1032934 h 1524000"/>
              <a:gd name="connsiteX124" fmla="*/ 6536266 w 6578600"/>
              <a:gd name="connsiteY124" fmla="*/ 1007534 h 1524000"/>
              <a:gd name="connsiteX125" fmla="*/ 6485466 w 6578600"/>
              <a:gd name="connsiteY125" fmla="*/ 956734 h 1524000"/>
              <a:gd name="connsiteX126" fmla="*/ 6468533 w 6578600"/>
              <a:gd name="connsiteY126" fmla="*/ 931334 h 1524000"/>
              <a:gd name="connsiteX127" fmla="*/ 6392333 w 6578600"/>
              <a:gd name="connsiteY127" fmla="*/ 889000 h 1524000"/>
              <a:gd name="connsiteX128" fmla="*/ 6358466 w 6578600"/>
              <a:gd name="connsiteY128" fmla="*/ 880534 h 1524000"/>
              <a:gd name="connsiteX129" fmla="*/ 6333066 w 6578600"/>
              <a:gd name="connsiteY129" fmla="*/ 872067 h 1524000"/>
              <a:gd name="connsiteX130" fmla="*/ 6248400 w 6578600"/>
              <a:gd name="connsiteY130" fmla="*/ 855134 h 1524000"/>
              <a:gd name="connsiteX131" fmla="*/ 5977466 w 6578600"/>
              <a:gd name="connsiteY131" fmla="*/ 863600 h 1524000"/>
              <a:gd name="connsiteX132" fmla="*/ 5952066 w 6578600"/>
              <a:gd name="connsiteY132" fmla="*/ 880534 h 1524000"/>
              <a:gd name="connsiteX133" fmla="*/ 5918200 w 6578600"/>
              <a:gd name="connsiteY133" fmla="*/ 889000 h 1524000"/>
              <a:gd name="connsiteX134" fmla="*/ 5875866 w 6578600"/>
              <a:gd name="connsiteY134" fmla="*/ 905934 h 1524000"/>
              <a:gd name="connsiteX135" fmla="*/ 5774266 w 6578600"/>
              <a:gd name="connsiteY135" fmla="*/ 931334 h 1524000"/>
              <a:gd name="connsiteX136" fmla="*/ 5655733 w 6578600"/>
              <a:gd name="connsiteY136" fmla="*/ 965200 h 1524000"/>
              <a:gd name="connsiteX137" fmla="*/ 5621866 w 6578600"/>
              <a:gd name="connsiteY137" fmla="*/ 973667 h 1524000"/>
              <a:gd name="connsiteX138" fmla="*/ 5520266 w 6578600"/>
              <a:gd name="connsiteY138" fmla="*/ 982134 h 1524000"/>
              <a:gd name="connsiteX139" fmla="*/ 5410200 w 6578600"/>
              <a:gd name="connsiteY139" fmla="*/ 999067 h 1524000"/>
              <a:gd name="connsiteX140" fmla="*/ 5384800 w 6578600"/>
              <a:gd name="connsiteY140" fmla="*/ 1007534 h 1524000"/>
              <a:gd name="connsiteX141" fmla="*/ 5308600 w 6578600"/>
              <a:gd name="connsiteY141" fmla="*/ 1016000 h 1524000"/>
              <a:gd name="connsiteX142" fmla="*/ 5215466 w 6578600"/>
              <a:gd name="connsiteY142" fmla="*/ 1032934 h 1524000"/>
              <a:gd name="connsiteX143" fmla="*/ 5181600 w 6578600"/>
              <a:gd name="connsiteY143" fmla="*/ 1041400 h 1524000"/>
              <a:gd name="connsiteX144" fmla="*/ 5130800 w 6578600"/>
              <a:gd name="connsiteY144" fmla="*/ 1049867 h 1524000"/>
              <a:gd name="connsiteX145" fmla="*/ 5105400 w 6578600"/>
              <a:gd name="connsiteY145" fmla="*/ 1058334 h 1524000"/>
              <a:gd name="connsiteX146" fmla="*/ 5029200 w 6578600"/>
              <a:gd name="connsiteY146" fmla="*/ 1066800 h 1524000"/>
              <a:gd name="connsiteX147" fmla="*/ 4817533 w 6578600"/>
              <a:gd name="connsiteY147" fmla="*/ 1058334 h 1524000"/>
              <a:gd name="connsiteX148" fmla="*/ 4715933 w 6578600"/>
              <a:gd name="connsiteY148" fmla="*/ 1049867 h 1524000"/>
              <a:gd name="connsiteX149" fmla="*/ 4580466 w 6578600"/>
              <a:gd name="connsiteY149" fmla="*/ 1041400 h 1524000"/>
              <a:gd name="connsiteX150" fmla="*/ 4521200 w 6578600"/>
              <a:gd name="connsiteY150" fmla="*/ 1024467 h 1524000"/>
              <a:gd name="connsiteX151" fmla="*/ 4478866 w 6578600"/>
              <a:gd name="connsiteY151" fmla="*/ 1016000 h 1524000"/>
              <a:gd name="connsiteX152" fmla="*/ 4453466 w 6578600"/>
              <a:gd name="connsiteY152" fmla="*/ 1007534 h 1524000"/>
              <a:gd name="connsiteX153" fmla="*/ 4411133 w 6578600"/>
              <a:gd name="connsiteY153" fmla="*/ 999067 h 1524000"/>
              <a:gd name="connsiteX154" fmla="*/ 4377266 w 6578600"/>
              <a:gd name="connsiteY154" fmla="*/ 990600 h 1524000"/>
              <a:gd name="connsiteX155" fmla="*/ 4309533 w 6578600"/>
              <a:gd name="connsiteY155" fmla="*/ 973667 h 1524000"/>
              <a:gd name="connsiteX156" fmla="*/ 4275666 w 6578600"/>
              <a:gd name="connsiteY156" fmla="*/ 965200 h 1524000"/>
              <a:gd name="connsiteX157" fmla="*/ 4207933 w 6578600"/>
              <a:gd name="connsiteY157" fmla="*/ 922867 h 1524000"/>
              <a:gd name="connsiteX158" fmla="*/ 4182533 w 6578600"/>
              <a:gd name="connsiteY158" fmla="*/ 905934 h 1524000"/>
              <a:gd name="connsiteX159" fmla="*/ 4148666 w 6578600"/>
              <a:gd name="connsiteY159" fmla="*/ 880534 h 1524000"/>
              <a:gd name="connsiteX160" fmla="*/ 4123266 w 6578600"/>
              <a:gd name="connsiteY160" fmla="*/ 872067 h 1524000"/>
              <a:gd name="connsiteX161" fmla="*/ 4064000 w 6578600"/>
              <a:gd name="connsiteY161" fmla="*/ 846667 h 1524000"/>
              <a:gd name="connsiteX162" fmla="*/ 4047066 w 6578600"/>
              <a:gd name="connsiteY162" fmla="*/ 821267 h 1524000"/>
              <a:gd name="connsiteX163" fmla="*/ 3996266 w 6578600"/>
              <a:gd name="connsiteY163" fmla="*/ 804334 h 1524000"/>
              <a:gd name="connsiteX164" fmla="*/ 3928533 w 6578600"/>
              <a:gd name="connsiteY164" fmla="*/ 778934 h 1524000"/>
              <a:gd name="connsiteX165" fmla="*/ 3877733 w 6578600"/>
              <a:gd name="connsiteY165" fmla="*/ 762000 h 1524000"/>
              <a:gd name="connsiteX166" fmla="*/ 3843866 w 6578600"/>
              <a:gd name="connsiteY166" fmla="*/ 745067 h 1524000"/>
              <a:gd name="connsiteX167" fmla="*/ 3784600 w 6578600"/>
              <a:gd name="connsiteY167" fmla="*/ 736600 h 1524000"/>
              <a:gd name="connsiteX168" fmla="*/ 3742266 w 6578600"/>
              <a:gd name="connsiteY168" fmla="*/ 728134 h 1524000"/>
              <a:gd name="connsiteX169" fmla="*/ 3691466 w 6578600"/>
              <a:gd name="connsiteY169" fmla="*/ 711200 h 1524000"/>
              <a:gd name="connsiteX170" fmla="*/ 3640666 w 6578600"/>
              <a:gd name="connsiteY170" fmla="*/ 702734 h 1524000"/>
              <a:gd name="connsiteX171" fmla="*/ 3598333 w 6578600"/>
              <a:gd name="connsiteY171" fmla="*/ 694267 h 1524000"/>
              <a:gd name="connsiteX172" fmla="*/ 3530600 w 6578600"/>
              <a:gd name="connsiteY172" fmla="*/ 685800 h 1524000"/>
              <a:gd name="connsiteX173" fmla="*/ 3445933 w 6578600"/>
              <a:gd name="connsiteY173" fmla="*/ 668867 h 1524000"/>
              <a:gd name="connsiteX174" fmla="*/ 3158066 w 6578600"/>
              <a:gd name="connsiteY174" fmla="*/ 651934 h 1524000"/>
              <a:gd name="connsiteX175" fmla="*/ 3064933 w 6578600"/>
              <a:gd name="connsiteY175" fmla="*/ 626534 h 1524000"/>
              <a:gd name="connsiteX176" fmla="*/ 3039533 w 6578600"/>
              <a:gd name="connsiteY176" fmla="*/ 609600 h 1524000"/>
              <a:gd name="connsiteX177" fmla="*/ 3031066 w 6578600"/>
              <a:gd name="connsiteY177" fmla="*/ 584200 h 1524000"/>
              <a:gd name="connsiteX178" fmla="*/ 3005666 w 6578600"/>
              <a:gd name="connsiteY178" fmla="*/ 550334 h 1524000"/>
              <a:gd name="connsiteX179" fmla="*/ 2997200 w 6578600"/>
              <a:gd name="connsiteY179" fmla="*/ 524934 h 1524000"/>
              <a:gd name="connsiteX180" fmla="*/ 2980266 w 6578600"/>
              <a:gd name="connsiteY180" fmla="*/ 499534 h 1524000"/>
              <a:gd name="connsiteX181" fmla="*/ 2971800 w 6578600"/>
              <a:gd name="connsiteY181" fmla="*/ 287867 h 1524000"/>
              <a:gd name="connsiteX182" fmla="*/ 2929466 w 6578600"/>
              <a:gd name="connsiteY182" fmla="*/ 186267 h 1524000"/>
              <a:gd name="connsiteX183" fmla="*/ 2861733 w 6578600"/>
              <a:gd name="connsiteY183" fmla="*/ 135467 h 1524000"/>
              <a:gd name="connsiteX184" fmla="*/ 2827866 w 6578600"/>
              <a:gd name="connsiteY184" fmla="*/ 110067 h 1524000"/>
              <a:gd name="connsiteX185" fmla="*/ 2802466 w 6578600"/>
              <a:gd name="connsiteY185" fmla="*/ 93134 h 1524000"/>
              <a:gd name="connsiteX186" fmla="*/ 2785533 w 6578600"/>
              <a:gd name="connsiteY186" fmla="*/ 67734 h 1524000"/>
              <a:gd name="connsiteX187" fmla="*/ 2743200 w 6578600"/>
              <a:gd name="connsiteY187" fmla="*/ 33867 h 1524000"/>
              <a:gd name="connsiteX188" fmla="*/ 2709333 w 6578600"/>
              <a:gd name="connsiteY188" fmla="*/ 16934 h 1524000"/>
              <a:gd name="connsiteX189" fmla="*/ 2573866 w 6578600"/>
              <a:gd name="connsiteY189" fmla="*/ 0 h 1524000"/>
              <a:gd name="connsiteX190" fmla="*/ 2421466 w 6578600"/>
              <a:gd name="connsiteY190" fmla="*/ 8467 h 1524000"/>
              <a:gd name="connsiteX191" fmla="*/ 2387600 w 6578600"/>
              <a:gd name="connsiteY191" fmla="*/ 16934 h 1524000"/>
              <a:gd name="connsiteX192" fmla="*/ 2269066 w 6578600"/>
              <a:gd name="connsiteY192" fmla="*/ 25400 h 1524000"/>
              <a:gd name="connsiteX193" fmla="*/ 2218266 w 6578600"/>
              <a:gd name="connsiteY193" fmla="*/ 42334 h 1524000"/>
              <a:gd name="connsiteX194" fmla="*/ 2192866 w 6578600"/>
              <a:gd name="connsiteY194" fmla="*/ 118534 h 1524000"/>
              <a:gd name="connsiteX195" fmla="*/ 2184400 w 6578600"/>
              <a:gd name="connsiteY195" fmla="*/ 143934 h 1524000"/>
              <a:gd name="connsiteX196" fmla="*/ 2192866 w 6578600"/>
              <a:gd name="connsiteY196" fmla="*/ 160867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6578600" h="1524000">
                <a:moveTo>
                  <a:pt x="2192866" y="160867"/>
                </a:moveTo>
                <a:lnTo>
                  <a:pt x="2192866" y="160867"/>
                </a:lnTo>
                <a:cubicBezTo>
                  <a:pt x="2173111" y="177800"/>
                  <a:pt x="2155552" y="197698"/>
                  <a:pt x="2133600" y="211667"/>
                </a:cubicBezTo>
                <a:cubicBezTo>
                  <a:pt x="2123783" y="217914"/>
                  <a:pt x="2111267" y="218596"/>
                  <a:pt x="2099733" y="220134"/>
                </a:cubicBezTo>
                <a:cubicBezTo>
                  <a:pt x="2068834" y="224254"/>
                  <a:pt x="2037644" y="225778"/>
                  <a:pt x="2006600" y="228600"/>
                </a:cubicBezTo>
                <a:cubicBezTo>
                  <a:pt x="1961444" y="225778"/>
                  <a:pt x="1916371" y="220882"/>
                  <a:pt x="1871133" y="220134"/>
                </a:cubicBezTo>
                <a:lnTo>
                  <a:pt x="855133" y="203200"/>
                </a:lnTo>
                <a:lnTo>
                  <a:pt x="287866" y="211667"/>
                </a:lnTo>
                <a:cubicBezTo>
                  <a:pt x="246537" y="212755"/>
                  <a:pt x="215317" y="217881"/>
                  <a:pt x="177800" y="228600"/>
                </a:cubicBezTo>
                <a:cubicBezTo>
                  <a:pt x="169219" y="231052"/>
                  <a:pt x="160867" y="234245"/>
                  <a:pt x="152400" y="237067"/>
                </a:cubicBezTo>
                <a:cubicBezTo>
                  <a:pt x="146755" y="242711"/>
                  <a:pt x="141699" y="249013"/>
                  <a:pt x="135466" y="254000"/>
                </a:cubicBezTo>
                <a:cubicBezTo>
                  <a:pt x="127520" y="260357"/>
                  <a:pt x="115710" y="262467"/>
                  <a:pt x="110066" y="270934"/>
                </a:cubicBezTo>
                <a:cubicBezTo>
                  <a:pt x="103612" y="280616"/>
                  <a:pt x="106184" y="294105"/>
                  <a:pt x="101600" y="304800"/>
                </a:cubicBezTo>
                <a:cubicBezTo>
                  <a:pt x="97592" y="314153"/>
                  <a:pt x="89217" y="321098"/>
                  <a:pt x="84666" y="330200"/>
                </a:cubicBezTo>
                <a:cubicBezTo>
                  <a:pt x="77869" y="343794"/>
                  <a:pt x="72539" y="358116"/>
                  <a:pt x="67733" y="372534"/>
                </a:cubicBezTo>
                <a:cubicBezTo>
                  <a:pt x="64053" y="383573"/>
                  <a:pt x="62463" y="395212"/>
                  <a:pt x="59266" y="406400"/>
                </a:cubicBezTo>
                <a:cubicBezTo>
                  <a:pt x="36573" y="485825"/>
                  <a:pt x="68153" y="357949"/>
                  <a:pt x="42333" y="474134"/>
                </a:cubicBezTo>
                <a:cubicBezTo>
                  <a:pt x="39809" y="485493"/>
                  <a:pt x="37063" y="496812"/>
                  <a:pt x="33866" y="508000"/>
                </a:cubicBezTo>
                <a:cubicBezTo>
                  <a:pt x="31414" y="516581"/>
                  <a:pt x="27564" y="524742"/>
                  <a:pt x="25400" y="533400"/>
                </a:cubicBezTo>
                <a:cubicBezTo>
                  <a:pt x="19483" y="557070"/>
                  <a:pt x="12241" y="603885"/>
                  <a:pt x="8466" y="626534"/>
                </a:cubicBezTo>
                <a:cubicBezTo>
                  <a:pt x="5644" y="668867"/>
                  <a:pt x="0" y="711107"/>
                  <a:pt x="0" y="753534"/>
                </a:cubicBezTo>
                <a:cubicBezTo>
                  <a:pt x="0" y="807230"/>
                  <a:pt x="3814" y="860906"/>
                  <a:pt x="8466" y="914400"/>
                </a:cubicBezTo>
                <a:cubicBezTo>
                  <a:pt x="9474" y="925993"/>
                  <a:pt x="12349" y="937571"/>
                  <a:pt x="16933" y="948267"/>
                </a:cubicBezTo>
                <a:cubicBezTo>
                  <a:pt x="20941" y="957620"/>
                  <a:pt x="28222" y="965200"/>
                  <a:pt x="33866" y="973667"/>
                </a:cubicBezTo>
                <a:cubicBezTo>
                  <a:pt x="52197" y="1046990"/>
                  <a:pt x="29750" y="967612"/>
                  <a:pt x="59266" y="1041400"/>
                </a:cubicBezTo>
                <a:cubicBezTo>
                  <a:pt x="65895" y="1057973"/>
                  <a:pt x="63579" y="1079578"/>
                  <a:pt x="76200" y="1092200"/>
                </a:cubicBezTo>
                <a:cubicBezTo>
                  <a:pt x="127458" y="1143459"/>
                  <a:pt x="100684" y="1125610"/>
                  <a:pt x="152400" y="1151467"/>
                </a:cubicBezTo>
                <a:cubicBezTo>
                  <a:pt x="192190" y="1191257"/>
                  <a:pt x="167839" y="1170226"/>
                  <a:pt x="228600" y="1210734"/>
                </a:cubicBezTo>
                <a:cubicBezTo>
                  <a:pt x="237067" y="1216378"/>
                  <a:pt x="244128" y="1225199"/>
                  <a:pt x="254000" y="1227667"/>
                </a:cubicBezTo>
                <a:cubicBezTo>
                  <a:pt x="341093" y="1249440"/>
                  <a:pt x="298694" y="1241309"/>
                  <a:pt x="381000" y="1253067"/>
                </a:cubicBezTo>
                <a:cubicBezTo>
                  <a:pt x="472575" y="1248904"/>
                  <a:pt x="531573" y="1255640"/>
                  <a:pt x="609600" y="1236134"/>
                </a:cubicBezTo>
                <a:cubicBezTo>
                  <a:pt x="618258" y="1233970"/>
                  <a:pt x="627198" y="1232001"/>
                  <a:pt x="635000" y="1227667"/>
                </a:cubicBezTo>
                <a:cubicBezTo>
                  <a:pt x="722333" y="1179148"/>
                  <a:pt x="653728" y="1204490"/>
                  <a:pt x="711200" y="1185334"/>
                </a:cubicBezTo>
                <a:cubicBezTo>
                  <a:pt x="716844" y="1179689"/>
                  <a:pt x="721900" y="1173387"/>
                  <a:pt x="728133" y="1168400"/>
                </a:cubicBezTo>
                <a:cubicBezTo>
                  <a:pt x="756911" y="1145377"/>
                  <a:pt x="754086" y="1158013"/>
                  <a:pt x="778933" y="1126067"/>
                </a:cubicBezTo>
                <a:cubicBezTo>
                  <a:pt x="791428" y="1110003"/>
                  <a:pt x="801511" y="1092200"/>
                  <a:pt x="812800" y="1075267"/>
                </a:cubicBezTo>
                <a:lnTo>
                  <a:pt x="829733" y="1049867"/>
                </a:lnTo>
                <a:cubicBezTo>
                  <a:pt x="832444" y="1039023"/>
                  <a:pt x="840595" y="1002742"/>
                  <a:pt x="846666" y="990600"/>
                </a:cubicBezTo>
                <a:cubicBezTo>
                  <a:pt x="851217" y="981498"/>
                  <a:pt x="857955" y="973667"/>
                  <a:pt x="863600" y="965200"/>
                </a:cubicBezTo>
                <a:cubicBezTo>
                  <a:pt x="907283" y="834149"/>
                  <a:pt x="857217" y="969498"/>
                  <a:pt x="897466" y="889000"/>
                </a:cubicBezTo>
                <a:cubicBezTo>
                  <a:pt x="901457" y="881018"/>
                  <a:pt x="900454" y="870645"/>
                  <a:pt x="905933" y="863600"/>
                </a:cubicBezTo>
                <a:cubicBezTo>
                  <a:pt x="920635" y="844697"/>
                  <a:pt x="943450" y="832726"/>
                  <a:pt x="956733" y="812800"/>
                </a:cubicBezTo>
                <a:cubicBezTo>
                  <a:pt x="969308" y="793938"/>
                  <a:pt x="973363" y="784256"/>
                  <a:pt x="990600" y="770467"/>
                </a:cubicBezTo>
                <a:cubicBezTo>
                  <a:pt x="998546" y="764110"/>
                  <a:pt x="1008054" y="759891"/>
                  <a:pt x="1016000" y="753534"/>
                </a:cubicBezTo>
                <a:cubicBezTo>
                  <a:pt x="1042253" y="732531"/>
                  <a:pt x="1023582" y="737043"/>
                  <a:pt x="1058333" y="719667"/>
                </a:cubicBezTo>
                <a:cubicBezTo>
                  <a:pt x="1066315" y="715676"/>
                  <a:pt x="1075751" y="715191"/>
                  <a:pt x="1083733" y="711200"/>
                </a:cubicBezTo>
                <a:cubicBezTo>
                  <a:pt x="1092834" y="706649"/>
                  <a:pt x="1100032" y="698818"/>
                  <a:pt x="1109133" y="694267"/>
                </a:cubicBezTo>
                <a:cubicBezTo>
                  <a:pt x="1117115" y="690276"/>
                  <a:pt x="1126551" y="689791"/>
                  <a:pt x="1134533" y="685800"/>
                </a:cubicBezTo>
                <a:cubicBezTo>
                  <a:pt x="1143634" y="681249"/>
                  <a:pt x="1150832" y="673418"/>
                  <a:pt x="1159933" y="668867"/>
                </a:cubicBezTo>
                <a:cubicBezTo>
                  <a:pt x="1167915" y="664876"/>
                  <a:pt x="1177351" y="664391"/>
                  <a:pt x="1185333" y="660400"/>
                </a:cubicBezTo>
                <a:cubicBezTo>
                  <a:pt x="1194434" y="655849"/>
                  <a:pt x="1201632" y="648018"/>
                  <a:pt x="1210733" y="643467"/>
                </a:cubicBezTo>
                <a:cubicBezTo>
                  <a:pt x="1227522" y="635073"/>
                  <a:pt x="1263279" y="629295"/>
                  <a:pt x="1278466" y="626534"/>
                </a:cubicBezTo>
                <a:cubicBezTo>
                  <a:pt x="1295356" y="623463"/>
                  <a:pt x="1312333" y="620889"/>
                  <a:pt x="1329266" y="618067"/>
                </a:cubicBezTo>
                <a:cubicBezTo>
                  <a:pt x="1377244" y="620889"/>
                  <a:pt x="1425292" y="622701"/>
                  <a:pt x="1473200" y="626534"/>
                </a:cubicBezTo>
                <a:cubicBezTo>
                  <a:pt x="1499223" y="628616"/>
                  <a:pt x="1562811" y="637682"/>
                  <a:pt x="1591733" y="643467"/>
                </a:cubicBezTo>
                <a:cubicBezTo>
                  <a:pt x="1603143" y="645749"/>
                  <a:pt x="1614454" y="648590"/>
                  <a:pt x="1625600" y="651934"/>
                </a:cubicBezTo>
                <a:cubicBezTo>
                  <a:pt x="1642697" y="657063"/>
                  <a:pt x="1658897" y="665366"/>
                  <a:pt x="1676400" y="668867"/>
                </a:cubicBezTo>
                <a:lnTo>
                  <a:pt x="1718733" y="677334"/>
                </a:lnTo>
                <a:cubicBezTo>
                  <a:pt x="1730022" y="682978"/>
                  <a:pt x="1740999" y="689295"/>
                  <a:pt x="1752600" y="694267"/>
                </a:cubicBezTo>
                <a:cubicBezTo>
                  <a:pt x="1760803" y="697783"/>
                  <a:pt x="1770018" y="698743"/>
                  <a:pt x="1778000" y="702734"/>
                </a:cubicBezTo>
                <a:cubicBezTo>
                  <a:pt x="1787101" y="707285"/>
                  <a:pt x="1794933" y="714023"/>
                  <a:pt x="1803400" y="719667"/>
                </a:cubicBezTo>
                <a:cubicBezTo>
                  <a:pt x="1913853" y="715065"/>
                  <a:pt x="2009306" y="713470"/>
                  <a:pt x="2116666" y="702734"/>
                </a:cubicBezTo>
                <a:cubicBezTo>
                  <a:pt x="2294132" y="684988"/>
                  <a:pt x="2094368" y="703558"/>
                  <a:pt x="2209800" y="685800"/>
                </a:cubicBezTo>
                <a:cubicBezTo>
                  <a:pt x="2235059" y="681914"/>
                  <a:pt x="2260600" y="680156"/>
                  <a:pt x="2286000" y="677334"/>
                </a:cubicBezTo>
                <a:cubicBezTo>
                  <a:pt x="2297289" y="674512"/>
                  <a:pt x="2308721" y="672211"/>
                  <a:pt x="2319866" y="668867"/>
                </a:cubicBezTo>
                <a:cubicBezTo>
                  <a:pt x="2336962" y="663738"/>
                  <a:pt x="2370666" y="651934"/>
                  <a:pt x="2370666" y="651934"/>
                </a:cubicBezTo>
                <a:cubicBezTo>
                  <a:pt x="2376311" y="646289"/>
                  <a:pt x="2380263" y="638145"/>
                  <a:pt x="2387600" y="635000"/>
                </a:cubicBezTo>
                <a:cubicBezTo>
                  <a:pt x="2400827" y="629331"/>
                  <a:pt x="2415972" y="630024"/>
                  <a:pt x="2429933" y="626534"/>
                </a:cubicBezTo>
                <a:cubicBezTo>
                  <a:pt x="2438591" y="624369"/>
                  <a:pt x="2446866" y="620889"/>
                  <a:pt x="2455333" y="618067"/>
                </a:cubicBezTo>
                <a:cubicBezTo>
                  <a:pt x="2503859" y="545277"/>
                  <a:pt x="2439246" y="630936"/>
                  <a:pt x="2497666" y="584200"/>
                </a:cubicBezTo>
                <a:cubicBezTo>
                  <a:pt x="2505612" y="577843"/>
                  <a:pt x="2507405" y="565995"/>
                  <a:pt x="2514600" y="558800"/>
                </a:cubicBezTo>
                <a:cubicBezTo>
                  <a:pt x="2521795" y="551605"/>
                  <a:pt x="2531533" y="547511"/>
                  <a:pt x="2540000" y="541867"/>
                </a:cubicBezTo>
                <a:cubicBezTo>
                  <a:pt x="2551289" y="524934"/>
                  <a:pt x="2567430" y="510374"/>
                  <a:pt x="2573866" y="491067"/>
                </a:cubicBezTo>
                <a:lnTo>
                  <a:pt x="2607733" y="389467"/>
                </a:lnTo>
                <a:cubicBezTo>
                  <a:pt x="2610555" y="381000"/>
                  <a:pt x="2608774" y="369017"/>
                  <a:pt x="2616200" y="364067"/>
                </a:cubicBezTo>
                <a:lnTo>
                  <a:pt x="2641600" y="347134"/>
                </a:lnTo>
                <a:cubicBezTo>
                  <a:pt x="2677733" y="350145"/>
                  <a:pt x="2736417" y="333006"/>
                  <a:pt x="2760133" y="372534"/>
                </a:cubicBezTo>
                <a:cubicBezTo>
                  <a:pt x="2764725" y="380187"/>
                  <a:pt x="2765778" y="389467"/>
                  <a:pt x="2768600" y="397934"/>
                </a:cubicBezTo>
                <a:cubicBezTo>
                  <a:pt x="2765778" y="620889"/>
                  <a:pt x="2760133" y="843827"/>
                  <a:pt x="2760133" y="1066800"/>
                </a:cubicBezTo>
                <a:cubicBezTo>
                  <a:pt x="2760133" y="1162797"/>
                  <a:pt x="2763555" y="1258803"/>
                  <a:pt x="2768600" y="1354667"/>
                </a:cubicBezTo>
                <a:cubicBezTo>
                  <a:pt x="2769212" y="1366287"/>
                  <a:pt x="2771862" y="1378126"/>
                  <a:pt x="2777066" y="1388534"/>
                </a:cubicBezTo>
                <a:cubicBezTo>
                  <a:pt x="2783880" y="1402161"/>
                  <a:pt x="2809431" y="1414425"/>
                  <a:pt x="2819400" y="1422400"/>
                </a:cubicBezTo>
                <a:cubicBezTo>
                  <a:pt x="2852606" y="1448966"/>
                  <a:pt x="2817621" y="1433097"/>
                  <a:pt x="2861733" y="1447800"/>
                </a:cubicBezTo>
                <a:cubicBezTo>
                  <a:pt x="2903546" y="1475676"/>
                  <a:pt x="2870877" y="1458553"/>
                  <a:pt x="2929466" y="1473200"/>
                </a:cubicBezTo>
                <a:cubicBezTo>
                  <a:pt x="2938124" y="1475365"/>
                  <a:pt x="2946208" y="1479502"/>
                  <a:pt x="2954866" y="1481667"/>
                </a:cubicBezTo>
                <a:cubicBezTo>
                  <a:pt x="3044477" y="1504070"/>
                  <a:pt x="3128503" y="1494997"/>
                  <a:pt x="3225800" y="1498600"/>
                </a:cubicBezTo>
                <a:cubicBezTo>
                  <a:pt x="3297017" y="1512844"/>
                  <a:pt x="3272192" y="1509645"/>
                  <a:pt x="3378200" y="1515534"/>
                </a:cubicBezTo>
                <a:cubicBezTo>
                  <a:pt x="3443072" y="1519138"/>
                  <a:pt x="3508022" y="1521178"/>
                  <a:pt x="3572933" y="1524000"/>
                </a:cubicBezTo>
                <a:cubicBezTo>
                  <a:pt x="3671711" y="1521178"/>
                  <a:pt x="3770578" y="1520595"/>
                  <a:pt x="3869266" y="1515534"/>
                </a:cubicBezTo>
                <a:cubicBezTo>
                  <a:pt x="3880887" y="1514938"/>
                  <a:pt x="3891684" y="1509149"/>
                  <a:pt x="3903133" y="1507067"/>
                </a:cubicBezTo>
                <a:cubicBezTo>
                  <a:pt x="3922767" y="1503497"/>
                  <a:pt x="3942688" y="1501712"/>
                  <a:pt x="3962400" y="1498600"/>
                </a:cubicBezTo>
                <a:cubicBezTo>
                  <a:pt x="3996314" y="1493245"/>
                  <a:pt x="4030333" y="1488401"/>
                  <a:pt x="4064000" y="1481667"/>
                </a:cubicBezTo>
                <a:cubicBezTo>
                  <a:pt x="4078111" y="1478845"/>
                  <a:pt x="4092054" y="1474985"/>
                  <a:pt x="4106333" y="1473200"/>
                </a:cubicBezTo>
                <a:cubicBezTo>
                  <a:pt x="4137265" y="1469334"/>
                  <a:pt x="4168422" y="1467556"/>
                  <a:pt x="4199466" y="1464734"/>
                </a:cubicBezTo>
                <a:cubicBezTo>
                  <a:pt x="4256640" y="1445675"/>
                  <a:pt x="4186272" y="1467665"/>
                  <a:pt x="4275666" y="1447800"/>
                </a:cubicBezTo>
                <a:cubicBezTo>
                  <a:pt x="4284378" y="1445864"/>
                  <a:pt x="4292263" y="1440801"/>
                  <a:pt x="4301066" y="1439334"/>
                </a:cubicBezTo>
                <a:cubicBezTo>
                  <a:pt x="4326275" y="1435133"/>
                  <a:pt x="4351866" y="1433689"/>
                  <a:pt x="4377266" y="1430867"/>
                </a:cubicBezTo>
                <a:cubicBezTo>
                  <a:pt x="4429487" y="1404757"/>
                  <a:pt x="4392506" y="1419535"/>
                  <a:pt x="4453466" y="1405467"/>
                </a:cubicBezTo>
                <a:cubicBezTo>
                  <a:pt x="4579867" y="1376298"/>
                  <a:pt x="4460483" y="1396299"/>
                  <a:pt x="4622800" y="1380067"/>
                </a:cubicBezTo>
                <a:cubicBezTo>
                  <a:pt x="4645440" y="1377803"/>
                  <a:pt x="4668089" y="1375341"/>
                  <a:pt x="4690533" y="1371600"/>
                </a:cubicBezTo>
                <a:cubicBezTo>
                  <a:pt x="4756386" y="1360625"/>
                  <a:pt x="4693472" y="1358694"/>
                  <a:pt x="4792133" y="1354667"/>
                </a:cubicBezTo>
                <a:cubicBezTo>
                  <a:pt x="4907782" y="1349946"/>
                  <a:pt x="5023555" y="1349022"/>
                  <a:pt x="5139266" y="1346200"/>
                </a:cubicBezTo>
                <a:cubicBezTo>
                  <a:pt x="5194465" y="1335161"/>
                  <a:pt x="5215574" y="1329267"/>
                  <a:pt x="5283200" y="1329267"/>
                </a:cubicBezTo>
                <a:cubicBezTo>
                  <a:pt x="5362272" y="1329267"/>
                  <a:pt x="5441244" y="1334912"/>
                  <a:pt x="5520266" y="1337734"/>
                </a:cubicBezTo>
                <a:cubicBezTo>
                  <a:pt x="5537199" y="1340556"/>
                  <a:pt x="5554072" y="1343772"/>
                  <a:pt x="5571066" y="1346200"/>
                </a:cubicBezTo>
                <a:cubicBezTo>
                  <a:pt x="5593591" y="1349418"/>
                  <a:pt x="5616413" y="1350597"/>
                  <a:pt x="5638800" y="1354667"/>
                </a:cubicBezTo>
                <a:cubicBezTo>
                  <a:pt x="5647581" y="1356264"/>
                  <a:pt x="5655652" y="1360569"/>
                  <a:pt x="5664200" y="1363134"/>
                </a:cubicBezTo>
                <a:cubicBezTo>
                  <a:pt x="5683879" y="1369038"/>
                  <a:pt x="5704157" y="1373046"/>
                  <a:pt x="5723466" y="1380067"/>
                </a:cubicBezTo>
                <a:cubicBezTo>
                  <a:pt x="5735328" y="1384380"/>
                  <a:pt x="5745732" y="1392028"/>
                  <a:pt x="5757333" y="1397000"/>
                </a:cubicBezTo>
                <a:cubicBezTo>
                  <a:pt x="5765536" y="1400516"/>
                  <a:pt x="5774266" y="1402645"/>
                  <a:pt x="5782733" y="1405467"/>
                </a:cubicBezTo>
                <a:cubicBezTo>
                  <a:pt x="5791200" y="1413934"/>
                  <a:pt x="5798170" y="1424225"/>
                  <a:pt x="5808133" y="1430867"/>
                </a:cubicBezTo>
                <a:cubicBezTo>
                  <a:pt x="5815559" y="1435818"/>
                  <a:pt x="5825330" y="1435818"/>
                  <a:pt x="5833533" y="1439334"/>
                </a:cubicBezTo>
                <a:cubicBezTo>
                  <a:pt x="5845134" y="1444306"/>
                  <a:pt x="5855582" y="1451835"/>
                  <a:pt x="5867400" y="1456267"/>
                </a:cubicBezTo>
                <a:cubicBezTo>
                  <a:pt x="5878295" y="1460353"/>
                  <a:pt x="5890121" y="1461390"/>
                  <a:pt x="5901266" y="1464734"/>
                </a:cubicBezTo>
                <a:cubicBezTo>
                  <a:pt x="5918362" y="1469863"/>
                  <a:pt x="5935133" y="1476023"/>
                  <a:pt x="5952066" y="1481667"/>
                </a:cubicBezTo>
                <a:cubicBezTo>
                  <a:pt x="5986449" y="1516048"/>
                  <a:pt x="5970319" y="1507067"/>
                  <a:pt x="6053666" y="1507067"/>
                </a:cubicBezTo>
                <a:cubicBezTo>
                  <a:pt x="6172233" y="1507067"/>
                  <a:pt x="6290733" y="1501422"/>
                  <a:pt x="6409266" y="1498600"/>
                </a:cubicBezTo>
                <a:cubicBezTo>
                  <a:pt x="6426199" y="1495778"/>
                  <a:pt x="6443992" y="1496162"/>
                  <a:pt x="6460066" y="1490134"/>
                </a:cubicBezTo>
                <a:cubicBezTo>
                  <a:pt x="6467541" y="1487331"/>
                  <a:pt x="6470766" y="1478187"/>
                  <a:pt x="6477000" y="1473200"/>
                </a:cubicBezTo>
                <a:cubicBezTo>
                  <a:pt x="6500446" y="1454443"/>
                  <a:pt x="6500973" y="1456743"/>
                  <a:pt x="6527800" y="1447800"/>
                </a:cubicBezTo>
                <a:cubicBezTo>
                  <a:pt x="6530622" y="1439333"/>
                  <a:pt x="6531932" y="1430202"/>
                  <a:pt x="6536266" y="1422400"/>
                </a:cubicBezTo>
                <a:cubicBezTo>
                  <a:pt x="6584790" y="1335056"/>
                  <a:pt x="6559441" y="1403676"/>
                  <a:pt x="6578600" y="1346200"/>
                </a:cubicBezTo>
                <a:cubicBezTo>
                  <a:pt x="6577865" y="1332963"/>
                  <a:pt x="6566967" y="1117309"/>
                  <a:pt x="6561666" y="1083734"/>
                </a:cubicBezTo>
                <a:cubicBezTo>
                  <a:pt x="6558882" y="1066103"/>
                  <a:pt x="6550377" y="1049867"/>
                  <a:pt x="6544733" y="1032934"/>
                </a:cubicBezTo>
                <a:cubicBezTo>
                  <a:pt x="6541911" y="1024467"/>
                  <a:pt x="6542577" y="1013845"/>
                  <a:pt x="6536266" y="1007534"/>
                </a:cubicBezTo>
                <a:cubicBezTo>
                  <a:pt x="6519333" y="990601"/>
                  <a:pt x="6498749" y="976660"/>
                  <a:pt x="6485466" y="956734"/>
                </a:cubicBezTo>
                <a:cubicBezTo>
                  <a:pt x="6479822" y="948267"/>
                  <a:pt x="6476191" y="938035"/>
                  <a:pt x="6468533" y="931334"/>
                </a:cubicBezTo>
                <a:cubicBezTo>
                  <a:pt x="6439133" y="905609"/>
                  <a:pt x="6424399" y="898161"/>
                  <a:pt x="6392333" y="889000"/>
                </a:cubicBezTo>
                <a:cubicBezTo>
                  <a:pt x="6381144" y="885803"/>
                  <a:pt x="6369655" y="883731"/>
                  <a:pt x="6358466" y="880534"/>
                </a:cubicBezTo>
                <a:cubicBezTo>
                  <a:pt x="6349885" y="878082"/>
                  <a:pt x="6341762" y="874074"/>
                  <a:pt x="6333066" y="872067"/>
                </a:cubicBezTo>
                <a:cubicBezTo>
                  <a:pt x="6305022" y="865595"/>
                  <a:pt x="6248400" y="855134"/>
                  <a:pt x="6248400" y="855134"/>
                </a:cubicBezTo>
                <a:cubicBezTo>
                  <a:pt x="6158089" y="857956"/>
                  <a:pt x="6067491" y="855884"/>
                  <a:pt x="5977466" y="863600"/>
                </a:cubicBezTo>
                <a:cubicBezTo>
                  <a:pt x="5967327" y="864469"/>
                  <a:pt x="5961419" y="876526"/>
                  <a:pt x="5952066" y="880534"/>
                </a:cubicBezTo>
                <a:cubicBezTo>
                  <a:pt x="5941371" y="885118"/>
                  <a:pt x="5929239" y="885320"/>
                  <a:pt x="5918200" y="889000"/>
                </a:cubicBezTo>
                <a:cubicBezTo>
                  <a:pt x="5903782" y="893806"/>
                  <a:pt x="5890284" y="901128"/>
                  <a:pt x="5875866" y="905934"/>
                </a:cubicBezTo>
                <a:cubicBezTo>
                  <a:pt x="5715317" y="959451"/>
                  <a:pt x="5897996" y="895982"/>
                  <a:pt x="5774266" y="931334"/>
                </a:cubicBezTo>
                <a:cubicBezTo>
                  <a:pt x="5572354" y="989023"/>
                  <a:pt x="5784550" y="936575"/>
                  <a:pt x="5655733" y="965200"/>
                </a:cubicBezTo>
                <a:cubicBezTo>
                  <a:pt x="5644374" y="967724"/>
                  <a:pt x="5633413" y="972224"/>
                  <a:pt x="5621866" y="973667"/>
                </a:cubicBezTo>
                <a:cubicBezTo>
                  <a:pt x="5588144" y="977882"/>
                  <a:pt x="5554133" y="979312"/>
                  <a:pt x="5520266" y="982134"/>
                </a:cubicBezTo>
                <a:cubicBezTo>
                  <a:pt x="5459126" y="1002512"/>
                  <a:pt x="5531817" y="980356"/>
                  <a:pt x="5410200" y="999067"/>
                </a:cubicBezTo>
                <a:cubicBezTo>
                  <a:pt x="5401379" y="1000424"/>
                  <a:pt x="5393603" y="1006067"/>
                  <a:pt x="5384800" y="1007534"/>
                </a:cubicBezTo>
                <a:cubicBezTo>
                  <a:pt x="5359591" y="1011735"/>
                  <a:pt x="5334000" y="1013178"/>
                  <a:pt x="5308600" y="1016000"/>
                </a:cubicBezTo>
                <a:cubicBezTo>
                  <a:pt x="5231795" y="1035202"/>
                  <a:pt x="5326688" y="1012712"/>
                  <a:pt x="5215466" y="1032934"/>
                </a:cubicBezTo>
                <a:cubicBezTo>
                  <a:pt x="5204018" y="1035015"/>
                  <a:pt x="5193010" y="1039118"/>
                  <a:pt x="5181600" y="1041400"/>
                </a:cubicBezTo>
                <a:cubicBezTo>
                  <a:pt x="5164766" y="1044767"/>
                  <a:pt x="5147558" y="1046143"/>
                  <a:pt x="5130800" y="1049867"/>
                </a:cubicBezTo>
                <a:cubicBezTo>
                  <a:pt x="5122088" y="1051803"/>
                  <a:pt x="5114203" y="1056867"/>
                  <a:pt x="5105400" y="1058334"/>
                </a:cubicBezTo>
                <a:cubicBezTo>
                  <a:pt x="5080191" y="1062535"/>
                  <a:pt x="5054600" y="1063978"/>
                  <a:pt x="5029200" y="1066800"/>
                </a:cubicBezTo>
                <a:lnTo>
                  <a:pt x="4817533" y="1058334"/>
                </a:lnTo>
                <a:cubicBezTo>
                  <a:pt x="4783598" y="1056500"/>
                  <a:pt x="4749831" y="1052288"/>
                  <a:pt x="4715933" y="1049867"/>
                </a:cubicBezTo>
                <a:lnTo>
                  <a:pt x="4580466" y="1041400"/>
                </a:lnTo>
                <a:cubicBezTo>
                  <a:pt x="4552185" y="1031974"/>
                  <a:pt x="4553087" y="1031553"/>
                  <a:pt x="4521200" y="1024467"/>
                </a:cubicBezTo>
                <a:cubicBezTo>
                  <a:pt x="4507152" y="1021345"/>
                  <a:pt x="4492827" y="1019490"/>
                  <a:pt x="4478866" y="1016000"/>
                </a:cubicBezTo>
                <a:cubicBezTo>
                  <a:pt x="4470208" y="1013836"/>
                  <a:pt x="4462124" y="1009698"/>
                  <a:pt x="4453466" y="1007534"/>
                </a:cubicBezTo>
                <a:cubicBezTo>
                  <a:pt x="4439505" y="1004044"/>
                  <a:pt x="4425181" y="1002189"/>
                  <a:pt x="4411133" y="999067"/>
                </a:cubicBezTo>
                <a:cubicBezTo>
                  <a:pt x="4399774" y="996543"/>
                  <a:pt x="4388625" y="993124"/>
                  <a:pt x="4377266" y="990600"/>
                </a:cubicBezTo>
                <a:cubicBezTo>
                  <a:pt x="4261079" y="964781"/>
                  <a:pt x="4388961" y="996361"/>
                  <a:pt x="4309533" y="973667"/>
                </a:cubicBezTo>
                <a:cubicBezTo>
                  <a:pt x="4298344" y="970470"/>
                  <a:pt x="4286562" y="969286"/>
                  <a:pt x="4275666" y="965200"/>
                </a:cubicBezTo>
                <a:cubicBezTo>
                  <a:pt x="4242166" y="952638"/>
                  <a:pt x="4237376" y="943897"/>
                  <a:pt x="4207933" y="922867"/>
                </a:cubicBezTo>
                <a:cubicBezTo>
                  <a:pt x="4199653" y="916953"/>
                  <a:pt x="4190813" y="911848"/>
                  <a:pt x="4182533" y="905934"/>
                </a:cubicBezTo>
                <a:cubicBezTo>
                  <a:pt x="4171050" y="897732"/>
                  <a:pt x="4160918" y="887535"/>
                  <a:pt x="4148666" y="880534"/>
                </a:cubicBezTo>
                <a:cubicBezTo>
                  <a:pt x="4140917" y="876106"/>
                  <a:pt x="4131469" y="875583"/>
                  <a:pt x="4123266" y="872067"/>
                </a:cubicBezTo>
                <a:cubicBezTo>
                  <a:pt x="4050031" y="840680"/>
                  <a:pt x="4123568" y="866524"/>
                  <a:pt x="4064000" y="846667"/>
                </a:cubicBezTo>
                <a:cubicBezTo>
                  <a:pt x="4058355" y="838200"/>
                  <a:pt x="4055695" y="826660"/>
                  <a:pt x="4047066" y="821267"/>
                </a:cubicBezTo>
                <a:cubicBezTo>
                  <a:pt x="4031930" y="811807"/>
                  <a:pt x="4012231" y="812317"/>
                  <a:pt x="3996266" y="804334"/>
                </a:cubicBezTo>
                <a:cubicBezTo>
                  <a:pt x="3939485" y="775942"/>
                  <a:pt x="3986175" y="796227"/>
                  <a:pt x="3928533" y="778934"/>
                </a:cubicBezTo>
                <a:cubicBezTo>
                  <a:pt x="3911436" y="773805"/>
                  <a:pt x="3893698" y="769982"/>
                  <a:pt x="3877733" y="762000"/>
                </a:cubicBezTo>
                <a:cubicBezTo>
                  <a:pt x="3866444" y="756356"/>
                  <a:pt x="3856043" y="748388"/>
                  <a:pt x="3843866" y="745067"/>
                </a:cubicBezTo>
                <a:cubicBezTo>
                  <a:pt x="3824613" y="739816"/>
                  <a:pt x="3804284" y="739881"/>
                  <a:pt x="3784600" y="736600"/>
                </a:cubicBezTo>
                <a:cubicBezTo>
                  <a:pt x="3770405" y="734234"/>
                  <a:pt x="3756150" y="731920"/>
                  <a:pt x="3742266" y="728134"/>
                </a:cubicBezTo>
                <a:cubicBezTo>
                  <a:pt x="3725046" y="723438"/>
                  <a:pt x="3709073" y="714134"/>
                  <a:pt x="3691466" y="711200"/>
                </a:cubicBezTo>
                <a:lnTo>
                  <a:pt x="3640666" y="702734"/>
                </a:lnTo>
                <a:cubicBezTo>
                  <a:pt x="3626508" y="700160"/>
                  <a:pt x="3612556" y="696455"/>
                  <a:pt x="3598333" y="694267"/>
                </a:cubicBezTo>
                <a:cubicBezTo>
                  <a:pt x="3575844" y="690807"/>
                  <a:pt x="3553178" y="688622"/>
                  <a:pt x="3530600" y="685800"/>
                </a:cubicBezTo>
                <a:cubicBezTo>
                  <a:pt x="3484403" y="670402"/>
                  <a:pt x="3518205" y="679986"/>
                  <a:pt x="3445933" y="668867"/>
                </a:cubicBezTo>
                <a:cubicBezTo>
                  <a:pt x="3303158" y="646901"/>
                  <a:pt x="3476673" y="663312"/>
                  <a:pt x="3158066" y="651934"/>
                </a:cubicBezTo>
                <a:cubicBezTo>
                  <a:pt x="3093614" y="630449"/>
                  <a:pt x="3124769" y="638500"/>
                  <a:pt x="3064933" y="626534"/>
                </a:cubicBezTo>
                <a:cubicBezTo>
                  <a:pt x="3056466" y="620889"/>
                  <a:pt x="3045890" y="617546"/>
                  <a:pt x="3039533" y="609600"/>
                </a:cubicBezTo>
                <a:cubicBezTo>
                  <a:pt x="3033958" y="602631"/>
                  <a:pt x="3035494" y="591949"/>
                  <a:pt x="3031066" y="584200"/>
                </a:cubicBezTo>
                <a:cubicBezTo>
                  <a:pt x="3024065" y="571948"/>
                  <a:pt x="3014133" y="561623"/>
                  <a:pt x="3005666" y="550334"/>
                </a:cubicBezTo>
                <a:cubicBezTo>
                  <a:pt x="3002844" y="541867"/>
                  <a:pt x="3001191" y="532916"/>
                  <a:pt x="2997200" y="524934"/>
                </a:cubicBezTo>
                <a:cubicBezTo>
                  <a:pt x="2992649" y="515832"/>
                  <a:pt x="2981350" y="509652"/>
                  <a:pt x="2980266" y="499534"/>
                </a:cubicBezTo>
                <a:cubicBezTo>
                  <a:pt x="2972743" y="429324"/>
                  <a:pt x="2978602" y="358151"/>
                  <a:pt x="2971800" y="287867"/>
                </a:cubicBezTo>
                <a:cubicBezTo>
                  <a:pt x="2969690" y="266059"/>
                  <a:pt x="2940776" y="203231"/>
                  <a:pt x="2929466" y="186267"/>
                </a:cubicBezTo>
                <a:cubicBezTo>
                  <a:pt x="2911590" y="159453"/>
                  <a:pt x="2888000" y="152979"/>
                  <a:pt x="2861733" y="135467"/>
                </a:cubicBezTo>
                <a:cubicBezTo>
                  <a:pt x="2849992" y="127640"/>
                  <a:pt x="2839349" y="118269"/>
                  <a:pt x="2827866" y="110067"/>
                </a:cubicBezTo>
                <a:cubicBezTo>
                  <a:pt x="2819586" y="104153"/>
                  <a:pt x="2810933" y="98778"/>
                  <a:pt x="2802466" y="93134"/>
                </a:cubicBezTo>
                <a:cubicBezTo>
                  <a:pt x="2796822" y="84667"/>
                  <a:pt x="2791890" y="75680"/>
                  <a:pt x="2785533" y="67734"/>
                </a:cubicBezTo>
                <a:cubicBezTo>
                  <a:pt x="2773821" y="53093"/>
                  <a:pt x="2759415" y="43133"/>
                  <a:pt x="2743200" y="33867"/>
                </a:cubicBezTo>
                <a:cubicBezTo>
                  <a:pt x="2732241" y="27605"/>
                  <a:pt x="2721510" y="20255"/>
                  <a:pt x="2709333" y="16934"/>
                </a:cubicBezTo>
                <a:cubicBezTo>
                  <a:pt x="2692721" y="12403"/>
                  <a:pt x="2582877" y="1001"/>
                  <a:pt x="2573866" y="0"/>
                </a:cubicBezTo>
                <a:cubicBezTo>
                  <a:pt x="2523066" y="2822"/>
                  <a:pt x="2472135" y="3860"/>
                  <a:pt x="2421466" y="8467"/>
                </a:cubicBezTo>
                <a:cubicBezTo>
                  <a:pt x="2409878" y="9521"/>
                  <a:pt x="2399165" y="15649"/>
                  <a:pt x="2387600" y="16934"/>
                </a:cubicBezTo>
                <a:cubicBezTo>
                  <a:pt x="2348230" y="21308"/>
                  <a:pt x="2308577" y="22578"/>
                  <a:pt x="2269066" y="25400"/>
                </a:cubicBezTo>
                <a:cubicBezTo>
                  <a:pt x="2252133" y="31045"/>
                  <a:pt x="2223910" y="25401"/>
                  <a:pt x="2218266" y="42334"/>
                </a:cubicBezTo>
                <a:lnTo>
                  <a:pt x="2192866" y="118534"/>
                </a:lnTo>
                <a:lnTo>
                  <a:pt x="2184400" y="143934"/>
                </a:lnTo>
                <a:cubicBezTo>
                  <a:pt x="2175041" y="172013"/>
                  <a:pt x="2191455" y="158045"/>
                  <a:pt x="2192866" y="160867"/>
                </a:cubicBez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>
            <a:off x="2099733" y="4690533"/>
            <a:ext cx="6824134" cy="2116667"/>
          </a:xfrm>
          <a:custGeom>
            <a:avLst/>
            <a:gdLst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191000 w 6824134"/>
              <a:gd name="connsiteY4" fmla="*/ 931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080934 w 6824134"/>
              <a:gd name="connsiteY7" fmla="*/ 143934 h 2116667"/>
              <a:gd name="connsiteX8" fmla="*/ 4064000 w 6824134"/>
              <a:gd name="connsiteY8" fmla="*/ 160867 h 2116667"/>
              <a:gd name="connsiteX9" fmla="*/ 4013200 w 6824134"/>
              <a:gd name="connsiteY9" fmla="*/ 177800 h 2116667"/>
              <a:gd name="connsiteX10" fmla="*/ 3962400 w 6824134"/>
              <a:gd name="connsiteY10" fmla="*/ 211667 h 2116667"/>
              <a:gd name="connsiteX11" fmla="*/ 3937000 w 6824134"/>
              <a:gd name="connsiteY11" fmla="*/ 228600 h 2116667"/>
              <a:gd name="connsiteX12" fmla="*/ 3920067 w 6824134"/>
              <a:gd name="connsiteY12" fmla="*/ 245534 h 2116667"/>
              <a:gd name="connsiteX13" fmla="*/ 3903134 w 6824134"/>
              <a:gd name="connsiteY13" fmla="*/ 296334 h 2116667"/>
              <a:gd name="connsiteX14" fmla="*/ 3894667 w 6824134"/>
              <a:gd name="connsiteY14" fmla="*/ 321734 h 2116667"/>
              <a:gd name="connsiteX15" fmla="*/ 3886200 w 6824134"/>
              <a:gd name="connsiteY15" fmla="*/ 423334 h 2116667"/>
              <a:gd name="connsiteX16" fmla="*/ 3877734 w 6824134"/>
              <a:gd name="connsiteY16" fmla="*/ 457200 h 2116667"/>
              <a:gd name="connsiteX17" fmla="*/ 3869267 w 6824134"/>
              <a:gd name="connsiteY17" fmla="*/ 541867 h 2116667"/>
              <a:gd name="connsiteX18" fmla="*/ 3860800 w 6824134"/>
              <a:gd name="connsiteY18" fmla="*/ 584200 h 2116667"/>
              <a:gd name="connsiteX19" fmla="*/ 3852334 w 6824134"/>
              <a:gd name="connsiteY19" fmla="*/ 635000 h 2116667"/>
              <a:gd name="connsiteX20" fmla="*/ 3843867 w 6824134"/>
              <a:gd name="connsiteY20" fmla="*/ 660400 h 2116667"/>
              <a:gd name="connsiteX21" fmla="*/ 3818467 w 6824134"/>
              <a:gd name="connsiteY21" fmla="*/ 778934 h 2116667"/>
              <a:gd name="connsiteX22" fmla="*/ 3767667 w 6824134"/>
              <a:gd name="connsiteY22" fmla="*/ 897467 h 2116667"/>
              <a:gd name="connsiteX23" fmla="*/ 3733800 w 6824134"/>
              <a:gd name="connsiteY23" fmla="*/ 914400 h 2116667"/>
              <a:gd name="connsiteX24" fmla="*/ 3691467 w 6824134"/>
              <a:gd name="connsiteY24" fmla="*/ 948267 h 2116667"/>
              <a:gd name="connsiteX25" fmla="*/ 3666067 w 6824134"/>
              <a:gd name="connsiteY25" fmla="*/ 956734 h 2116667"/>
              <a:gd name="connsiteX26" fmla="*/ 3522134 w 6824134"/>
              <a:gd name="connsiteY26" fmla="*/ 922867 h 2116667"/>
              <a:gd name="connsiteX27" fmla="*/ 3505200 w 6824134"/>
              <a:gd name="connsiteY27" fmla="*/ 889000 h 2116667"/>
              <a:gd name="connsiteX28" fmla="*/ 3496734 w 6824134"/>
              <a:gd name="connsiteY28" fmla="*/ 863600 h 2116667"/>
              <a:gd name="connsiteX29" fmla="*/ 3505200 w 6824134"/>
              <a:gd name="connsiteY29" fmla="*/ 643467 h 2116667"/>
              <a:gd name="connsiteX30" fmla="*/ 3530600 w 6824134"/>
              <a:gd name="connsiteY30" fmla="*/ 533400 h 2116667"/>
              <a:gd name="connsiteX31" fmla="*/ 3547534 w 6824134"/>
              <a:gd name="connsiteY31" fmla="*/ 516467 h 2116667"/>
              <a:gd name="connsiteX32" fmla="*/ 3581400 w 6824134"/>
              <a:gd name="connsiteY32" fmla="*/ 440267 h 2116667"/>
              <a:gd name="connsiteX33" fmla="*/ 3589867 w 6824134"/>
              <a:gd name="connsiteY33" fmla="*/ 406400 h 2116667"/>
              <a:gd name="connsiteX34" fmla="*/ 3598334 w 6824134"/>
              <a:gd name="connsiteY34" fmla="*/ 381000 h 2116667"/>
              <a:gd name="connsiteX35" fmla="*/ 3615267 w 6824134"/>
              <a:gd name="connsiteY35" fmla="*/ 313267 h 2116667"/>
              <a:gd name="connsiteX36" fmla="*/ 3606800 w 6824134"/>
              <a:gd name="connsiteY36" fmla="*/ 101600 h 2116667"/>
              <a:gd name="connsiteX37" fmla="*/ 3581400 w 6824134"/>
              <a:gd name="connsiteY37" fmla="*/ 76200 h 2116667"/>
              <a:gd name="connsiteX38" fmla="*/ 3522134 w 6824134"/>
              <a:gd name="connsiteY38" fmla="*/ 50800 h 2116667"/>
              <a:gd name="connsiteX39" fmla="*/ 3251200 w 6824134"/>
              <a:gd name="connsiteY39" fmla="*/ 42334 h 2116667"/>
              <a:gd name="connsiteX40" fmla="*/ 2235200 w 6824134"/>
              <a:gd name="connsiteY40" fmla="*/ 42334 h 2116667"/>
              <a:gd name="connsiteX41" fmla="*/ 1540934 w 6824134"/>
              <a:gd name="connsiteY41" fmla="*/ 33867 h 2116667"/>
              <a:gd name="connsiteX42" fmla="*/ 1380067 w 6824134"/>
              <a:gd name="connsiteY42" fmla="*/ 25400 h 2116667"/>
              <a:gd name="connsiteX43" fmla="*/ 1151467 w 6824134"/>
              <a:gd name="connsiteY43" fmla="*/ 8467 h 2116667"/>
              <a:gd name="connsiteX44" fmla="*/ 762000 w 6824134"/>
              <a:gd name="connsiteY44" fmla="*/ 0 h 2116667"/>
              <a:gd name="connsiteX45" fmla="*/ 355600 w 6824134"/>
              <a:gd name="connsiteY45" fmla="*/ 8467 h 2116667"/>
              <a:gd name="connsiteX46" fmla="*/ 321734 w 6824134"/>
              <a:gd name="connsiteY46" fmla="*/ 25400 h 2116667"/>
              <a:gd name="connsiteX47" fmla="*/ 254000 w 6824134"/>
              <a:gd name="connsiteY47" fmla="*/ 33867 h 2116667"/>
              <a:gd name="connsiteX48" fmla="*/ 194734 w 6824134"/>
              <a:gd name="connsiteY48" fmla="*/ 67734 h 2116667"/>
              <a:gd name="connsiteX49" fmla="*/ 143934 w 6824134"/>
              <a:gd name="connsiteY49" fmla="*/ 101600 h 2116667"/>
              <a:gd name="connsiteX50" fmla="*/ 127000 w 6824134"/>
              <a:gd name="connsiteY50" fmla="*/ 127000 h 2116667"/>
              <a:gd name="connsiteX51" fmla="*/ 84667 w 6824134"/>
              <a:gd name="connsiteY51" fmla="*/ 169334 h 2116667"/>
              <a:gd name="connsiteX52" fmla="*/ 42334 w 6824134"/>
              <a:gd name="connsiteY52" fmla="*/ 220134 h 2116667"/>
              <a:gd name="connsiteX53" fmla="*/ 33867 w 6824134"/>
              <a:gd name="connsiteY53" fmla="*/ 254000 h 2116667"/>
              <a:gd name="connsiteX54" fmla="*/ 16934 w 6824134"/>
              <a:gd name="connsiteY54" fmla="*/ 304800 h 2116667"/>
              <a:gd name="connsiteX55" fmla="*/ 0 w 6824134"/>
              <a:gd name="connsiteY55" fmla="*/ 364067 h 2116667"/>
              <a:gd name="connsiteX56" fmla="*/ 8467 w 6824134"/>
              <a:gd name="connsiteY56" fmla="*/ 643467 h 2116667"/>
              <a:gd name="connsiteX57" fmla="*/ 25400 w 6824134"/>
              <a:gd name="connsiteY57" fmla="*/ 694267 h 2116667"/>
              <a:gd name="connsiteX58" fmla="*/ 42334 w 6824134"/>
              <a:gd name="connsiteY58" fmla="*/ 711200 h 2116667"/>
              <a:gd name="connsiteX59" fmla="*/ 76200 w 6824134"/>
              <a:gd name="connsiteY59" fmla="*/ 762000 h 2116667"/>
              <a:gd name="connsiteX60" fmla="*/ 84667 w 6824134"/>
              <a:gd name="connsiteY60" fmla="*/ 787400 h 2116667"/>
              <a:gd name="connsiteX61" fmla="*/ 101600 w 6824134"/>
              <a:gd name="connsiteY61" fmla="*/ 804334 h 2116667"/>
              <a:gd name="connsiteX62" fmla="*/ 118534 w 6824134"/>
              <a:gd name="connsiteY62" fmla="*/ 829734 h 2116667"/>
              <a:gd name="connsiteX63" fmla="*/ 152400 w 6824134"/>
              <a:gd name="connsiteY63" fmla="*/ 872067 h 2116667"/>
              <a:gd name="connsiteX64" fmla="*/ 160867 w 6824134"/>
              <a:gd name="connsiteY64" fmla="*/ 897467 h 2116667"/>
              <a:gd name="connsiteX65" fmla="*/ 169334 w 6824134"/>
              <a:gd name="connsiteY65" fmla="*/ 931334 h 2116667"/>
              <a:gd name="connsiteX66" fmla="*/ 177800 w 6824134"/>
              <a:gd name="connsiteY66" fmla="*/ 956734 h 2116667"/>
              <a:gd name="connsiteX67" fmla="*/ 186267 w 6824134"/>
              <a:gd name="connsiteY67" fmla="*/ 999067 h 2116667"/>
              <a:gd name="connsiteX68" fmla="*/ 186267 w 6824134"/>
              <a:gd name="connsiteY68" fmla="*/ 1371600 h 2116667"/>
              <a:gd name="connsiteX69" fmla="*/ 203200 w 6824134"/>
              <a:gd name="connsiteY69" fmla="*/ 1718734 h 2116667"/>
              <a:gd name="connsiteX70" fmla="*/ 237067 w 6824134"/>
              <a:gd name="connsiteY70" fmla="*/ 1794934 h 2116667"/>
              <a:gd name="connsiteX71" fmla="*/ 262467 w 6824134"/>
              <a:gd name="connsiteY71" fmla="*/ 1811867 h 2116667"/>
              <a:gd name="connsiteX72" fmla="*/ 313267 w 6824134"/>
              <a:gd name="connsiteY72" fmla="*/ 1854200 h 2116667"/>
              <a:gd name="connsiteX73" fmla="*/ 355600 w 6824134"/>
              <a:gd name="connsiteY73" fmla="*/ 1862667 h 2116667"/>
              <a:gd name="connsiteX74" fmla="*/ 448734 w 6824134"/>
              <a:gd name="connsiteY74" fmla="*/ 1879600 h 2116667"/>
              <a:gd name="connsiteX75" fmla="*/ 1049867 w 6824134"/>
              <a:gd name="connsiteY75" fmla="*/ 1888067 h 2116667"/>
              <a:gd name="connsiteX76" fmla="*/ 1185334 w 6824134"/>
              <a:gd name="connsiteY76" fmla="*/ 1905000 h 2116667"/>
              <a:gd name="connsiteX77" fmla="*/ 1769534 w 6824134"/>
              <a:gd name="connsiteY77" fmla="*/ 1896534 h 2116667"/>
              <a:gd name="connsiteX78" fmla="*/ 2336800 w 6824134"/>
              <a:gd name="connsiteY78" fmla="*/ 1905000 h 2116667"/>
              <a:gd name="connsiteX79" fmla="*/ 2429934 w 6824134"/>
              <a:gd name="connsiteY79" fmla="*/ 1913467 h 2116667"/>
              <a:gd name="connsiteX80" fmla="*/ 2802467 w 6824134"/>
              <a:gd name="connsiteY80" fmla="*/ 1921934 h 2116667"/>
              <a:gd name="connsiteX81" fmla="*/ 2921000 w 6824134"/>
              <a:gd name="connsiteY81" fmla="*/ 1938867 h 2116667"/>
              <a:gd name="connsiteX82" fmla="*/ 2971800 w 6824134"/>
              <a:gd name="connsiteY82" fmla="*/ 1947334 h 2116667"/>
              <a:gd name="connsiteX83" fmla="*/ 3259667 w 6824134"/>
              <a:gd name="connsiteY83" fmla="*/ 1938867 h 2116667"/>
              <a:gd name="connsiteX84" fmla="*/ 3285067 w 6824134"/>
              <a:gd name="connsiteY84" fmla="*/ 1930400 h 2116667"/>
              <a:gd name="connsiteX85" fmla="*/ 3361267 w 6824134"/>
              <a:gd name="connsiteY85" fmla="*/ 1921934 h 2116667"/>
              <a:gd name="connsiteX86" fmla="*/ 3412067 w 6824134"/>
              <a:gd name="connsiteY86" fmla="*/ 1913467 h 2116667"/>
              <a:gd name="connsiteX87" fmla="*/ 3615267 w 6824134"/>
              <a:gd name="connsiteY87" fmla="*/ 1896534 h 2116667"/>
              <a:gd name="connsiteX88" fmla="*/ 3674534 w 6824134"/>
              <a:gd name="connsiteY88" fmla="*/ 1888067 h 2116667"/>
              <a:gd name="connsiteX89" fmla="*/ 3767667 w 6824134"/>
              <a:gd name="connsiteY89" fmla="*/ 1854200 h 2116667"/>
              <a:gd name="connsiteX90" fmla="*/ 3826934 w 6824134"/>
              <a:gd name="connsiteY90" fmla="*/ 1845734 h 2116667"/>
              <a:gd name="connsiteX91" fmla="*/ 3860800 w 6824134"/>
              <a:gd name="connsiteY91" fmla="*/ 1837267 h 2116667"/>
              <a:gd name="connsiteX92" fmla="*/ 3945467 w 6824134"/>
              <a:gd name="connsiteY92" fmla="*/ 1828800 h 2116667"/>
              <a:gd name="connsiteX93" fmla="*/ 3996267 w 6824134"/>
              <a:gd name="connsiteY93" fmla="*/ 1811867 h 2116667"/>
              <a:gd name="connsiteX94" fmla="*/ 4030134 w 6824134"/>
              <a:gd name="connsiteY94" fmla="*/ 1803400 h 2116667"/>
              <a:gd name="connsiteX95" fmla="*/ 4080934 w 6824134"/>
              <a:gd name="connsiteY95" fmla="*/ 1786467 h 2116667"/>
              <a:gd name="connsiteX96" fmla="*/ 4157134 w 6824134"/>
              <a:gd name="connsiteY96" fmla="*/ 1778000 h 2116667"/>
              <a:gd name="connsiteX97" fmla="*/ 4326467 w 6824134"/>
              <a:gd name="connsiteY97" fmla="*/ 1786467 h 2116667"/>
              <a:gd name="connsiteX98" fmla="*/ 4385734 w 6824134"/>
              <a:gd name="connsiteY98" fmla="*/ 1820334 h 2116667"/>
              <a:gd name="connsiteX99" fmla="*/ 4428067 w 6824134"/>
              <a:gd name="connsiteY99" fmla="*/ 1837267 h 2116667"/>
              <a:gd name="connsiteX100" fmla="*/ 4445000 w 6824134"/>
              <a:gd name="connsiteY100" fmla="*/ 1862667 h 2116667"/>
              <a:gd name="connsiteX101" fmla="*/ 4461934 w 6824134"/>
              <a:gd name="connsiteY101" fmla="*/ 1879600 h 2116667"/>
              <a:gd name="connsiteX102" fmla="*/ 4470400 w 6824134"/>
              <a:gd name="connsiteY102" fmla="*/ 2048934 h 2116667"/>
              <a:gd name="connsiteX103" fmla="*/ 4487334 w 6824134"/>
              <a:gd name="connsiteY103" fmla="*/ 2065867 h 2116667"/>
              <a:gd name="connsiteX104" fmla="*/ 4529667 w 6824134"/>
              <a:gd name="connsiteY104" fmla="*/ 2091267 h 2116667"/>
              <a:gd name="connsiteX105" fmla="*/ 4572000 w 6824134"/>
              <a:gd name="connsiteY105" fmla="*/ 2099734 h 2116667"/>
              <a:gd name="connsiteX106" fmla="*/ 4631267 w 6824134"/>
              <a:gd name="connsiteY106" fmla="*/ 2116667 h 2116667"/>
              <a:gd name="connsiteX107" fmla="*/ 4800600 w 6824134"/>
              <a:gd name="connsiteY107" fmla="*/ 2099734 h 2116667"/>
              <a:gd name="connsiteX108" fmla="*/ 4859867 w 6824134"/>
              <a:gd name="connsiteY108" fmla="*/ 2082800 h 2116667"/>
              <a:gd name="connsiteX109" fmla="*/ 4893734 w 6824134"/>
              <a:gd name="connsiteY109" fmla="*/ 2074334 h 2116667"/>
              <a:gd name="connsiteX110" fmla="*/ 4944534 w 6824134"/>
              <a:gd name="connsiteY110" fmla="*/ 2057400 h 2116667"/>
              <a:gd name="connsiteX111" fmla="*/ 5003800 w 6824134"/>
              <a:gd name="connsiteY111" fmla="*/ 2040467 h 2116667"/>
              <a:gd name="connsiteX112" fmla="*/ 5156200 w 6824134"/>
              <a:gd name="connsiteY112" fmla="*/ 2048934 h 2116667"/>
              <a:gd name="connsiteX113" fmla="*/ 5257800 w 6824134"/>
              <a:gd name="connsiteY113" fmla="*/ 2065867 h 2116667"/>
              <a:gd name="connsiteX114" fmla="*/ 5283200 w 6824134"/>
              <a:gd name="connsiteY114" fmla="*/ 2074334 h 2116667"/>
              <a:gd name="connsiteX115" fmla="*/ 5469467 w 6824134"/>
              <a:gd name="connsiteY115" fmla="*/ 2091267 h 2116667"/>
              <a:gd name="connsiteX116" fmla="*/ 5647267 w 6824134"/>
              <a:gd name="connsiteY116" fmla="*/ 2082800 h 2116667"/>
              <a:gd name="connsiteX117" fmla="*/ 5689600 w 6824134"/>
              <a:gd name="connsiteY117" fmla="*/ 2074334 h 2116667"/>
              <a:gd name="connsiteX118" fmla="*/ 5816600 w 6824134"/>
              <a:gd name="connsiteY118" fmla="*/ 2057400 h 2116667"/>
              <a:gd name="connsiteX119" fmla="*/ 6206067 w 6824134"/>
              <a:gd name="connsiteY119" fmla="*/ 2040467 h 2116667"/>
              <a:gd name="connsiteX120" fmla="*/ 6282267 w 6824134"/>
              <a:gd name="connsiteY120" fmla="*/ 2006600 h 2116667"/>
              <a:gd name="connsiteX121" fmla="*/ 6333067 w 6824134"/>
              <a:gd name="connsiteY121" fmla="*/ 1955800 h 2116667"/>
              <a:gd name="connsiteX122" fmla="*/ 6350000 w 6824134"/>
              <a:gd name="connsiteY122" fmla="*/ 1921934 h 2116667"/>
              <a:gd name="connsiteX123" fmla="*/ 6366934 w 6824134"/>
              <a:gd name="connsiteY123" fmla="*/ 1905000 h 2116667"/>
              <a:gd name="connsiteX124" fmla="*/ 6417734 w 6824134"/>
              <a:gd name="connsiteY124" fmla="*/ 1828800 h 2116667"/>
              <a:gd name="connsiteX125" fmla="*/ 6468534 w 6824134"/>
              <a:gd name="connsiteY125" fmla="*/ 1769534 h 2116667"/>
              <a:gd name="connsiteX126" fmla="*/ 6519334 w 6824134"/>
              <a:gd name="connsiteY126" fmla="*/ 1718734 h 2116667"/>
              <a:gd name="connsiteX127" fmla="*/ 6561667 w 6824134"/>
              <a:gd name="connsiteY127" fmla="*/ 1667934 h 2116667"/>
              <a:gd name="connsiteX128" fmla="*/ 6604000 w 6824134"/>
              <a:gd name="connsiteY128" fmla="*/ 1642534 h 2116667"/>
              <a:gd name="connsiteX129" fmla="*/ 6680200 w 6824134"/>
              <a:gd name="connsiteY129" fmla="*/ 1557867 h 2116667"/>
              <a:gd name="connsiteX130" fmla="*/ 6697134 w 6824134"/>
              <a:gd name="connsiteY130" fmla="*/ 1540934 h 2116667"/>
              <a:gd name="connsiteX131" fmla="*/ 6731000 w 6824134"/>
              <a:gd name="connsiteY131" fmla="*/ 1481667 h 2116667"/>
              <a:gd name="connsiteX132" fmla="*/ 6764867 w 6824134"/>
              <a:gd name="connsiteY132" fmla="*/ 1413934 h 2116667"/>
              <a:gd name="connsiteX133" fmla="*/ 6807200 w 6824134"/>
              <a:gd name="connsiteY133" fmla="*/ 1346200 h 2116667"/>
              <a:gd name="connsiteX134" fmla="*/ 6824134 w 6824134"/>
              <a:gd name="connsiteY134" fmla="*/ 1320800 h 2116667"/>
              <a:gd name="connsiteX135" fmla="*/ 6815667 w 6824134"/>
              <a:gd name="connsiteY135" fmla="*/ 1286934 h 2116667"/>
              <a:gd name="connsiteX136" fmla="*/ 6773334 w 6824134"/>
              <a:gd name="connsiteY136" fmla="*/ 1210734 h 2116667"/>
              <a:gd name="connsiteX137" fmla="*/ 6722534 w 6824134"/>
              <a:gd name="connsiteY137" fmla="*/ 1117600 h 2116667"/>
              <a:gd name="connsiteX138" fmla="*/ 6705600 w 6824134"/>
              <a:gd name="connsiteY138" fmla="*/ 1092200 h 2116667"/>
              <a:gd name="connsiteX139" fmla="*/ 6671734 w 6824134"/>
              <a:gd name="connsiteY139" fmla="*/ 1058334 h 2116667"/>
              <a:gd name="connsiteX140" fmla="*/ 6637867 w 6824134"/>
              <a:gd name="connsiteY140" fmla="*/ 1007534 h 2116667"/>
              <a:gd name="connsiteX141" fmla="*/ 6620934 w 6824134"/>
              <a:gd name="connsiteY141" fmla="*/ 982134 h 2116667"/>
              <a:gd name="connsiteX142" fmla="*/ 6604000 w 6824134"/>
              <a:gd name="connsiteY142" fmla="*/ 965200 h 2116667"/>
              <a:gd name="connsiteX143" fmla="*/ 6595534 w 6824134"/>
              <a:gd name="connsiteY143" fmla="*/ 939800 h 2116667"/>
              <a:gd name="connsiteX144" fmla="*/ 6587067 w 6824134"/>
              <a:gd name="connsiteY144" fmla="*/ 905934 h 2116667"/>
              <a:gd name="connsiteX145" fmla="*/ 6570134 w 6824134"/>
              <a:gd name="connsiteY145" fmla="*/ 872067 h 2116667"/>
              <a:gd name="connsiteX146" fmla="*/ 6553200 w 6824134"/>
              <a:gd name="connsiteY146" fmla="*/ 821267 h 2116667"/>
              <a:gd name="connsiteX147" fmla="*/ 6544734 w 6824134"/>
              <a:gd name="connsiteY147" fmla="*/ 795867 h 2116667"/>
              <a:gd name="connsiteX148" fmla="*/ 6527800 w 6824134"/>
              <a:gd name="connsiteY148" fmla="*/ 762000 h 2116667"/>
              <a:gd name="connsiteX149" fmla="*/ 6451600 w 6824134"/>
              <a:gd name="connsiteY149" fmla="*/ 668867 h 2116667"/>
              <a:gd name="connsiteX150" fmla="*/ 6426200 w 6824134"/>
              <a:gd name="connsiteY150" fmla="*/ 635000 h 2116667"/>
              <a:gd name="connsiteX151" fmla="*/ 6392334 w 6824134"/>
              <a:gd name="connsiteY151" fmla="*/ 584200 h 2116667"/>
              <a:gd name="connsiteX152" fmla="*/ 6299200 w 6824134"/>
              <a:gd name="connsiteY152" fmla="*/ 524934 h 2116667"/>
              <a:gd name="connsiteX153" fmla="*/ 6265334 w 6824134"/>
              <a:gd name="connsiteY153" fmla="*/ 508000 h 2116667"/>
              <a:gd name="connsiteX154" fmla="*/ 6206067 w 6824134"/>
              <a:gd name="connsiteY154" fmla="*/ 482600 h 2116667"/>
              <a:gd name="connsiteX155" fmla="*/ 6163734 w 6824134"/>
              <a:gd name="connsiteY155" fmla="*/ 457200 h 2116667"/>
              <a:gd name="connsiteX156" fmla="*/ 6053667 w 6824134"/>
              <a:gd name="connsiteY156" fmla="*/ 440267 h 2116667"/>
              <a:gd name="connsiteX157" fmla="*/ 5985934 w 6824134"/>
              <a:gd name="connsiteY157" fmla="*/ 423334 h 2116667"/>
              <a:gd name="connsiteX158" fmla="*/ 5943600 w 6824134"/>
              <a:gd name="connsiteY158" fmla="*/ 414867 h 2116667"/>
              <a:gd name="connsiteX159" fmla="*/ 5757334 w 6824134"/>
              <a:gd name="connsiteY159" fmla="*/ 431800 h 2116667"/>
              <a:gd name="connsiteX160" fmla="*/ 5723467 w 6824134"/>
              <a:gd name="connsiteY160" fmla="*/ 440267 h 2116667"/>
              <a:gd name="connsiteX161" fmla="*/ 5647267 w 6824134"/>
              <a:gd name="connsiteY161" fmla="*/ 457200 h 2116667"/>
              <a:gd name="connsiteX162" fmla="*/ 5545667 w 6824134"/>
              <a:gd name="connsiteY162" fmla="*/ 474134 h 2116667"/>
              <a:gd name="connsiteX163" fmla="*/ 5511800 w 6824134"/>
              <a:gd name="connsiteY163" fmla="*/ 482600 h 2116667"/>
              <a:gd name="connsiteX164" fmla="*/ 5410200 w 6824134"/>
              <a:gd name="connsiteY164" fmla="*/ 499534 h 2116667"/>
              <a:gd name="connsiteX165" fmla="*/ 5384800 w 6824134"/>
              <a:gd name="connsiteY165" fmla="*/ 508000 h 2116667"/>
              <a:gd name="connsiteX166" fmla="*/ 5046134 w 6824134"/>
              <a:gd name="connsiteY166" fmla="*/ 499534 h 2116667"/>
              <a:gd name="connsiteX167" fmla="*/ 4995334 w 6824134"/>
              <a:gd name="connsiteY167" fmla="*/ 491067 h 2116667"/>
              <a:gd name="connsiteX168" fmla="*/ 4902200 w 6824134"/>
              <a:gd name="connsiteY168" fmla="*/ 448734 h 2116667"/>
              <a:gd name="connsiteX169" fmla="*/ 4885267 w 6824134"/>
              <a:gd name="connsiteY169" fmla="*/ 431800 h 2116667"/>
              <a:gd name="connsiteX170" fmla="*/ 4842934 w 6824134"/>
              <a:gd name="connsiteY170" fmla="*/ 364067 h 2116667"/>
              <a:gd name="connsiteX171" fmla="*/ 4792134 w 6824134"/>
              <a:gd name="connsiteY171" fmla="*/ 304800 h 2116667"/>
              <a:gd name="connsiteX172" fmla="*/ 4766734 w 6824134"/>
              <a:gd name="connsiteY172" fmla="*/ 296334 h 2116667"/>
              <a:gd name="connsiteX173" fmla="*/ 4741334 w 6824134"/>
              <a:gd name="connsiteY173" fmla="*/ 279400 h 2116667"/>
              <a:gd name="connsiteX174" fmla="*/ 4724400 w 6824134"/>
              <a:gd name="connsiteY174" fmla="*/ 262467 h 2116667"/>
              <a:gd name="connsiteX175" fmla="*/ 4690534 w 6824134"/>
              <a:gd name="connsiteY175" fmla="*/ 254000 h 2116667"/>
              <a:gd name="connsiteX176" fmla="*/ 4682067 w 6824134"/>
              <a:gd name="connsiteY176" fmla="*/ 228600 h 2116667"/>
              <a:gd name="connsiteX177" fmla="*/ 4605867 w 6824134"/>
              <a:gd name="connsiteY177" fmla="*/ 160867 h 2116667"/>
              <a:gd name="connsiteX178" fmla="*/ 4597400 w 6824134"/>
              <a:gd name="connsiteY178" fmla="*/ 135467 h 2116667"/>
              <a:gd name="connsiteX179" fmla="*/ 4555067 w 6824134"/>
              <a:gd name="connsiteY179" fmla="*/ 84667 h 2116667"/>
              <a:gd name="connsiteX180" fmla="*/ 4538134 w 6824134"/>
              <a:gd name="connsiteY180" fmla="*/ 67734 h 2116667"/>
              <a:gd name="connsiteX181" fmla="*/ 4445000 w 6824134"/>
              <a:gd name="connsiteY181" fmla="*/ 59267 h 2116667"/>
              <a:gd name="connsiteX182" fmla="*/ 4529667 w 6824134"/>
              <a:gd name="connsiteY182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191000 w 6824134"/>
              <a:gd name="connsiteY4" fmla="*/ 931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080934 w 6824134"/>
              <a:gd name="connsiteY7" fmla="*/ 143934 h 2116667"/>
              <a:gd name="connsiteX8" fmla="*/ 4064000 w 6824134"/>
              <a:gd name="connsiteY8" fmla="*/ 160867 h 2116667"/>
              <a:gd name="connsiteX9" fmla="*/ 3898900 w 6824134"/>
              <a:gd name="connsiteY9" fmla="*/ 25400 h 2116667"/>
              <a:gd name="connsiteX10" fmla="*/ 3962400 w 6824134"/>
              <a:gd name="connsiteY10" fmla="*/ 211667 h 2116667"/>
              <a:gd name="connsiteX11" fmla="*/ 3937000 w 6824134"/>
              <a:gd name="connsiteY11" fmla="*/ 228600 h 2116667"/>
              <a:gd name="connsiteX12" fmla="*/ 3920067 w 6824134"/>
              <a:gd name="connsiteY12" fmla="*/ 245534 h 2116667"/>
              <a:gd name="connsiteX13" fmla="*/ 3903134 w 6824134"/>
              <a:gd name="connsiteY13" fmla="*/ 296334 h 2116667"/>
              <a:gd name="connsiteX14" fmla="*/ 3894667 w 6824134"/>
              <a:gd name="connsiteY14" fmla="*/ 321734 h 2116667"/>
              <a:gd name="connsiteX15" fmla="*/ 3886200 w 6824134"/>
              <a:gd name="connsiteY15" fmla="*/ 423334 h 2116667"/>
              <a:gd name="connsiteX16" fmla="*/ 3877734 w 6824134"/>
              <a:gd name="connsiteY16" fmla="*/ 457200 h 2116667"/>
              <a:gd name="connsiteX17" fmla="*/ 3869267 w 6824134"/>
              <a:gd name="connsiteY17" fmla="*/ 541867 h 2116667"/>
              <a:gd name="connsiteX18" fmla="*/ 3860800 w 6824134"/>
              <a:gd name="connsiteY18" fmla="*/ 584200 h 2116667"/>
              <a:gd name="connsiteX19" fmla="*/ 3852334 w 6824134"/>
              <a:gd name="connsiteY19" fmla="*/ 635000 h 2116667"/>
              <a:gd name="connsiteX20" fmla="*/ 3843867 w 6824134"/>
              <a:gd name="connsiteY20" fmla="*/ 660400 h 2116667"/>
              <a:gd name="connsiteX21" fmla="*/ 3818467 w 6824134"/>
              <a:gd name="connsiteY21" fmla="*/ 778934 h 2116667"/>
              <a:gd name="connsiteX22" fmla="*/ 3767667 w 6824134"/>
              <a:gd name="connsiteY22" fmla="*/ 897467 h 2116667"/>
              <a:gd name="connsiteX23" fmla="*/ 3733800 w 6824134"/>
              <a:gd name="connsiteY23" fmla="*/ 914400 h 2116667"/>
              <a:gd name="connsiteX24" fmla="*/ 3691467 w 6824134"/>
              <a:gd name="connsiteY24" fmla="*/ 948267 h 2116667"/>
              <a:gd name="connsiteX25" fmla="*/ 3666067 w 6824134"/>
              <a:gd name="connsiteY25" fmla="*/ 956734 h 2116667"/>
              <a:gd name="connsiteX26" fmla="*/ 3522134 w 6824134"/>
              <a:gd name="connsiteY26" fmla="*/ 922867 h 2116667"/>
              <a:gd name="connsiteX27" fmla="*/ 3505200 w 6824134"/>
              <a:gd name="connsiteY27" fmla="*/ 889000 h 2116667"/>
              <a:gd name="connsiteX28" fmla="*/ 3496734 w 6824134"/>
              <a:gd name="connsiteY28" fmla="*/ 863600 h 2116667"/>
              <a:gd name="connsiteX29" fmla="*/ 3505200 w 6824134"/>
              <a:gd name="connsiteY29" fmla="*/ 643467 h 2116667"/>
              <a:gd name="connsiteX30" fmla="*/ 3530600 w 6824134"/>
              <a:gd name="connsiteY30" fmla="*/ 533400 h 2116667"/>
              <a:gd name="connsiteX31" fmla="*/ 3547534 w 6824134"/>
              <a:gd name="connsiteY31" fmla="*/ 516467 h 2116667"/>
              <a:gd name="connsiteX32" fmla="*/ 3581400 w 6824134"/>
              <a:gd name="connsiteY32" fmla="*/ 440267 h 2116667"/>
              <a:gd name="connsiteX33" fmla="*/ 3589867 w 6824134"/>
              <a:gd name="connsiteY33" fmla="*/ 406400 h 2116667"/>
              <a:gd name="connsiteX34" fmla="*/ 3598334 w 6824134"/>
              <a:gd name="connsiteY34" fmla="*/ 381000 h 2116667"/>
              <a:gd name="connsiteX35" fmla="*/ 3615267 w 6824134"/>
              <a:gd name="connsiteY35" fmla="*/ 313267 h 2116667"/>
              <a:gd name="connsiteX36" fmla="*/ 3606800 w 6824134"/>
              <a:gd name="connsiteY36" fmla="*/ 101600 h 2116667"/>
              <a:gd name="connsiteX37" fmla="*/ 3581400 w 6824134"/>
              <a:gd name="connsiteY37" fmla="*/ 76200 h 2116667"/>
              <a:gd name="connsiteX38" fmla="*/ 3522134 w 6824134"/>
              <a:gd name="connsiteY38" fmla="*/ 50800 h 2116667"/>
              <a:gd name="connsiteX39" fmla="*/ 3251200 w 6824134"/>
              <a:gd name="connsiteY39" fmla="*/ 42334 h 2116667"/>
              <a:gd name="connsiteX40" fmla="*/ 2235200 w 6824134"/>
              <a:gd name="connsiteY40" fmla="*/ 42334 h 2116667"/>
              <a:gd name="connsiteX41" fmla="*/ 1540934 w 6824134"/>
              <a:gd name="connsiteY41" fmla="*/ 33867 h 2116667"/>
              <a:gd name="connsiteX42" fmla="*/ 1380067 w 6824134"/>
              <a:gd name="connsiteY42" fmla="*/ 25400 h 2116667"/>
              <a:gd name="connsiteX43" fmla="*/ 1151467 w 6824134"/>
              <a:gd name="connsiteY43" fmla="*/ 8467 h 2116667"/>
              <a:gd name="connsiteX44" fmla="*/ 762000 w 6824134"/>
              <a:gd name="connsiteY44" fmla="*/ 0 h 2116667"/>
              <a:gd name="connsiteX45" fmla="*/ 355600 w 6824134"/>
              <a:gd name="connsiteY45" fmla="*/ 8467 h 2116667"/>
              <a:gd name="connsiteX46" fmla="*/ 321734 w 6824134"/>
              <a:gd name="connsiteY46" fmla="*/ 25400 h 2116667"/>
              <a:gd name="connsiteX47" fmla="*/ 254000 w 6824134"/>
              <a:gd name="connsiteY47" fmla="*/ 33867 h 2116667"/>
              <a:gd name="connsiteX48" fmla="*/ 194734 w 6824134"/>
              <a:gd name="connsiteY48" fmla="*/ 67734 h 2116667"/>
              <a:gd name="connsiteX49" fmla="*/ 143934 w 6824134"/>
              <a:gd name="connsiteY49" fmla="*/ 101600 h 2116667"/>
              <a:gd name="connsiteX50" fmla="*/ 127000 w 6824134"/>
              <a:gd name="connsiteY50" fmla="*/ 127000 h 2116667"/>
              <a:gd name="connsiteX51" fmla="*/ 84667 w 6824134"/>
              <a:gd name="connsiteY51" fmla="*/ 169334 h 2116667"/>
              <a:gd name="connsiteX52" fmla="*/ 42334 w 6824134"/>
              <a:gd name="connsiteY52" fmla="*/ 220134 h 2116667"/>
              <a:gd name="connsiteX53" fmla="*/ 33867 w 6824134"/>
              <a:gd name="connsiteY53" fmla="*/ 254000 h 2116667"/>
              <a:gd name="connsiteX54" fmla="*/ 16934 w 6824134"/>
              <a:gd name="connsiteY54" fmla="*/ 304800 h 2116667"/>
              <a:gd name="connsiteX55" fmla="*/ 0 w 6824134"/>
              <a:gd name="connsiteY55" fmla="*/ 364067 h 2116667"/>
              <a:gd name="connsiteX56" fmla="*/ 8467 w 6824134"/>
              <a:gd name="connsiteY56" fmla="*/ 643467 h 2116667"/>
              <a:gd name="connsiteX57" fmla="*/ 25400 w 6824134"/>
              <a:gd name="connsiteY57" fmla="*/ 694267 h 2116667"/>
              <a:gd name="connsiteX58" fmla="*/ 42334 w 6824134"/>
              <a:gd name="connsiteY58" fmla="*/ 711200 h 2116667"/>
              <a:gd name="connsiteX59" fmla="*/ 76200 w 6824134"/>
              <a:gd name="connsiteY59" fmla="*/ 762000 h 2116667"/>
              <a:gd name="connsiteX60" fmla="*/ 84667 w 6824134"/>
              <a:gd name="connsiteY60" fmla="*/ 787400 h 2116667"/>
              <a:gd name="connsiteX61" fmla="*/ 101600 w 6824134"/>
              <a:gd name="connsiteY61" fmla="*/ 804334 h 2116667"/>
              <a:gd name="connsiteX62" fmla="*/ 118534 w 6824134"/>
              <a:gd name="connsiteY62" fmla="*/ 829734 h 2116667"/>
              <a:gd name="connsiteX63" fmla="*/ 152400 w 6824134"/>
              <a:gd name="connsiteY63" fmla="*/ 872067 h 2116667"/>
              <a:gd name="connsiteX64" fmla="*/ 160867 w 6824134"/>
              <a:gd name="connsiteY64" fmla="*/ 897467 h 2116667"/>
              <a:gd name="connsiteX65" fmla="*/ 169334 w 6824134"/>
              <a:gd name="connsiteY65" fmla="*/ 931334 h 2116667"/>
              <a:gd name="connsiteX66" fmla="*/ 177800 w 6824134"/>
              <a:gd name="connsiteY66" fmla="*/ 956734 h 2116667"/>
              <a:gd name="connsiteX67" fmla="*/ 186267 w 6824134"/>
              <a:gd name="connsiteY67" fmla="*/ 999067 h 2116667"/>
              <a:gd name="connsiteX68" fmla="*/ 186267 w 6824134"/>
              <a:gd name="connsiteY68" fmla="*/ 1371600 h 2116667"/>
              <a:gd name="connsiteX69" fmla="*/ 203200 w 6824134"/>
              <a:gd name="connsiteY69" fmla="*/ 1718734 h 2116667"/>
              <a:gd name="connsiteX70" fmla="*/ 237067 w 6824134"/>
              <a:gd name="connsiteY70" fmla="*/ 1794934 h 2116667"/>
              <a:gd name="connsiteX71" fmla="*/ 262467 w 6824134"/>
              <a:gd name="connsiteY71" fmla="*/ 1811867 h 2116667"/>
              <a:gd name="connsiteX72" fmla="*/ 313267 w 6824134"/>
              <a:gd name="connsiteY72" fmla="*/ 1854200 h 2116667"/>
              <a:gd name="connsiteX73" fmla="*/ 355600 w 6824134"/>
              <a:gd name="connsiteY73" fmla="*/ 1862667 h 2116667"/>
              <a:gd name="connsiteX74" fmla="*/ 448734 w 6824134"/>
              <a:gd name="connsiteY74" fmla="*/ 1879600 h 2116667"/>
              <a:gd name="connsiteX75" fmla="*/ 1049867 w 6824134"/>
              <a:gd name="connsiteY75" fmla="*/ 1888067 h 2116667"/>
              <a:gd name="connsiteX76" fmla="*/ 1185334 w 6824134"/>
              <a:gd name="connsiteY76" fmla="*/ 1905000 h 2116667"/>
              <a:gd name="connsiteX77" fmla="*/ 1769534 w 6824134"/>
              <a:gd name="connsiteY77" fmla="*/ 1896534 h 2116667"/>
              <a:gd name="connsiteX78" fmla="*/ 2336800 w 6824134"/>
              <a:gd name="connsiteY78" fmla="*/ 1905000 h 2116667"/>
              <a:gd name="connsiteX79" fmla="*/ 2429934 w 6824134"/>
              <a:gd name="connsiteY79" fmla="*/ 1913467 h 2116667"/>
              <a:gd name="connsiteX80" fmla="*/ 2802467 w 6824134"/>
              <a:gd name="connsiteY80" fmla="*/ 1921934 h 2116667"/>
              <a:gd name="connsiteX81" fmla="*/ 2921000 w 6824134"/>
              <a:gd name="connsiteY81" fmla="*/ 1938867 h 2116667"/>
              <a:gd name="connsiteX82" fmla="*/ 2971800 w 6824134"/>
              <a:gd name="connsiteY82" fmla="*/ 1947334 h 2116667"/>
              <a:gd name="connsiteX83" fmla="*/ 3259667 w 6824134"/>
              <a:gd name="connsiteY83" fmla="*/ 1938867 h 2116667"/>
              <a:gd name="connsiteX84" fmla="*/ 3285067 w 6824134"/>
              <a:gd name="connsiteY84" fmla="*/ 1930400 h 2116667"/>
              <a:gd name="connsiteX85" fmla="*/ 3361267 w 6824134"/>
              <a:gd name="connsiteY85" fmla="*/ 1921934 h 2116667"/>
              <a:gd name="connsiteX86" fmla="*/ 3412067 w 6824134"/>
              <a:gd name="connsiteY86" fmla="*/ 1913467 h 2116667"/>
              <a:gd name="connsiteX87" fmla="*/ 3615267 w 6824134"/>
              <a:gd name="connsiteY87" fmla="*/ 1896534 h 2116667"/>
              <a:gd name="connsiteX88" fmla="*/ 3674534 w 6824134"/>
              <a:gd name="connsiteY88" fmla="*/ 1888067 h 2116667"/>
              <a:gd name="connsiteX89" fmla="*/ 3767667 w 6824134"/>
              <a:gd name="connsiteY89" fmla="*/ 1854200 h 2116667"/>
              <a:gd name="connsiteX90" fmla="*/ 3826934 w 6824134"/>
              <a:gd name="connsiteY90" fmla="*/ 1845734 h 2116667"/>
              <a:gd name="connsiteX91" fmla="*/ 3860800 w 6824134"/>
              <a:gd name="connsiteY91" fmla="*/ 1837267 h 2116667"/>
              <a:gd name="connsiteX92" fmla="*/ 3945467 w 6824134"/>
              <a:gd name="connsiteY92" fmla="*/ 1828800 h 2116667"/>
              <a:gd name="connsiteX93" fmla="*/ 3996267 w 6824134"/>
              <a:gd name="connsiteY93" fmla="*/ 1811867 h 2116667"/>
              <a:gd name="connsiteX94" fmla="*/ 4030134 w 6824134"/>
              <a:gd name="connsiteY94" fmla="*/ 1803400 h 2116667"/>
              <a:gd name="connsiteX95" fmla="*/ 4080934 w 6824134"/>
              <a:gd name="connsiteY95" fmla="*/ 1786467 h 2116667"/>
              <a:gd name="connsiteX96" fmla="*/ 4157134 w 6824134"/>
              <a:gd name="connsiteY96" fmla="*/ 1778000 h 2116667"/>
              <a:gd name="connsiteX97" fmla="*/ 4326467 w 6824134"/>
              <a:gd name="connsiteY97" fmla="*/ 1786467 h 2116667"/>
              <a:gd name="connsiteX98" fmla="*/ 4385734 w 6824134"/>
              <a:gd name="connsiteY98" fmla="*/ 1820334 h 2116667"/>
              <a:gd name="connsiteX99" fmla="*/ 4428067 w 6824134"/>
              <a:gd name="connsiteY99" fmla="*/ 1837267 h 2116667"/>
              <a:gd name="connsiteX100" fmla="*/ 4445000 w 6824134"/>
              <a:gd name="connsiteY100" fmla="*/ 1862667 h 2116667"/>
              <a:gd name="connsiteX101" fmla="*/ 4461934 w 6824134"/>
              <a:gd name="connsiteY101" fmla="*/ 1879600 h 2116667"/>
              <a:gd name="connsiteX102" fmla="*/ 4470400 w 6824134"/>
              <a:gd name="connsiteY102" fmla="*/ 2048934 h 2116667"/>
              <a:gd name="connsiteX103" fmla="*/ 4487334 w 6824134"/>
              <a:gd name="connsiteY103" fmla="*/ 2065867 h 2116667"/>
              <a:gd name="connsiteX104" fmla="*/ 4529667 w 6824134"/>
              <a:gd name="connsiteY104" fmla="*/ 2091267 h 2116667"/>
              <a:gd name="connsiteX105" fmla="*/ 4572000 w 6824134"/>
              <a:gd name="connsiteY105" fmla="*/ 2099734 h 2116667"/>
              <a:gd name="connsiteX106" fmla="*/ 4631267 w 6824134"/>
              <a:gd name="connsiteY106" fmla="*/ 2116667 h 2116667"/>
              <a:gd name="connsiteX107" fmla="*/ 4800600 w 6824134"/>
              <a:gd name="connsiteY107" fmla="*/ 2099734 h 2116667"/>
              <a:gd name="connsiteX108" fmla="*/ 4859867 w 6824134"/>
              <a:gd name="connsiteY108" fmla="*/ 2082800 h 2116667"/>
              <a:gd name="connsiteX109" fmla="*/ 4893734 w 6824134"/>
              <a:gd name="connsiteY109" fmla="*/ 2074334 h 2116667"/>
              <a:gd name="connsiteX110" fmla="*/ 4944534 w 6824134"/>
              <a:gd name="connsiteY110" fmla="*/ 2057400 h 2116667"/>
              <a:gd name="connsiteX111" fmla="*/ 5003800 w 6824134"/>
              <a:gd name="connsiteY111" fmla="*/ 2040467 h 2116667"/>
              <a:gd name="connsiteX112" fmla="*/ 5156200 w 6824134"/>
              <a:gd name="connsiteY112" fmla="*/ 2048934 h 2116667"/>
              <a:gd name="connsiteX113" fmla="*/ 5257800 w 6824134"/>
              <a:gd name="connsiteY113" fmla="*/ 2065867 h 2116667"/>
              <a:gd name="connsiteX114" fmla="*/ 5283200 w 6824134"/>
              <a:gd name="connsiteY114" fmla="*/ 2074334 h 2116667"/>
              <a:gd name="connsiteX115" fmla="*/ 5469467 w 6824134"/>
              <a:gd name="connsiteY115" fmla="*/ 2091267 h 2116667"/>
              <a:gd name="connsiteX116" fmla="*/ 5647267 w 6824134"/>
              <a:gd name="connsiteY116" fmla="*/ 2082800 h 2116667"/>
              <a:gd name="connsiteX117" fmla="*/ 5689600 w 6824134"/>
              <a:gd name="connsiteY117" fmla="*/ 2074334 h 2116667"/>
              <a:gd name="connsiteX118" fmla="*/ 5816600 w 6824134"/>
              <a:gd name="connsiteY118" fmla="*/ 2057400 h 2116667"/>
              <a:gd name="connsiteX119" fmla="*/ 6206067 w 6824134"/>
              <a:gd name="connsiteY119" fmla="*/ 2040467 h 2116667"/>
              <a:gd name="connsiteX120" fmla="*/ 6282267 w 6824134"/>
              <a:gd name="connsiteY120" fmla="*/ 2006600 h 2116667"/>
              <a:gd name="connsiteX121" fmla="*/ 6333067 w 6824134"/>
              <a:gd name="connsiteY121" fmla="*/ 1955800 h 2116667"/>
              <a:gd name="connsiteX122" fmla="*/ 6350000 w 6824134"/>
              <a:gd name="connsiteY122" fmla="*/ 1921934 h 2116667"/>
              <a:gd name="connsiteX123" fmla="*/ 6366934 w 6824134"/>
              <a:gd name="connsiteY123" fmla="*/ 1905000 h 2116667"/>
              <a:gd name="connsiteX124" fmla="*/ 6417734 w 6824134"/>
              <a:gd name="connsiteY124" fmla="*/ 1828800 h 2116667"/>
              <a:gd name="connsiteX125" fmla="*/ 6468534 w 6824134"/>
              <a:gd name="connsiteY125" fmla="*/ 1769534 h 2116667"/>
              <a:gd name="connsiteX126" fmla="*/ 6519334 w 6824134"/>
              <a:gd name="connsiteY126" fmla="*/ 1718734 h 2116667"/>
              <a:gd name="connsiteX127" fmla="*/ 6561667 w 6824134"/>
              <a:gd name="connsiteY127" fmla="*/ 1667934 h 2116667"/>
              <a:gd name="connsiteX128" fmla="*/ 6604000 w 6824134"/>
              <a:gd name="connsiteY128" fmla="*/ 1642534 h 2116667"/>
              <a:gd name="connsiteX129" fmla="*/ 6680200 w 6824134"/>
              <a:gd name="connsiteY129" fmla="*/ 1557867 h 2116667"/>
              <a:gd name="connsiteX130" fmla="*/ 6697134 w 6824134"/>
              <a:gd name="connsiteY130" fmla="*/ 1540934 h 2116667"/>
              <a:gd name="connsiteX131" fmla="*/ 6731000 w 6824134"/>
              <a:gd name="connsiteY131" fmla="*/ 1481667 h 2116667"/>
              <a:gd name="connsiteX132" fmla="*/ 6764867 w 6824134"/>
              <a:gd name="connsiteY132" fmla="*/ 1413934 h 2116667"/>
              <a:gd name="connsiteX133" fmla="*/ 6807200 w 6824134"/>
              <a:gd name="connsiteY133" fmla="*/ 1346200 h 2116667"/>
              <a:gd name="connsiteX134" fmla="*/ 6824134 w 6824134"/>
              <a:gd name="connsiteY134" fmla="*/ 1320800 h 2116667"/>
              <a:gd name="connsiteX135" fmla="*/ 6815667 w 6824134"/>
              <a:gd name="connsiteY135" fmla="*/ 1286934 h 2116667"/>
              <a:gd name="connsiteX136" fmla="*/ 6773334 w 6824134"/>
              <a:gd name="connsiteY136" fmla="*/ 1210734 h 2116667"/>
              <a:gd name="connsiteX137" fmla="*/ 6722534 w 6824134"/>
              <a:gd name="connsiteY137" fmla="*/ 1117600 h 2116667"/>
              <a:gd name="connsiteX138" fmla="*/ 6705600 w 6824134"/>
              <a:gd name="connsiteY138" fmla="*/ 1092200 h 2116667"/>
              <a:gd name="connsiteX139" fmla="*/ 6671734 w 6824134"/>
              <a:gd name="connsiteY139" fmla="*/ 1058334 h 2116667"/>
              <a:gd name="connsiteX140" fmla="*/ 6637867 w 6824134"/>
              <a:gd name="connsiteY140" fmla="*/ 1007534 h 2116667"/>
              <a:gd name="connsiteX141" fmla="*/ 6620934 w 6824134"/>
              <a:gd name="connsiteY141" fmla="*/ 982134 h 2116667"/>
              <a:gd name="connsiteX142" fmla="*/ 6604000 w 6824134"/>
              <a:gd name="connsiteY142" fmla="*/ 965200 h 2116667"/>
              <a:gd name="connsiteX143" fmla="*/ 6595534 w 6824134"/>
              <a:gd name="connsiteY143" fmla="*/ 939800 h 2116667"/>
              <a:gd name="connsiteX144" fmla="*/ 6587067 w 6824134"/>
              <a:gd name="connsiteY144" fmla="*/ 905934 h 2116667"/>
              <a:gd name="connsiteX145" fmla="*/ 6570134 w 6824134"/>
              <a:gd name="connsiteY145" fmla="*/ 872067 h 2116667"/>
              <a:gd name="connsiteX146" fmla="*/ 6553200 w 6824134"/>
              <a:gd name="connsiteY146" fmla="*/ 821267 h 2116667"/>
              <a:gd name="connsiteX147" fmla="*/ 6544734 w 6824134"/>
              <a:gd name="connsiteY147" fmla="*/ 795867 h 2116667"/>
              <a:gd name="connsiteX148" fmla="*/ 6527800 w 6824134"/>
              <a:gd name="connsiteY148" fmla="*/ 762000 h 2116667"/>
              <a:gd name="connsiteX149" fmla="*/ 6451600 w 6824134"/>
              <a:gd name="connsiteY149" fmla="*/ 668867 h 2116667"/>
              <a:gd name="connsiteX150" fmla="*/ 6426200 w 6824134"/>
              <a:gd name="connsiteY150" fmla="*/ 635000 h 2116667"/>
              <a:gd name="connsiteX151" fmla="*/ 6392334 w 6824134"/>
              <a:gd name="connsiteY151" fmla="*/ 584200 h 2116667"/>
              <a:gd name="connsiteX152" fmla="*/ 6299200 w 6824134"/>
              <a:gd name="connsiteY152" fmla="*/ 524934 h 2116667"/>
              <a:gd name="connsiteX153" fmla="*/ 6265334 w 6824134"/>
              <a:gd name="connsiteY153" fmla="*/ 508000 h 2116667"/>
              <a:gd name="connsiteX154" fmla="*/ 6206067 w 6824134"/>
              <a:gd name="connsiteY154" fmla="*/ 482600 h 2116667"/>
              <a:gd name="connsiteX155" fmla="*/ 6163734 w 6824134"/>
              <a:gd name="connsiteY155" fmla="*/ 457200 h 2116667"/>
              <a:gd name="connsiteX156" fmla="*/ 6053667 w 6824134"/>
              <a:gd name="connsiteY156" fmla="*/ 440267 h 2116667"/>
              <a:gd name="connsiteX157" fmla="*/ 5985934 w 6824134"/>
              <a:gd name="connsiteY157" fmla="*/ 423334 h 2116667"/>
              <a:gd name="connsiteX158" fmla="*/ 5943600 w 6824134"/>
              <a:gd name="connsiteY158" fmla="*/ 414867 h 2116667"/>
              <a:gd name="connsiteX159" fmla="*/ 5757334 w 6824134"/>
              <a:gd name="connsiteY159" fmla="*/ 431800 h 2116667"/>
              <a:gd name="connsiteX160" fmla="*/ 5723467 w 6824134"/>
              <a:gd name="connsiteY160" fmla="*/ 440267 h 2116667"/>
              <a:gd name="connsiteX161" fmla="*/ 5647267 w 6824134"/>
              <a:gd name="connsiteY161" fmla="*/ 457200 h 2116667"/>
              <a:gd name="connsiteX162" fmla="*/ 5545667 w 6824134"/>
              <a:gd name="connsiteY162" fmla="*/ 474134 h 2116667"/>
              <a:gd name="connsiteX163" fmla="*/ 5511800 w 6824134"/>
              <a:gd name="connsiteY163" fmla="*/ 482600 h 2116667"/>
              <a:gd name="connsiteX164" fmla="*/ 5410200 w 6824134"/>
              <a:gd name="connsiteY164" fmla="*/ 499534 h 2116667"/>
              <a:gd name="connsiteX165" fmla="*/ 5384800 w 6824134"/>
              <a:gd name="connsiteY165" fmla="*/ 508000 h 2116667"/>
              <a:gd name="connsiteX166" fmla="*/ 5046134 w 6824134"/>
              <a:gd name="connsiteY166" fmla="*/ 499534 h 2116667"/>
              <a:gd name="connsiteX167" fmla="*/ 4995334 w 6824134"/>
              <a:gd name="connsiteY167" fmla="*/ 491067 h 2116667"/>
              <a:gd name="connsiteX168" fmla="*/ 4902200 w 6824134"/>
              <a:gd name="connsiteY168" fmla="*/ 448734 h 2116667"/>
              <a:gd name="connsiteX169" fmla="*/ 4885267 w 6824134"/>
              <a:gd name="connsiteY169" fmla="*/ 431800 h 2116667"/>
              <a:gd name="connsiteX170" fmla="*/ 4842934 w 6824134"/>
              <a:gd name="connsiteY170" fmla="*/ 364067 h 2116667"/>
              <a:gd name="connsiteX171" fmla="*/ 4792134 w 6824134"/>
              <a:gd name="connsiteY171" fmla="*/ 304800 h 2116667"/>
              <a:gd name="connsiteX172" fmla="*/ 4766734 w 6824134"/>
              <a:gd name="connsiteY172" fmla="*/ 296334 h 2116667"/>
              <a:gd name="connsiteX173" fmla="*/ 4741334 w 6824134"/>
              <a:gd name="connsiteY173" fmla="*/ 279400 h 2116667"/>
              <a:gd name="connsiteX174" fmla="*/ 4724400 w 6824134"/>
              <a:gd name="connsiteY174" fmla="*/ 262467 h 2116667"/>
              <a:gd name="connsiteX175" fmla="*/ 4690534 w 6824134"/>
              <a:gd name="connsiteY175" fmla="*/ 254000 h 2116667"/>
              <a:gd name="connsiteX176" fmla="*/ 4682067 w 6824134"/>
              <a:gd name="connsiteY176" fmla="*/ 228600 h 2116667"/>
              <a:gd name="connsiteX177" fmla="*/ 4605867 w 6824134"/>
              <a:gd name="connsiteY177" fmla="*/ 160867 h 2116667"/>
              <a:gd name="connsiteX178" fmla="*/ 4597400 w 6824134"/>
              <a:gd name="connsiteY178" fmla="*/ 135467 h 2116667"/>
              <a:gd name="connsiteX179" fmla="*/ 4555067 w 6824134"/>
              <a:gd name="connsiteY179" fmla="*/ 84667 h 2116667"/>
              <a:gd name="connsiteX180" fmla="*/ 4538134 w 6824134"/>
              <a:gd name="connsiteY180" fmla="*/ 67734 h 2116667"/>
              <a:gd name="connsiteX181" fmla="*/ 4445000 w 6824134"/>
              <a:gd name="connsiteY181" fmla="*/ 59267 h 2116667"/>
              <a:gd name="connsiteX182" fmla="*/ 4529667 w 6824134"/>
              <a:gd name="connsiteY182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191000 w 6824134"/>
              <a:gd name="connsiteY4" fmla="*/ 931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080934 w 6824134"/>
              <a:gd name="connsiteY7" fmla="*/ 143934 h 2116667"/>
              <a:gd name="connsiteX8" fmla="*/ 4064000 w 6824134"/>
              <a:gd name="connsiteY8" fmla="*/ 160867 h 2116667"/>
              <a:gd name="connsiteX9" fmla="*/ 3898900 w 6824134"/>
              <a:gd name="connsiteY9" fmla="*/ 25400 h 2116667"/>
              <a:gd name="connsiteX10" fmla="*/ 3819525 w 6824134"/>
              <a:gd name="connsiteY10" fmla="*/ 240242 h 2116667"/>
              <a:gd name="connsiteX11" fmla="*/ 3937000 w 6824134"/>
              <a:gd name="connsiteY11" fmla="*/ 228600 h 2116667"/>
              <a:gd name="connsiteX12" fmla="*/ 3920067 w 6824134"/>
              <a:gd name="connsiteY12" fmla="*/ 245534 h 2116667"/>
              <a:gd name="connsiteX13" fmla="*/ 3903134 w 6824134"/>
              <a:gd name="connsiteY13" fmla="*/ 296334 h 2116667"/>
              <a:gd name="connsiteX14" fmla="*/ 3894667 w 6824134"/>
              <a:gd name="connsiteY14" fmla="*/ 321734 h 2116667"/>
              <a:gd name="connsiteX15" fmla="*/ 3886200 w 6824134"/>
              <a:gd name="connsiteY15" fmla="*/ 423334 h 2116667"/>
              <a:gd name="connsiteX16" fmla="*/ 3877734 w 6824134"/>
              <a:gd name="connsiteY16" fmla="*/ 457200 h 2116667"/>
              <a:gd name="connsiteX17" fmla="*/ 3869267 w 6824134"/>
              <a:gd name="connsiteY17" fmla="*/ 541867 h 2116667"/>
              <a:gd name="connsiteX18" fmla="*/ 3860800 w 6824134"/>
              <a:gd name="connsiteY18" fmla="*/ 584200 h 2116667"/>
              <a:gd name="connsiteX19" fmla="*/ 3852334 w 6824134"/>
              <a:gd name="connsiteY19" fmla="*/ 635000 h 2116667"/>
              <a:gd name="connsiteX20" fmla="*/ 3843867 w 6824134"/>
              <a:gd name="connsiteY20" fmla="*/ 660400 h 2116667"/>
              <a:gd name="connsiteX21" fmla="*/ 3818467 w 6824134"/>
              <a:gd name="connsiteY21" fmla="*/ 778934 h 2116667"/>
              <a:gd name="connsiteX22" fmla="*/ 3767667 w 6824134"/>
              <a:gd name="connsiteY22" fmla="*/ 897467 h 2116667"/>
              <a:gd name="connsiteX23" fmla="*/ 3733800 w 6824134"/>
              <a:gd name="connsiteY23" fmla="*/ 914400 h 2116667"/>
              <a:gd name="connsiteX24" fmla="*/ 3691467 w 6824134"/>
              <a:gd name="connsiteY24" fmla="*/ 948267 h 2116667"/>
              <a:gd name="connsiteX25" fmla="*/ 3666067 w 6824134"/>
              <a:gd name="connsiteY25" fmla="*/ 956734 h 2116667"/>
              <a:gd name="connsiteX26" fmla="*/ 3522134 w 6824134"/>
              <a:gd name="connsiteY26" fmla="*/ 922867 h 2116667"/>
              <a:gd name="connsiteX27" fmla="*/ 3505200 w 6824134"/>
              <a:gd name="connsiteY27" fmla="*/ 889000 h 2116667"/>
              <a:gd name="connsiteX28" fmla="*/ 3496734 w 6824134"/>
              <a:gd name="connsiteY28" fmla="*/ 863600 h 2116667"/>
              <a:gd name="connsiteX29" fmla="*/ 3505200 w 6824134"/>
              <a:gd name="connsiteY29" fmla="*/ 643467 h 2116667"/>
              <a:gd name="connsiteX30" fmla="*/ 3530600 w 6824134"/>
              <a:gd name="connsiteY30" fmla="*/ 533400 h 2116667"/>
              <a:gd name="connsiteX31" fmla="*/ 3547534 w 6824134"/>
              <a:gd name="connsiteY31" fmla="*/ 516467 h 2116667"/>
              <a:gd name="connsiteX32" fmla="*/ 3581400 w 6824134"/>
              <a:gd name="connsiteY32" fmla="*/ 440267 h 2116667"/>
              <a:gd name="connsiteX33" fmla="*/ 3589867 w 6824134"/>
              <a:gd name="connsiteY33" fmla="*/ 406400 h 2116667"/>
              <a:gd name="connsiteX34" fmla="*/ 3598334 w 6824134"/>
              <a:gd name="connsiteY34" fmla="*/ 381000 h 2116667"/>
              <a:gd name="connsiteX35" fmla="*/ 3615267 w 6824134"/>
              <a:gd name="connsiteY35" fmla="*/ 313267 h 2116667"/>
              <a:gd name="connsiteX36" fmla="*/ 3606800 w 6824134"/>
              <a:gd name="connsiteY36" fmla="*/ 101600 h 2116667"/>
              <a:gd name="connsiteX37" fmla="*/ 3581400 w 6824134"/>
              <a:gd name="connsiteY37" fmla="*/ 76200 h 2116667"/>
              <a:gd name="connsiteX38" fmla="*/ 3522134 w 6824134"/>
              <a:gd name="connsiteY38" fmla="*/ 50800 h 2116667"/>
              <a:gd name="connsiteX39" fmla="*/ 3251200 w 6824134"/>
              <a:gd name="connsiteY39" fmla="*/ 42334 h 2116667"/>
              <a:gd name="connsiteX40" fmla="*/ 2235200 w 6824134"/>
              <a:gd name="connsiteY40" fmla="*/ 42334 h 2116667"/>
              <a:gd name="connsiteX41" fmla="*/ 1540934 w 6824134"/>
              <a:gd name="connsiteY41" fmla="*/ 33867 h 2116667"/>
              <a:gd name="connsiteX42" fmla="*/ 1380067 w 6824134"/>
              <a:gd name="connsiteY42" fmla="*/ 25400 h 2116667"/>
              <a:gd name="connsiteX43" fmla="*/ 1151467 w 6824134"/>
              <a:gd name="connsiteY43" fmla="*/ 8467 h 2116667"/>
              <a:gd name="connsiteX44" fmla="*/ 762000 w 6824134"/>
              <a:gd name="connsiteY44" fmla="*/ 0 h 2116667"/>
              <a:gd name="connsiteX45" fmla="*/ 355600 w 6824134"/>
              <a:gd name="connsiteY45" fmla="*/ 8467 h 2116667"/>
              <a:gd name="connsiteX46" fmla="*/ 321734 w 6824134"/>
              <a:gd name="connsiteY46" fmla="*/ 25400 h 2116667"/>
              <a:gd name="connsiteX47" fmla="*/ 254000 w 6824134"/>
              <a:gd name="connsiteY47" fmla="*/ 33867 h 2116667"/>
              <a:gd name="connsiteX48" fmla="*/ 194734 w 6824134"/>
              <a:gd name="connsiteY48" fmla="*/ 67734 h 2116667"/>
              <a:gd name="connsiteX49" fmla="*/ 143934 w 6824134"/>
              <a:gd name="connsiteY49" fmla="*/ 101600 h 2116667"/>
              <a:gd name="connsiteX50" fmla="*/ 127000 w 6824134"/>
              <a:gd name="connsiteY50" fmla="*/ 127000 h 2116667"/>
              <a:gd name="connsiteX51" fmla="*/ 84667 w 6824134"/>
              <a:gd name="connsiteY51" fmla="*/ 169334 h 2116667"/>
              <a:gd name="connsiteX52" fmla="*/ 42334 w 6824134"/>
              <a:gd name="connsiteY52" fmla="*/ 220134 h 2116667"/>
              <a:gd name="connsiteX53" fmla="*/ 33867 w 6824134"/>
              <a:gd name="connsiteY53" fmla="*/ 254000 h 2116667"/>
              <a:gd name="connsiteX54" fmla="*/ 16934 w 6824134"/>
              <a:gd name="connsiteY54" fmla="*/ 304800 h 2116667"/>
              <a:gd name="connsiteX55" fmla="*/ 0 w 6824134"/>
              <a:gd name="connsiteY55" fmla="*/ 364067 h 2116667"/>
              <a:gd name="connsiteX56" fmla="*/ 8467 w 6824134"/>
              <a:gd name="connsiteY56" fmla="*/ 643467 h 2116667"/>
              <a:gd name="connsiteX57" fmla="*/ 25400 w 6824134"/>
              <a:gd name="connsiteY57" fmla="*/ 694267 h 2116667"/>
              <a:gd name="connsiteX58" fmla="*/ 42334 w 6824134"/>
              <a:gd name="connsiteY58" fmla="*/ 711200 h 2116667"/>
              <a:gd name="connsiteX59" fmla="*/ 76200 w 6824134"/>
              <a:gd name="connsiteY59" fmla="*/ 762000 h 2116667"/>
              <a:gd name="connsiteX60" fmla="*/ 84667 w 6824134"/>
              <a:gd name="connsiteY60" fmla="*/ 787400 h 2116667"/>
              <a:gd name="connsiteX61" fmla="*/ 101600 w 6824134"/>
              <a:gd name="connsiteY61" fmla="*/ 804334 h 2116667"/>
              <a:gd name="connsiteX62" fmla="*/ 118534 w 6824134"/>
              <a:gd name="connsiteY62" fmla="*/ 829734 h 2116667"/>
              <a:gd name="connsiteX63" fmla="*/ 152400 w 6824134"/>
              <a:gd name="connsiteY63" fmla="*/ 872067 h 2116667"/>
              <a:gd name="connsiteX64" fmla="*/ 160867 w 6824134"/>
              <a:gd name="connsiteY64" fmla="*/ 897467 h 2116667"/>
              <a:gd name="connsiteX65" fmla="*/ 169334 w 6824134"/>
              <a:gd name="connsiteY65" fmla="*/ 931334 h 2116667"/>
              <a:gd name="connsiteX66" fmla="*/ 177800 w 6824134"/>
              <a:gd name="connsiteY66" fmla="*/ 956734 h 2116667"/>
              <a:gd name="connsiteX67" fmla="*/ 186267 w 6824134"/>
              <a:gd name="connsiteY67" fmla="*/ 999067 h 2116667"/>
              <a:gd name="connsiteX68" fmla="*/ 186267 w 6824134"/>
              <a:gd name="connsiteY68" fmla="*/ 1371600 h 2116667"/>
              <a:gd name="connsiteX69" fmla="*/ 203200 w 6824134"/>
              <a:gd name="connsiteY69" fmla="*/ 1718734 h 2116667"/>
              <a:gd name="connsiteX70" fmla="*/ 237067 w 6824134"/>
              <a:gd name="connsiteY70" fmla="*/ 1794934 h 2116667"/>
              <a:gd name="connsiteX71" fmla="*/ 262467 w 6824134"/>
              <a:gd name="connsiteY71" fmla="*/ 1811867 h 2116667"/>
              <a:gd name="connsiteX72" fmla="*/ 313267 w 6824134"/>
              <a:gd name="connsiteY72" fmla="*/ 1854200 h 2116667"/>
              <a:gd name="connsiteX73" fmla="*/ 355600 w 6824134"/>
              <a:gd name="connsiteY73" fmla="*/ 1862667 h 2116667"/>
              <a:gd name="connsiteX74" fmla="*/ 448734 w 6824134"/>
              <a:gd name="connsiteY74" fmla="*/ 1879600 h 2116667"/>
              <a:gd name="connsiteX75" fmla="*/ 1049867 w 6824134"/>
              <a:gd name="connsiteY75" fmla="*/ 1888067 h 2116667"/>
              <a:gd name="connsiteX76" fmla="*/ 1185334 w 6824134"/>
              <a:gd name="connsiteY76" fmla="*/ 1905000 h 2116667"/>
              <a:gd name="connsiteX77" fmla="*/ 1769534 w 6824134"/>
              <a:gd name="connsiteY77" fmla="*/ 1896534 h 2116667"/>
              <a:gd name="connsiteX78" fmla="*/ 2336800 w 6824134"/>
              <a:gd name="connsiteY78" fmla="*/ 1905000 h 2116667"/>
              <a:gd name="connsiteX79" fmla="*/ 2429934 w 6824134"/>
              <a:gd name="connsiteY79" fmla="*/ 1913467 h 2116667"/>
              <a:gd name="connsiteX80" fmla="*/ 2802467 w 6824134"/>
              <a:gd name="connsiteY80" fmla="*/ 1921934 h 2116667"/>
              <a:gd name="connsiteX81" fmla="*/ 2921000 w 6824134"/>
              <a:gd name="connsiteY81" fmla="*/ 1938867 h 2116667"/>
              <a:gd name="connsiteX82" fmla="*/ 2971800 w 6824134"/>
              <a:gd name="connsiteY82" fmla="*/ 1947334 h 2116667"/>
              <a:gd name="connsiteX83" fmla="*/ 3259667 w 6824134"/>
              <a:gd name="connsiteY83" fmla="*/ 1938867 h 2116667"/>
              <a:gd name="connsiteX84" fmla="*/ 3285067 w 6824134"/>
              <a:gd name="connsiteY84" fmla="*/ 1930400 h 2116667"/>
              <a:gd name="connsiteX85" fmla="*/ 3361267 w 6824134"/>
              <a:gd name="connsiteY85" fmla="*/ 1921934 h 2116667"/>
              <a:gd name="connsiteX86" fmla="*/ 3412067 w 6824134"/>
              <a:gd name="connsiteY86" fmla="*/ 1913467 h 2116667"/>
              <a:gd name="connsiteX87" fmla="*/ 3615267 w 6824134"/>
              <a:gd name="connsiteY87" fmla="*/ 1896534 h 2116667"/>
              <a:gd name="connsiteX88" fmla="*/ 3674534 w 6824134"/>
              <a:gd name="connsiteY88" fmla="*/ 1888067 h 2116667"/>
              <a:gd name="connsiteX89" fmla="*/ 3767667 w 6824134"/>
              <a:gd name="connsiteY89" fmla="*/ 1854200 h 2116667"/>
              <a:gd name="connsiteX90" fmla="*/ 3826934 w 6824134"/>
              <a:gd name="connsiteY90" fmla="*/ 1845734 h 2116667"/>
              <a:gd name="connsiteX91" fmla="*/ 3860800 w 6824134"/>
              <a:gd name="connsiteY91" fmla="*/ 1837267 h 2116667"/>
              <a:gd name="connsiteX92" fmla="*/ 3945467 w 6824134"/>
              <a:gd name="connsiteY92" fmla="*/ 1828800 h 2116667"/>
              <a:gd name="connsiteX93" fmla="*/ 3996267 w 6824134"/>
              <a:gd name="connsiteY93" fmla="*/ 1811867 h 2116667"/>
              <a:gd name="connsiteX94" fmla="*/ 4030134 w 6824134"/>
              <a:gd name="connsiteY94" fmla="*/ 1803400 h 2116667"/>
              <a:gd name="connsiteX95" fmla="*/ 4080934 w 6824134"/>
              <a:gd name="connsiteY95" fmla="*/ 1786467 h 2116667"/>
              <a:gd name="connsiteX96" fmla="*/ 4157134 w 6824134"/>
              <a:gd name="connsiteY96" fmla="*/ 1778000 h 2116667"/>
              <a:gd name="connsiteX97" fmla="*/ 4326467 w 6824134"/>
              <a:gd name="connsiteY97" fmla="*/ 1786467 h 2116667"/>
              <a:gd name="connsiteX98" fmla="*/ 4385734 w 6824134"/>
              <a:gd name="connsiteY98" fmla="*/ 1820334 h 2116667"/>
              <a:gd name="connsiteX99" fmla="*/ 4428067 w 6824134"/>
              <a:gd name="connsiteY99" fmla="*/ 1837267 h 2116667"/>
              <a:gd name="connsiteX100" fmla="*/ 4445000 w 6824134"/>
              <a:gd name="connsiteY100" fmla="*/ 1862667 h 2116667"/>
              <a:gd name="connsiteX101" fmla="*/ 4461934 w 6824134"/>
              <a:gd name="connsiteY101" fmla="*/ 1879600 h 2116667"/>
              <a:gd name="connsiteX102" fmla="*/ 4470400 w 6824134"/>
              <a:gd name="connsiteY102" fmla="*/ 2048934 h 2116667"/>
              <a:gd name="connsiteX103" fmla="*/ 4487334 w 6824134"/>
              <a:gd name="connsiteY103" fmla="*/ 2065867 h 2116667"/>
              <a:gd name="connsiteX104" fmla="*/ 4529667 w 6824134"/>
              <a:gd name="connsiteY104" fmla="*/ 2091267 h 2116667"/>
              <a:gd name="connsiteX105" fmla="*/ 4572000 w 6824134"/>
              <a:gd name="connsiteY105" fmla="*/ 2099734 h 2116667"/>
              <a:gd name="connsiteX106" fmla="*/ 4631267 w 6824134"/>
              <a:gd name="connsiteY106" fmla="*/ 2116667 h 2116667"/>
              <a:gd name="connsiteX107" fmla="*/ 4800600 w 6824134"/>
              <a:gd name="connsiteY107" fmla="*/ 2099734 h 2116667"/>
              <a:gd name="connsiteX108" fmla="*/ 4859867 w 6824134"/>
              <a:gd name="connsiteY108" fmla="*/ 2082800 h 2116667"/>
              <a:gd name="connsiteX109" fmla="*/ 4893734 w 6824134"/>
              <a:gd name="connsiteY109" fmla="*/ 2074334 h 2116667"/>
              <a:gd name="connsiteX110" fmla="*/ 4944534 w 6824134"/>
              <a:gd name="connsiteY110" fmla="*/ 2057400 h 2116667"/>
              <a:gd name="connsiteX111" fmla="*/ 5003800 w 6824134"/>
              <a:gd name="connsiteY111" fmla="*/ 2040467 h 2116667"/>
              <a:gd name="connsiteX112" fmla="*/ 5156200 w 6824134"/>
              <a:gd name="connsiteY112" fmla="*/ 2048934 h 2116667"/>
              <a:gd name="connsiteX113" fmla="*/ 5257800 w 6824134"/>
              <a:gd name="connsiteY113" fmla="*/ 2065867 h 2116667"/>
              <a:gd name="connsiteX114" fmla="*/ 5283200 w 6824134"/>
              <a:gd name="connsiteY114" fmla="*/ 2074334 h 2116667"/>
              <a:gd name="connsiteX115" fmla="*/ 5469467 w 6824134"/>
              <a:gd name="connsiteY115" fmla="*/ 2091267 h 2116667"/>
              <a:gd name="connsiteX116" fmla="*/ 5647267 w 6824134"/>
              <a:gd name="connsiteY116" fmla="*/ 2082800 h 2116667"/>
              <a:gd name="connsiteX117" fmla="*/ 5689600 w 6824134"/>
              <a:gd name="connsiteY117" fmla="*/ 2074334 h 2116667"/>
              <a:gd name="connsiteX118" fmla="*/ 5816600 w 6824134"/>
              <a:gd name="connsiteY118" fmla="*/ 2057400 h 2116667"/>
              <a:gd name="connsiteX119" fmla="*/ 6206067 w 6824134"/>
              <a:gd name="connsiteY119" fmla="*/ 2040467 h 2116667"/>
              <a:gd name="connsiteX120" fmla="*/ 6282267 w 6824134"/>
              <a:gd name="connsiteY120" fmla="*/ 2006600 h 2116667"/>
              <a:gd name="connsiteX121" fmla="*/ 6333067 w 6824134"/>
              <a:gd name="connsiteY121" fmla="*/ 1955800 h 2116667"/>
              <a:gd name="connsiteX122" fmla="*/ 6350000 w 6824134"/>
              <a:gd name="connsiteY122" fmla="*/ 1921934 h 2116667"/>
              <a:gd name="connsiteX123" fmla="*/ 6366934 w 6824134"/>
              <a:gd name="connsiteY123" fmla="*/ 1905000 h 2116667"/>
              <a:gd name="connsiteX124" fmla="*/ 6417734 w 6824134"/>
              <a:gd name="connsiteY124" fmla="*/ 1828800 h 2116667"/>
              <a:gd name="connsiteX125" fmla="*/ 6468534 w 6824134"/>
              <a:gd name="connsiteY125" fmla="*/ 1769534 h 2116667"/>
              <a:gd name="connsiteX126" fmla="*/ 6519334 w 6824134"/>
              <a:gd name="connsiteY126" fmla="*/ 1718734 h 2116667"/>
              <a:gd name="connsiteX127" fmla="*/ 6561667 w 6824134"/>
              <a:gd name="connsiteY127" fmla="*/ 1667934 h 2116667"/>
              <a:gd name="connsiteX128" fmla="*/ 6604000 w 6824134"/>
              <a:gd name="connsiteY128" fmla="*/ 1642534 h 2116667"/>
              <a:gd name="connsiteX129" fmla="*/ 6680200 w 6824134"/>
              <a:gd name="connsiteY129" fmla="*/ 1557867 h 2116667"/>
              <a:gd name="connsiteX130" fmla="*/ 6697134 w 6824134"/>
              <a:gd name="connsiteY130" fmla="*/ 1540934 h 2116667"/>
              <a:gd name="connsiteX131" fmla="*/ 6731000 w 6824134"/>
              <a:gd name="connsiteY131" fmla="*/ 1481667 h 2116667"/>
              <a:gd name="connsiteX132" fmla="*/ 6764867 w 6824134"/>
              <a:gd name="connsiteY132" fmla="*/ 1413934 h 2116667"/>
              <a:gd name="connsiteX133" fmla="*/ 6807200 w 6824134"/>
              <a:gd name="connsiteY133" fmla="*/ 1346200 h 2116667"/>
              <a:gd name="connsiteX134" fmla="*/ 6824134 w 6824134"/>
              <a:gd name="connsiteY134" fmla="*/ 1320800 h 2116667"/>
              <a:gd name="connsiteX135" fmla="*/ 6815667 w 6824134"/>
              <a:gd name="connsiteY135" fmla="*/ 1286934 h 2116667"/>
              <a:gd name="connsiteX136" fmla="*/ 6773334 w 6824134"/>
              <a:gd name="connsiteY136" fmla="*/ 1210734 h 2116667"/>
              <a:gd name="connsiteX137" fmla="*/ 6722534 w 6824134"/>
              <a:gd name="connsiteY137" fmla="*/ 1117600 h 2116667"/>
              <a:gd name="connsiteX138" fmla="*/ 6705600 w 6824134"/>
              <a:gd name="connsiteY138" fmla="*/ 1092200 h 2116667"/>
              <a:gd name="connsiteX139" fmla="*/ 6671734 w 6824134"/>
              <a:gd name="connsiteY139" fmla="*/ 1058334 h 2116667"/>
              <a:gd name="connsiteX140" fmla="*/ 6637867 w 6824134"/>
              <a:gd name="connsiteY140" fmla="*/ 1007534 h 2116667"/>
              <a:gd name="connsiteX141" fmla="*/ 6620934 w 6824134"/>
              <a:gd name="connsiteY141" fmla="*/ 982134 h 2116667"/>
              <a:gd name="connsiteX142" fmla="*/ 6604000 w 6824134"/>
              <a:gd name="connsiteY142" fmla="*/ 965200 h 2116667"/>
              <a:gd name="connsiteX143" fmla="*/ 6595534 w 6824134"/>
              <a:gd name="connsiteY143" fmla="*/ 939800 h 2116667"/>
              <a:gd name="connsiteX144" fmla="*/ 6587067 w 6824134"/>
              <a:gd name="connsiteY144" fmla="*/ 905934 h 2116667"/>
              <a:gd name="connsiteX145" fmla="*/ 6570134 w 6824134"/>
              <a:gd name="connsiteY145" fmla="*/ 872067 h 2116667"/>
              <a:gd name="connsiteX146" fmla="*/ 6553200 w 6824134"/>
              <a:gd name="connsiteY146" fmla="*/ 821267 h 2116667"/>
              <a:gd name="connsiteX147" fmla="*/ 6544734 w 6824134"/>
              <a:gd name="connsiteY147" fmla="*/ 795867 h 2116667"/>
              <a:gd name="connsiteX148" fmla="*/ 6527800 w 6824134"/>
              <a:gd name="connsiteY148" fmla="*/ 762000 h 2116667"/>
              <a:gd name="connsiteX149" fmla="*/ 6451600 w 6824134"/>
              <a:gd name="connsiteY149" fmla="*/ 668867 h 2116667"/>
              <a:gd name="connsiteX150" fmla="*/ 6426200 w 6824134"/>
              <a:gd name="connsiteY150" fmla="*/ 635000 h 2116667"/>
              <a:gd name="connsiteX151" fmla="*/ 6392334 w 6824134"/>
              <a:gd name="connsiteY151" fmla="*/ 584200 h 2116667"/>
              <a:gd name="connsiteX152" fmla="*/ 6299200 w 6824134"/>
              <a:gd name="connsiteY152" fmla="*/ 524934 h 2116667"/>
              <a:gd name="connsiteX153" fmla="*/ 6265334 w 6824134"/>
              <a:gd name="connsiteY153" fmla="*/ 508000 h 2116667"/>
              <a:gd name="connsiteX154" fmla="*/ 6206067 w 6824134"/>
              <a:gd name="connsiteY154" fmla="*/ 482600 h 2116667"/>
              <a:gd name="connsiteX155" fmla="*/ 6163734 w 6824134"/>
              <a:gd name="connsiteY155" fmla="*/ 457200 h 2116667"/>
              <a:gd name="connsiteX156" fmla="*/ 6053667 w 6824134"/>
              <a:gd name="connsiteY156" fmla="*/ 440267 h 2116667"/>
              <a:gd name="connsiteX157" fmla="*/ 5985934 w 6824134"/>
              <a:gd name="connsiteY157" fmla="*/ 423334 h 2116667"/>
              <a:gd name="connsiteX158" fmla="*/ 5943600 w 6824134"/>
              <a:gd name="connsiteY158" fmla="*/ 414867 h 2116667"/>
              <a:gd name="connsiteX159" fmla="*/ 5757334 w 6824134"/>
              <a:gd name="connsiteY159" fmla="*/ 431800 h 2116667"/>
              <a:gd name="connsiteX160" fmla="*/ 5723467 w 6824134"/>
              <a:gd name="connsiteY160" fmla="*/ 440267 h 2116667"/>
              <a:gd name="connsiteX161" fmla="*/ 5647267 w 6824134"/>
              <a:gd name="connsiteY161" fmla="*/ 457200 h 2116667"/>
              <a:gd name="connsiteX162" fmla="*/ 5545667 w 6824134"/>
              <a:gd name="connsiteY162" fmla="*/ 474134 h 2116667"/>
              <a:gd name="connsiteX163" fmla="*/ 5511800 w 6824134"/>
              <a:gd name="connsiteY163" fmla="*/ 482600 h 2116667"/>
              <a:gd name="connsiteX164" fmla="*/ 5410200 w 6824134"/>
              <a:gd name="connsiteY164" fmla="*/ 499534 h 2116667"/>
              <a:gd name="connsiteX165" fmla="*/ 5384800 w 6824134"/>
              <a:gd name="connsiteY165" fmla="*/ 508000 h 2116667"/>
              <a:gd name="connsiteX166" fmla="*/ 5046134 w 6824134"/>
              <a:gd name="connsiteY166" fmla="*/ 499534 h 2116667"/>
              <a:gd name="connsiteX167" fmla="*/ 4995334 w 6824134"/>
              <a:gd name="connsiteY167" fmla="*/ 491067 h 2116667"/>
              <a:gd name="connsiteX168" fmla="*/ 4902200 w 6824134"/>
              <a:gd name="connsiteY168" fmla="*/ 448734 h 2116667"/>
              <a:gd name="connsiteX169" fmla="*/ 4885267 w 6824134"/>
              <a:gd name="connsiteY169" fmla="*/ 431800 h 2116667"/>
              <a:gd name="connsiteX170" fmla="*/ 4842934 w 6824134"/>
              <a:gd name="connsiteY170" fmla="*/ 364067 h 2116667"/>
              <a:gd name="connsiteX171" fmla="*/ 4792134 w 6824134"/>
              <a:gd name="connsiteY171" fmla="*/ 304800 h 2116667"/>
              <a:gd name="connsiteX172" fmla="*/ 4766734 w 6824134"/>
              <a:gd name="connsiteY172" fmla="*/ 296334 h 2116667"/>
              <a:gd name="connsiteX173" fmla="*/ 4741334 w 6824134"/>
              <a:gd name="connsiteY173" fmla="*/ 279400 h 2116667"/>
              <a:gd name="connsiteX174" fmla="*/ 4724400 w 6824134"/>
              <a:gd name="connsiteY174" fmla="*/ 262467 h 2116667"/>
              <a:gd name="connsiteX175" fmla="*/ 4690534 w 6824134"/>
              <a:gd name="connsiteY175" fmla="*/ 254000 h 2116667"/>
              <a:gd name="connsiteX176" fmla="*/ 4682067 w 6824134"/>
              <a:gd name="connsiteY176" fmla="*/ 228600 h 2116667"/>
              <a:gd name="connsiteX177" fmla="*/ 4605867 w 6824134"/>
              <a:gd name="connsiteY177" fmla="*/ 160867 h 2116667"/>
              <a:gd name="connsiteX178" fmla="*/ 4597400 w 6824134"/>
              <a:gd name="connsiteY178" fmla="*/ 135467 h 2116667"/>
              <a:gd name="connsiteX179" fmla="*/ 4555067 w 6824134"/>
              <a:gd name="connsiteY179" fmla="*/ 84667 h 2116667"/>
              <a:gd name="connsiteX180" fmla="*/ 4538134 w 6824134"/>
              <a:gd name="connsiteY180" fmla="*/ 67734 h 2116667"/>
              <a:gd name="connsiteX181" fmla="*/ 4445000 w 6824134"/>
              <a:gd name="connsiteY181" fmla="*/ 59267 h 2116667"/>
              <a:gd name="connsiteX182" fmla="*/ 4529667 w 6824134"/>
              <a:gd name="connsiteY182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191000 w 6824134"/>
              <a:gd name="connsiteY4" fmla="*/ 931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080934 w 6824134"/>
              <a:gd name="connsiteY7" fmla="*/ 143934 h 2116667"/>
              <a:gd name="connsiteX8" fmla="*/ 4064000 w 6824134"/>
              <a:gd name="connsiteY8" fmla="*/ 160867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238625 w 6824134"/>
              <a:gd name="connsiteY4" fmla="*/ 169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080934 w 6824134"/>
              <a:gd name="connsiteY7" fmla="*/ 143934 h 2116667"/>
              <a:gd name="connsiteX8" fmla="*/ 4064000 w 6824134"/>
              <a:gd name="connsiteY8" fmla="*/ 160867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238625 w 6824134"/>
              <a:gd name="connsiteY4" fmla="*/ 169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080934 w 6824134"/>
              <a:gd name="connsiteY7" fmla="*/ 143934 h 2116667"/>
              <a:gd name="connsiteX8" fmla="*/ 4140200 w 6824134"/>
              <a:gd name="connsiteY8" fmla="*/ 37042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238625 w 6824134"/>
              <a:gd name="connsiteY4" fmla="*/ 16934 h 2116667"/>
              <a:gd name="connsiteX5" fmla="*/ 4131734 w 6824134"/>
              <a:gd name="connsiteY5" fmla="*/ 118534 h 2116667"/>
              <a:gd name="connsiteX6" fmla="*/ 4106334 w 6824134"/>
              <a:gd name="connsiteY6" fmla="*/ 135467 h 2116667"/>
              <a:gd name="connsiteX7" fmla="*/ 4204759 w 6824134"/>
              <a:gd name="connsiteY7" fmla="*/ 48684 h 2116667"/>
              <a:gd name="connsiteX8" fmla="*/ 4140200 w 6824134"/>
              <a:gd name="connsiteY8" fmla="*/ 37042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238625 w 6824134"/>
              <a:gd name="connsiteY4" fmla="*/ 16934 h 2116667"/>
              <a:gd name="connsiteX5" fmla="*/ 4131734 w 6824134"/>
              <a:gd name="connsiteY5" fmla="*/ 118534 h 2116667"/>
              <a:gd name="connsiteX6" fmla="*/ 4287309 w 6824134"/>
              <a:gd name="connsiteY6" fmla="*/ 21167 h 2116667"/>
              <a:gd name="connsiteX7" fmla="*/ 4204759 w 6824134"/>
              <a:gd name="connsiteY7" fmla="*/ 48684 h 2116667"/>
              <a:gd name="connsiteX8" fmla="*/ 4140200 w 6824134"/>
              <a:gd name="connsiteY8" fmla="*/ 37042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238625 w 6824134"/>
              <a:gd name="connsiteY4" fmla="*/ 16934 h 2116667"/>
              <a:gd name="connsiteX5" fmla="*/ 4407959 w 6824134"/>
              <a:gd name="connsiteY5" fmla="*/ 70909 h 2116667"/>
              <a:gd name="connsiteX6" fmla="*/ 4287309 w 6824134"/>
              <a:gd name="connsiteY6" fmla="*/ 21167 h 2116667"/>
              <a:gd name="connsiteX7" fmla="*/ 4204759 w 6824134"/>
              <a:gd name="connsiteY7" fmla="*/ 48684 h 2116667"/>
              <a:gd name="connsiteX8" fmla="*/ 4140200 w 6824134"/>
              <a:gd name="connsiteY8" fmla="*/ 37042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216400 w 6824134"/>
              <a:gd name="connsiteY3" fmla="*/ 84667 h 2116667"/>
              <a:gd name="connsiteX4" fmla="*/ 4238625 w 6824134"/>
              <a:gd name="connsiteY4" fmla="*/ 16934 h 2116667"/>
              <a:gd name="connsiteX5" fmla="*/ 4341284 w 6824134"/>
              <a:gd name="connsiteY5" fmla="*/ 23284 h 2116667"/>
              <a:gd name="connsiteX6" fmla="*/ 4287309 w 6824134"/>
              <a:gd name="connsiteY6" fmla="*/ 21167 h 2116667"/>
              <a:gd name="connsiteX7" fmla="*/ 4204759 w 6824134"/>
              <a:gd name="connsiteY7" fmla="*/ 48684 h 2116667"/>
              <a:gd name="connsiteX8" fmla="*/ 4140200 w 6824134"/>
              <a:gd name="connsiteY8" fmla="*/ 37042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  <a:gd name="connsiteX0" fmla="*/ 4529667 w 6824134"/>
              <a:gd name="connsiteY0" fmla="*/ 118534 h 2116667"/>
              <a:gd name="connsiteX1" fmla="*/ 4529667 w 6824134"/>
              <a:gd name="connsiteY1" fmla="*/ 118534 h 2116667"/>
              <a:gd name="connsiteX2" fmla="*/ 4470400 w 6824134"/>
              <a:gd name="connsiteY2" fmla="*/ 67734 h 2116667"/>
              <a:gd name="connsiteX3" fmla="*/ 4406900 w 6824134"/>
              <a:gd name="connsiteY3" fmla="*/ 27517 h 2116667"/>
              <a:gd name="connsiteX4" fmla="*/ 4238625 w 6824134"/>
              <a:gd name="connsiteY4" fmla="*/ 16934 h 2116667"/>
              <a:gd name="connsiteX5" fmla="*/ 4341284 w 6824134"/>
              <a:gd name="connsiteY5" fmla="*/ 23284 h 2116667"/>
              <a:gd name="connsiteX6" fmla="*/ 4287309 w 6824134"/>
              <a:gd name="connsiteY6" fmla="*/ 21167 h 2116667"/>
              <a:gd name="connsiteX7" fmla="*/ 4204759 w 6824134"/>
              <a:gd name="connsiteY7" fmla="*/ 48684 h 2116667"/>
              <a:gd name="connsiteX8" fmla="*/ 4140200 w 6824134"/>
              <a:gd name="connsiteY8" fmla="*/ 37042 h 2116667"/>
              <a:gd name="connsiteX9" fmla="*/ 4091517 w 6824134"/>
              <a:gd name="connsiteY9" fmla="*/ 24342 h 2116667"/>
              <a:gd name="connsiteX10" fmla="*/ 3898900 w 6824134"/>
              <a:gd name="connsiteY10" fmla="*/ 25400 h 2116667"/>
              <a:gd name="connsiteX11" fmla="*/ 3819525 w 6824134"/>
              <a:gd name="connsiteY11" fmla="*/ 240242 h 2116667"/>
              <a:gd name="connsiteX12" fmla="*/ 3937000 w 6824134"/>
              <a:gd name="connsiteY12" fmla="*/ 228600 h 2116667"/>
              <a:gd name="connsiteX13" fmla="*/ 3920067 w 6824134"/>
              <a:gd name="connsiteY13" fmla="*/ 245534 h 2116667"/>
              <a:gd name="connsiteX14" fmla="*/ 3903134 w 6824134"/>
              <a:gd name="connsiteY14" fmla="*/ 296334 h 2116667"/>
              <a:gd name="connsiteX15" fmla="*/ 3894667 w 6824134"/>
              <a:gd name="connsiteY15" fmla="*/ 321734 h 2116667"/>
              <a:gd name="connsiteX16" fmla="*/ 3886200 w 6824134"/>
              <a:gd name="connsiteY16" fmla="*/ 423334 h 2116667"/>
              <a:gd name="connsiteX17" fmla="*/ 3877734 w 6824134"/>
              <a:gd name="connsiteY17" fmla="*/ 457200 h 2116667"/>
              <a:gd name="connsiteX18" fmla="*/ 3869267 w 6824134"/>
              <a:gd name="connsiteY18" fmla="*/ 541867 h 2116667"/>
              <a:gd name="connsiteX19" fmla="*/ 3860800 w 6824134"/>
              <a:gd name="connsiteY19" fmla="*/ 584200 h 2116667"/>
              <a:gd name="connsiteX20" fmla="*/ 3852334 w 6824134"/>
              <a:gd name="connsiteY20" fmla="*/ 635000 h 2116667"/>
              <a:gd name="connsiteX21" fmla="*/ 3843867 w 6824134"/>
              <a:gd name="connsiteY21" fmla="*/ 660400 h 2116667"/>
              <a:gd name="connsiteX22" fmla="*/ 3818467 w 6824134"/>
              <a:gd name="connsiteY22" fmla="*/ 778934 h 2116667"/>
              <a:gd name="connsiteX23" fmla="*/ 3767667 w 6824134"/>
              <a:gd name="connsiteY23" fmla="*/ 897467 h 2116667"/>
              <a:gd name="connsiteX24" fmla="*/ 3733800 w 6824134"/>
              <a:gd name="connsiteY24" fmla="*/ 914400 h 2116667"/>
              <a:gd name="connsiteX25" fmla="*/ 3691467 w 6824134"/>
              <a:gd name="connsiteY25" fmla="*/ 948267 h 2116667"/>
              <a:gd name="connsiteX26" fmla="*/ 3666067 w 6824134"/>
              <a:gd name="connsiteY26" fmla="*/ 956734 h 2116667"/>
              <a:gd name="connsiteX27" fmla="*/ 3522134 w 6824134"/>
              <a:gd name="connsiteY27" fmla="*/ 922867 h 2116667"/>
              <a:gd name="connsiteX28" fmla="*/ 3505200 w 6824134"/>
              <a:gd name="connsiteY28" fmla="*/ 889000 h 2116667"/>
              <a:gd name="connsiteX29" fmla="*/ 3496734 w 6824134"/>
              <a:gd name="connsiteY29" fmla="*/ 863600 h 2116667"/>
              <a:gd name="connsiteX30" fmla="*/ 3505200 w 6824134"/>
              <a:gd name="connsiteY30" fmla="*/ 643467 h 2116667"/>
              <a:gd name="connsiteX31" fmla="*/ 3530600 w 6824134"/>
              <a:gd name="connsiteY31" fmla="*/ 533400 h 2116667"/>
              <a:gd name="connsiteX32" fmla="*/ 3547534 w 6824134"/>
              <a:gd name="connsiteY32" fmla="*/ 516467 h 2116667"/>
              <a:gd name="connsiteX33" fmla="*/ 3581400 w 6824134"/>
              <a:gd name="connsiteY33" fmla="*/ 440267 h 2116667"/>
              <a:gd name="connsiteX34" fmla="*/ 3589867 w 6824134"/>
              <a:gd name="connsiteY34" fmla="*/ 406400 h 2116667"/>
              <a:gd name="connsiteX35" fmla="*/ 3598334 w 6824134"/>
              <a:gd name="connsiteY35" fmla="*/ 381000 h 2116667"/>
              <a:gd name="connsiteX36" fmla="*/ 3615267 w 6824134"/>
              <a:gd name="connsiteY36" fmla="*/ 313267 h 2116667"/>
              <a:gd name="connsiteX37" fmla="*/ 3606800 w 6824134"/>
              <a:gd name="connsiteY37" fmla="*/ 101600 h 2116667"/>
              <a:gd name="connsiteX38" fmla="*/ 3581400 w 6824134"/>
              <a:gd name="connsiteY38" fmla="*/ 76200 h 2116667"/>
              <a:gd name="connsiteX39" fmla="*/ 3522134 w 6824134"/>
              <a:gd name="connsiteY39" fmla="*/ 50800 h 2116667"/>
              <a:gd name="connsiteX40" fmla="*/ 3251200 w 6824134"/>
              <a:gd name="connsiteY40" fmla="*/ 42334 h 2116667"/>
              <a:gd name="connsiteX41" fmla="*/ 2235200 w 6824134"/>
              <a:gd name="connsiteY41" fmla="*/ 42334 h 2116667"/>
              <a:gd name="connsiteX42" fmla="*/ 1540934 w 6824134"/>
              <a:gd name="connsiteY42" fmla="*/ 33867 h 2116667"/>
              <a:gd name="connsiteX43" fmla="*/ 1380067 w 6824134"/>
              <a:gd name="connsiteY43" fmla="*/ 25400 h 2116667"/>
              <a:gd name="connsiteX44" fmla="*/ 1151467 w 6824134"/>
              <a:gd name="connsiteY44" fmla="*/ 8467 h 2116667"/>
              <a:gd name="connsiteX45" fmla="*/ 762000 w 6824134"/>
              <a:gd name="connsiteY45" fmla="*/ 0 h 2116667"/>
              <a:gd name="connsiteX46" fmla="*/ 355600 w 6824134"/>
              <a:gd name="connsiteY46" fmla="*/ 8467 h 2116667"/>
              <a:gd name="connsiteX47" fmla="*/ 321734 w 6824134"/>
              <a:gd name="connsiteY47" fmla="*/ 25400 h 2116667"/>
              <a:gd name="connsiteX48" fmla="*/ 254000 w 6824134"/>
              <a:gd name="connsiteY48" fmla="*/ 33867 h 2116667"/>
              <a:gd name="connsiteX49" fmla="*/ 194734 w 6824134"/>
              <a:gd name="connsiteY49" fmla="*/ 67734 h 2116667"/>
              <a:gd name="connsiteX50" fmla="*/ 143934 w 6824134"/>
              <a:gd name="connsiteY50" fmla="*/ 101600 h 2116667"/>
              <a:gd name="connsiteX51" fmla="*/ 127000 w 6824134"/>
              <a:gd name="connsiteY51" fmla="*/ 127000 h 2116667"/>
              <a:gd name="connsiteX52" fmla="*/ 84667 w 6824134"/>
              <a:gd name="connsiteY52" fmla="*/ 169334 h 2116667"/>
              <a:gd name="connsiteX53" fmla="*/ 42334 w 6824134"/>
              <a:gd name="connsiteY53" fmla="*/ 220134 h 2116667"/>
              <a:gd name="connsiteX54" fmla="*/ 33867 w 6824134"/>
              <a:gd name="connsiteY54" fmla="*/ 254000 h 2116667"/>
              <a:gd name="connsiteX55" fmla="*/ 16934 w 6824134"/>
              <a:gd name="connsiteY55" fmla="*/ 304800 h 2116667"/>
              <a:gd name="connsiteX56" fmla="*/ 0 w 6824134"/>
              <a:gd name="connsiteY56" fmla="*/ 364067 h 2116667"/>
              <a:gd name="connsiteX57" fmla="*/ 8467 w 6824134"/>
              <a:gd name="connsiteY57" fmla="*/ 643467 h 2116667"/>
              <a:gd name="connsiteX58" fmla="*/ 25400 w 6824134"/>
              <a:gd name="connsiteY58" fmla="*/ 694267 h 2116667"/>
              <a:gd name="connsiteX59" fmla="*/ 42334 w 6824134"/>
              <a:gd name="connsiteY59" fmla="*/ 711200 h 2116667"/>
              <a:gd name="connsiteX60" fmla="*/ 76200 w 6824134"/>
              <a:gd name="connsiteY60" fmla="*/ 762000 h 2116667"/>
              <a:gd name="connsiteX61" fmla="*/ 84667 w 6824134"/>
              <a:gd name="connsiteY61" fmla="*/ 787400 h 2116667"/>
              <a:gd name="connsiteX62" fmla="*/ 101600 w 6824134"/>
              <a:gd name="connsiteY62" fmla="*/ 804334 h 2116667"/>
              <a:gd name="connsiteX63" fmla="*/ 118534 w 6824134"/>
              <a:gd name="connsiteY63" fmla="*/ 829734 h 2116667"/>
              <a:gd name="connsiteX64" fmla="*/ 152400 w 6824134"/>
              <a:gd name="connsiteY64" fmla="*/ 872067 h 2116667"/>
              <a:gd name="connsiteX65" fmla="*/ 160867 w 6824134"/>
              <a:gd name="connsiteY65" fmla="*/ 897467 h 2116667"/>
              <a:gd name="connsiteX66" fmla="*/ 169334 w 6824134"/>
              <a:gd name="connsiteY66" fmla="*/ 931334 h 2116667"/>
              <a:gd name="connsiteX67" fmla="*/ 177800 w 6824134"/>
              <a:gd name="connsiteY67" fmla="*/ 956734 h 2116667"/>
              <a:gd name="connsiteX68" fmla="*/ 186267 w 6824134"/>
              <a:gd name="connsiteY68" fmla="*/ 999067 h 2116667"/>
              <a:gd name="connsiteX69" fmla="*/ 186267 w 6824134"/>
              <a:gd name="connsiteY69" fmla="*/ 1371600 h 2116667"/>
              <a:gd name="connsiteX70" fmla="*/ 203200 w 6824134"/>
              <a:gd name="connsiteY70" fmla="*/ 1718734 h 2116667"/>
              <a:gd name="connsiteX71" fmla="*/ 237067 w 6824134"/>
              <a:gd name="connsiteY71" fmla="*/ 1794934 h 2116667"/>
              <a:gd name="connsiteX72" fmla="*/ 262467 w 6824134"/>
              <a:gd name="connsiteY72" fmla="*/ 1811867 h 2116667"/>
              <a:gd name="connsiteX73" fmla="*/ 313267 w 6824134"/>
              <a:gd name="connsiteY73" fmla="*/ 1854200 h 2116667"/>
              <a:gd name="connsiteX74" fmla="*/ 355600 w 6824134"/>
              <a:gd name="connsiteY74" fmla="*/ 1862667 h 2116667"/>
              <a:gd name="connsiteX75" fmla="*/ 448734 w 6824134"/>
              <a:gd name="connsiteY75" fmla="*/ 1879600 h 2116667"/>
              <a:gd name="connsiteX76" fmla="*/ 1049867 w 6824134"/>
              <a:gd name="connsiteY76" fmla="*/ 1888067 h 2116667"/>
              <a:gd name="connsiteX77" fmla="*/ 1185334 w 6824134"/>
              <a:gd name="connsiteY77" fmla="*/ 1905000 h 2116667"/>
              <a:gd name="connsiteX78" fmla="*/ 1769534 w 6824134"/>
              <a:gd name="connsiteY78" fmla="*/ 1896534 h 2116667"/>
              <a:gd name="connsiteX79" fmla="*/ 2336800 w 6824134"/>
              <a:gd name="connsiteY79" fmla="*/ 1905000 h 2116667"/>
              <a:gd name="connsiteX80" fmla="*/ 2429934 w 6824134"/>
              <a:gd name="connsiteY80" fmla="*/ 1913467 h 2116667"/>
              <a:gd name="connsiteX81" fmla="*/ 2802467 w 6824134"/>
              <a:gd name="connsiteY81" fmla="*/ 1921934 h 2116667"/>
              <a:gd name="connsiteX82" fmla="*/ 2921000 w 6824134"/>
              <a:gd name="connsiteY82" fmla="*/ 1938867 h 2116667"/>
              <a:gd name="connsiteX83" fmla="*/ 2971800 w 6824134"/>
              <a:gd name="connsiteY83" fmla="*/ 1947334 h 2116667"/>
              <a:gd name="connsiteX84" fmla="*/ 3259667 w 6824134"/>
              <a:gd name="connsiteY84" fmla="*/ 1938867 h 2116667"/>
              <a:gd name="connsiteX85" fmla="*/ 3285067 w 6824134"/>
              <a:gd name="connsiteY85" fmla="*/ 1930400 h 2116667"/>
              <a:gd name="connsiteX86" fmla="*/ 3361267 w 6824134"/>
              <a:gd name="connsiteY86" fmla="*/ 1921934 h 2116667"/>
              <a:gd name="connsiteX87" fmla="*/ 3412067 w 6824134"/>
              <a:gd name="connsiteY87" fmla="*/ 1913467 h 2116667"/>
              <a:gd name="connsiteX88" fmla="*/ 3615267 w 6824134"/>
              <a:gd name="connsiteY88" fmla="*/ 1896534 h 2116667"/>
              <a:gd name="connsiteX89" fmla="*/ 3674534 w 6824134"/>
              <a:gd name="connsiteY89" fmla="*/ 1888067 h 2116667"/>
              <a:gd name="connsiteX90" fmla="*/ 3767667 w 6824134"/>
              <a:gd name="connsiteY90" fmla="*/ 1854200 h 2116667"/>
              <a:gd name="connsiteX91" fmla="*/ 3826934 w 6824134"/>
              <a:gd name="connsiteY91" fmla="*/ 1845734 h 2116667"/>
              <a:gd name="connsiteX92" fmla="*/ 3860800 w 6824134"/>
              <a:gd name="connsiteY92" fmla="*/ 1837267 h 2116667"/>
              <a:gd name="connsiteX93" fmla="*/ 3945467 w 6824134"/>
              <a:gd name="connsiteY93" fmla="*/ 1828800 h 2116667"/>
              <a:gd name="connsiteX94" fmla="*/ 3996267 w 6824134"/>
              <a:gd name="connsiteY94" fmla="*/ 1811867 h 2116667"/>
              <a:gd name="connsiteX95" fmla="*/ 4030134 w 6824134"/>
              <a:gd name="connsiteY95" fmla="*/ 1803400 h 2116667"/>
              <a:gd name="connsiteX96" fmla="*/ 4080934 w 6824134"/>
              <a:gd name="connsiteY96" fmla="*/ 1786467 h 2116667"/>
              <a:gd name="connsiteX97" fmla="*/ 4157134 w 6824134"/>
              <a:gd name="connsiteY97" fmla="*/ 1778000 h 2116667"/>
              <a:gd name="connsiteX98" fmla="*/ 4326467 w 6824134"/>
              <a:gd name="connsiteY98" fmla="*/ 1786467 h 2116667"/>
              <a:gd name="connsiteX99" fmla="*/ 4385734 w 6824134"/>
              <a:gd name="connsiteY99" fmla="*/ 1820334 h 2116667"/>
              <a:gd name="connsiteX100" fmla="*/ 4428067 w 6824134"/>
              <a:gd name="connsiteY100" fmla="*/ 1837267 h 2116667"/>
              <a:gd name="connsiteX101" fmla="*/ 4445000 w 6824134"/>
              <a:gd name="connsiteY101" fmla="*/ 1862667 h 2116667"/>
              <a:gd name="connsiteX102" fmla="*/ 4461934 w 6824134"/>
              <a:gd name="connsiteY102" fmla="*/ 1879600 h 2116667"/>
              <a:gd name="connsiteX103" fmla="*/ 4470400 w 6824134"/>
              <a:gd name="connsiteY103" fmla="*/ 2048934 h 2116667"/>
              <a:gd name="connsiteX104" fmla="*/ 4487334 w 6824134"/>
              <a:gd name="connsiteY104" fmla="*/ 2065867 h 2116667"/>
              <a:gd name="connsiteX105" fmla="*/ 4529667 w 6824134"/>
              <a:gd name="connsiteY105" fmla="*/ 2091267 h 2116667"/>
              <a:gd name="connsiteX106" fmla="*/ 4572000 w 6824134"/>
              <a:gd name="connsiteY106" fmla="*/ 2099734 h 2116667"/>
              <a:gd name="connsiteX107" fmla="*/ 4631267 w 6824134"/>
              <a:gd name="connsiteY107" fmla="*/ 2116667 h 2116667"/>
              <a:gd name="connsiteX108" fmla="*/ 4800600 w 6824134"/>
              <a:gd name="connsiteY108" fmla="*/ 2099734 h 2116667"/>
              <a:gd name="connsiteX109" fmla="*/ 4859867 w 6824134"/>
              <a:gd name="connsiteY109" fmla="*/ 2082800 h 2116667"/>
              <a:gd name="connsiteX110" fmla="*/ 4893734 w 6824134"/>
              <a:gd name="connsiteY110" fmla="*/ 2074334 h 2116667"/>
              <a:gd name="connsiteX111" fmla="*/ 4944534 w 6824134"/>
              <a:gd name="connsiteY111" fmla="*/ 2057400 h 2116667"/>
              <a:gd name="connsiteX112" fmla="*/ 5003800 w 6824134"/>
              <a:gd name="connsiteY112" fmla="*/ 2040467 h 2116667"/>
              <a:gd name="connsiteX113" fmla="*/ 5156200 w 6824134"/>
              <a:gd name="connsiteY113" fmla="*/ 2048934 h 2116667"/>
              <a:gd name="connsiteX114" fmla="*/ 5257800 w 6824134"/>
              <a:gd name="connsiteY114" fmla="*/ 2065867 h 2116667"/>
              <a:gd name="connsiteX115" fmla="*/ 5283200 w 6824134"/>
              <a:gd name="connsiteY115" fmla="*/ 2074334 h 2116667"/>
              <a:gd name="connsiteX116" fmla="*/ 5469467 w 6824134"/>
              <a:gd name="connsiteY116" fmla="*/ 2091267 h 2116667"/>
              <a:gd name="connsiteX117" fmla="*/ 5647267 w 6824134"/>
              <a:gd name="connsiteY117" fmla="*/ 2082800 h 2116667"/>
              <a:gd name="connsiteX118" fmla="*/ 5689600 w 6824134"/>
              <a:gd name="connsiteY118" fmla="*/ 2074334 h 2116667"/>
              <a:gd name="connsiteX119" fmla="*/ 5816600 w 6824134"/>
              <a:gd name="connsiteY119" fmla="*/ 2057400 h 2116667"/>
              <a:gd name="connsiteX120" fmla="*/ 6206067 w 6824134"/>
              <a:gd name="connsiteY120" fmla="*/ 2040467 h 2116667"/>
              <a:gd name="connsiteX121" fmla="*/ 6282267 w 6824134"/>
              <a:gd name="connsiteY121" fmla="*/ 2006600 h 2116667"/>
              <a:gd name="connsiteX122" fmla="*/ 6333067 w 6824134"/>
              <a:gd name="connsiteY122" fmla="*/ 1955800 h 2116667"/>
              <a:gd name="connsiteX123" fmla="*/ 6350000 w 6824134"/>
              <a:gd name="connsiteY123" fmla="*/ 1921934 h 2116667"/>
              <a:gd name="connsiteX124" fmla="*/ 6366934 w 6824134"/>
              <a:gd name="connsiteY124" fmla="*/ 1905000 h 2116667"/>
              <a:gd name="connsiteX125" fmla="*/ 6417734 w 6824134"/>
              <a:gd name="connsiteY125" fmla="*/ 1828800 h 2116667"/>
              <a:gd name="connsiteX126" fmla="*/ 6468534 w 6824134"/>
              <a:gd name="connsiteY126" fmla="*/ 1769534 h 2116667"/>
              <a:gd name="connsiteX127" fmla="*/ 6519334 w 6824134"/>
              <a:gd name="connsiteY127" fmla="*/ 1718734 h 2116667"/>
              <a:gd name="connsiteX128" fmla="*/ 6561667 w 6824134"/>
              <a:gd name="connsiteY128" fmla="*/ 1667934 h 2116667"/>
              <a:gd name="connsiteX129" fmla="*/ 6604000 w 6824134"/>
              <a:gd name="connsiteY129" fmla="*/ 1642534 h 2116667"/>
              <a:gd name="connsiteX130" fmla="*/ 6680200 w 6824134"/>
              <a:gd name="connsiteY130" fmla="*/ 1557867 h 2116667"/>
              <a:gd name="connsiteX131" fmla="*/ 6697134 w 6824134"/>
              <a:gd name="connsiteY131" fmla="*/ 1540934 h 2116667"/>
              <a:gd name="connsiteX132" fmla="*/ 6731000 w 6824134"/>
              <a:gd name="connsiteY132" fmla="*/ 1481667 h 2116667"/>
              <a:gd name="connsiteX133" fmla="*/ 6764867 w 6824134"/>
              <a:gd name="connsiteY133" fmla="*/ 1413934 h 2116667"/>
              <a:gd name="connsiteX134" fmla="*/ 6807200 w 6824134"/>
              <a:gd name="connsiteY134" fmla="*/ 1346200 h 2116667"/>
              <a:gd name="connsiteX135" fmla="*/ 6824134 w 6824134"/>
              <a:gd name="connsiteY135" fmla="*/ 1320800 h 2116667"/>
              <a:gd name="connsiteX136" fmla="*/ 6815667 w 6824134"/>
              <a:gd name="connsiteY136" fmla="*/ 1286934 h 2116667"/>
              <a:gd name="connsiteX137" fmla="*/ 6773334 w 6824134"/>
              <a:gd name="connsiteY137" fmla="*/ 1210734 h 2116667"/>
              <a:gd name="connsiteX138" fmla="*/ 6722534 w 6824134"/>
              <a:gd name="connsiteY138" fmla="*/ 1117600 h 2116667"/>
              <a:gd name="connsiteX139" fmla="*/ 6705600 w 6824134"/>
              <a:gd name="connsiteY139" fmla="*/ 1092200 h 2116667"/>
              <a:gd name="connsiteX140" fmla="*/ 6671734 w 6824134"/>
              <a:gd name="connsiteY140" fmla="*/ 1058334 h 2116667"/>
              <a:gd name="connsiteX141" fmla="*/ 6637867 w 6824134"/>
              <a:gd name="connsiteY141" fmla="*/ 1007534 h 2116667"/>
              <a:gd name="connsiteX142" fmla="*/ 6620934 w 6824134"/>
              <a:gd name="connsiteY142" fmla="*/ 982134 h 2116667"/>
              <a:gd name="connsiteX143" fmla="*/ 6604000 w 6824134"/>
              <a:gd name="connsiteY143" fmla="*/ 965200 h 2116667"/>
              <a:gd name="connsiteX144" fmla="*/ 6595534 w 6824134"/>
              <a:gd name="connsiteY144" fmla="*/ 939800 h 2116667"/>
              <a:gd name="connsiteX145" fmla="*/ 6587067 w 6824134"/>
              <a:gd name="connsiteY145" fmla="*/ 905934 h 2116667"/>
              <a:gd name="connsiteX146" fmla="*/ 6570134 w 6824134"/>
              <a:gd name="connsiteY146" fmla="*/ 872067 h 2116667"/>
              <a:gd name="connsiteX147" fmla="*/ 6553200 w 6824134"/>
              <a:gd name="connsiteY147" fmla="*/ 821267 h 2116667"/>
              <a:gd name="connsiteX148" fmla="*/ 6544734 w 6824134"/>
              <a:gd name="connsiteY148" fmla="*/ 795867 h 2116667"/>
              <a:gd name="connsiteX149" fmla="*/ 6527800 w 6824134"/>
              <a:gd name="connsiteY149" fmla="*/ 762000 h 2116667"/>
              <a:gd name="connsiteX150" fmla="*/ 6451600 w 6824134"/>
              <a:gd name="connsiteY150" fmla="*/ 668867 h 2116667"/>
              <a:gd name="connsiteX151" fmla="*/ 6426200 w 6824134"/>
              <a:gd name="connsiteY151" fmla="*/ 635000 h 2116667"/>
              <a:gd name="connsiteX152" fmla="*/ 6392334 w 6824134"/>
              <a:gd name="connsiteY152" fmla="*/ 584200 h 2116667"/>
              <a:gd name="connsiteX153" fmla="*/ 6299200 w 6824134"/>
              <a:gd name="connsiteY153" fmla="*/ 524934 h 2116667"/>
              <a:gd name="connsiteX154" fmla="*/ 6265334 w 6824134"/>
              <a:gd name="connsiteY154" fmla="*/ 508000 h 2116667"/>
              <a:gd name="connsiteX155" fmla="*/ 6206067 w 6824134"/>
              <a:gd name="connsiteY155" fmla="*/ 482600 h 2116667"/>
              <a:gd name="connsiteX156" fmla="*/ 6163734 w 6824134"/>
              <a:gd name="connsiteY156" fmla="*/ 457200 h 2116667"/>
              <a:gd name="connsiteX157" fmla="*/ 6053667 w 6824134"/>
              <a:gd name="connsiteY157" fmla="*/ 440267 h 2116667"/>
              <a:gd name="connsiteX158" fmla="*/ 5985934 w 6824134"/>
              <a:gd name="connsiteY158" fmla="*/ 423334 h 2116667"/>
              <a:gd name="connsiteX159" fmla="*/ 5943600 w 6824134"/>
              <a:gd name="connsiteY159" fmla="*/ 414867 h 2116667"/>
              <a:gd name="connsiteX160" fmla="*/ 5757334 w 6824134"/>
              <a:gd name="connsiteY160" fmla="*/ 431800 h 2116667"/>
              <a:gd name="connsiteX161" fmla="*/ 5723467 w 6824134"/>
              <a:gd name="connsiteY161" fmla="*/ 440267 h 2116667"/>
              <a:gd name="connsiteX162" fmla="*/ 5647267 w 6824134"/>
              <a:gd name="connsiteY162" fmla="*/ 457200 h 2116667"/>
              <a:gd name="connsiteX163" fmla="*/ 5545667 w 6824134"/>
              <a:gd name="connsiteY163" fmla="*/ 474134 h 2116667"/>
              <a:gd name="connsiteX164" fmla="*/ 5511800 w 6824134"/>
              <a:gd name="connsiteY164" fmla="*/ 482600 h 2116667"/>
              <a:gd name="connsiteX165" fmla="*/ 5410200 w 6824134"/>
              <a:gd name="connsiteY165" fmla="*/ 499534 h 2116667"/>
              <a:gd name="connsiteX166" fmla="*/ 5384800 w 6824134"/>
              <a:gd name="connsiteY166" fmla="*/ 508000 h 2116667"/>
              <a:gd name="connsiteX167" fmla="*/ 5046134 w 6824134"/>
              <a:gd name="connsiteY167" fmla="*/ 499534 h 2116667"/>
              <a:gd name="connsiteX168" fmla="*/ 4995334 w 6824134"/>
              <a:gd name="connsiteY168" fmla="*/ 491067 h 2116667"/>
              <a:gd name="connsiteX169" fmla="*/ 4902200 w 6824134"/>
              <a:gd name="connsiteY169" fmla="*/ 448734 h 2116667"/>
              <a:gd name="connsiteX170" fmla="*/ 4885267 w 6824134"/>
              <a:gd name="connsiteY170" fmla="*/ 431800 h 2116667"/>
              <a:gd name="connsiteX171" fmla="*/ 4842934 w 6824134"/>
              <a:gd name="connsiteY171" fmla="*/ 364067 h 2116667"/>
              <a:gd name="connsiteX172" fmla="*/ 4792134 w 6824134"/>
              <a:gd name="connsiteY172" fmla="*/ 304800 h 2116667"/>
              <a:gd name="connsiteX173" fmla="*/ 4766734 w 6824134"/>
              <a:gd name="connsiteY173" fmla="*/ 296334 h 2116667"/>
              <a:gd name="connsiteX174" fmla="*/ 4741334 w 6824134"/>
              <a:gd name="connsiteY174" fmla="*/ 279400 h 2116667"/>
              <a:gd name="connsiteX175" fmla="*/ 4724400 w 6824134"/>
              <a:gd name="connsiteY175" fmla="*/ 262467 h 2116667"/>
              <a:gd name="connsiteX176" fmla="*/ 4690534 w 6824134"/>
              <a:gd name="connsiteY176" fmla="*/ 254000 h 2116667"/>
              <a:gd name="connsiteX177" fmla="*/ 4682067 w 6824134"/>
              <a:gd name="connsiteY177" fmla="*/ 228600 h 2116667"/>
              <a:gd name="connsiteX178" fmla="*/ 4605867 w 6824134"/>
              <a:gd name="connsiteY178" fmla="*/ 160867 h 2116667"/>
              <a:gd name="connsiteX179" fmla="*/ 4597400 w 6824134"/>
              <a:gd name="connsiteY179" fmla="*/ 135467 h 2116667"/>
              <a:gd name="connsiteX180" fmla="*/ 4555067 w 6824134"/>
              <a:gd name="connsiteY180" fmla="*/ 84667 h 2116667"/>
              <a:gd name="connsiteX181" fmla="*/ 4538134 w 6824134"/>
              <a:gd name="connsiteY181" fmla="*/ 67734 h 2116667"/>
              <a:gd name="connsiteX182" fmla="*/ 4445000 w 6824134"/>
              <a:gd name="connsiteY182" fmla="*/ 59267 h 2116667"/>
              <a:gd name="connsiteX183" fmla="*/ 4529667 w 6824134"/>
              <a:gd name="connsiteY183" fmla="*/ 118534 h 211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824134" h="2116667">
                <a:moveTo>
                  <a:pt x="4529667" y="118534"/>
                </a:moveTo>
                <a:lnTo>
                  <a:pt x="4529667" y="118534"/>
                </a:lnTo>
                <a:cubicBezTo>
                  <a:pt x="4509911" y="101601"/>
                  <a:pt x="4490861" y="82904"/>
                  <a:pt x="4470400" y="67734"/>
                </a:cubicBezTo>
                <a:cubicBezTo>
                  <a:pt x="4449939" y="52565"/>
                  <a:pt x="4445529" y="35984"/>
                  <a:pt x="4406900" y="27517"/>
                </a:cubicBezTo>
                <a:cubicBezTo>
                  <a:pt x="4368271" y="19050"/>
                  <a:pt x="4249561" y="17640"/>
                  <a:pt x="4238625" y="16934"/>
                </a:cubicBezTo>
                <a:lnTo>
                  <a:pt x="4341284" y="23284"/>
                </a:lnTo>
                <a:cubicBezTo>
                  <a:pt x="4332817" y="28928"/>
                  <a:pt x="4310063" y="16934"/>
                  <a:pt x="4287309" y="21167"/>
                </a:cubicBezTo>
                <a:cubicBezTo>
                  <a:pt x="4264555" y="25400"/>
                  <a:pt x="4229277" y="46038"/>
                  <a:pt x="4204759" y="48684"/>
                </a:cubicBezTo>
                <a:cubicBezTo>
                  <a:pt x="4180241" y="51330"/>
                  <a:pt x="4159074" y="41099"/>
                  <a:pt x="4140200" y="37042"/>
                </a:cubicBezTo>
                <a:cubicBezTo>
                  <a:pt x="4121326" y="32985"/>
                  <a:pt x="4119034" y="46920"/>
                  <a:pt x="4091517" y="24342"/>
                </a:cubicBezTo>
                <a:cubicBezTo>
                  <a:pt x="4064000" y="1764"/>
                  <a:pt x="3933120" y="8467"/>
                  <a:pt x="3898900" y="25400"/>
                </a:cubicBezTo>
                <a:cubicBezTo>
                  <a:pt x="3881967" y="36689"/>
                  <a:pt x="3836458" y="228953"/>
                  <a:pt x="3819525" y="240242"/>
                </a:cubicBezTo>
                <a:cubicBezTo>
                  <a:pt x="3811058" y="245886"/>
                  <a:pt x="3944195" y="221405"/>
                  <a:pt x="3937000" y="228600"/>
                </a:cubicBezTo>
                <a:lnTo>
                  <a:pt x="3920067" y="245534"/>
                </a:lnTo>
                <a:lnTo>
                  <a:pt x="3903134" y="296334"/>
                </a:lnTo>
                <a:lnTo>
                  <a:pt x="3894667" y="321734"/>
                </a:lnTo>
                <a:cubicBezTo>
                  <a:pt x="3891845" y="355601"/>
                  <a:pt x="3890415" y="389612"/>
                  <a:pt x="3886200" y="423334"/>
                </a:cubicBezTo>
                <a:cubicBezTo>
                  <a:pt x="3884757" y="434880"/>
                  <a:pt x="3879380" y="445681"/>
                  <a:pt x="3877734" y="457200"/>
                </a:cubicBezTo>
                <a:cubicBezTo>
                  <a:pt x="3873723" y="485278"/>
                  <a:pt x="3873016" y="513753"/>
                  <a:pt x="3869267" y="541867"/>
                </a:cubicBezTo>
                <a:cubicBezTo>
                  <a:pt x="3867365" y="556131"/>
                  <a:pt x="3863374" y="570042"/>
                  <a:pt x="3860800" y="584200"/>
                </a:cubicBezTo>
                <a:cubicBezTo>
                  <a:pt x="3857729" y="601090"/>
                  <a:pt x="3856058" y="618242"/>
                  <a:pt x="3852334" y="635000"/>
                </a:cubicBezTo>
                <a:cubicBezTo>
                  <a:pt x="3850398" y="643712"/>
                  <a:pt x="3845803" y="651688"/>
                  <a:pt x="3843867" y="660400"/>
                </a:cubicBezTo>
                <a:cubicBezTo>
                  <a:pt x="3829656" y="724348"/>
                  <a:pt x="3842164" y="707843"/>
                  <a:pt x="3818467" y="778934"/>
                </a:cubicBezTo>
                <a:cubicBezTo>
                  <a:pt x="3811306" y="800417"/>
                  <a:pt x="3784408" y="889097"/>
                  <a:pt x="3767667" y="897467"/>
                </a:cubicBezTo>
                <a:lnTo>
                  <a:pt x="3733800" y="914400"/>
                </a:lnTo>
                <a:cubicBezTo>
                  <a:pt x="3718049" y="930152"/>
                  <a:pt x="3712830" y="937585"/>
                  <a:pt x="3691467" y="948267"/>
                </a:cubicBezTo>
                <a:cubicBezTo>
                  <a:pt x="3683485" y="952258"/>
                  <a:pt x="3674534" y="953912"/>
                  <a:pt x="3666067" y="956734"/>
                </a:cubicBezTo>
                <a:cubicBezTo>
                  <a:pt x="3653440" y="954930"/>
                  <a:pt x="3551174" y="957715"/>
                  <a:pt x="3522134" y="922867"/>
                </a:cubicBezTo>
                <a:cubicBezTo>
                  <a:pt x="3514054" y="913171"/>
                  <a:pt x="3510172" y="900601"/>
                  <a:pt x="3505200" y="889000"/>
                </a:cubicBezTo>
                <a:cubicBezTo>
                  <a:pt x="3501684" y="880797"/>
                  <a:pt x="3499556" y="872067"/>
                  <a:pt x="3496734" y="863600"/>
                </a:cubicBezTo>
                <a:cubicBezTo>
                  <a:pt x="3499556" y="790222"/>
                  <a:pt x="3500758" y="716764"/>
                  <a:pt x="3505200" y="643467"/>
                </a:cubicBezTo>
                <a:cubicBezTo>
                  <a:pt x="3506101" y="628598"/>
                  <a:pt x="3516381" y="547618"/>
                  <a:pt x="3530600" y="533400"/>
                </a:cubicBezTo>
                <a:lnTo>
                  <a:pt x="3547534" y="516467"/>
                </a:lnTo>
                <a:cubicBezTo>
                  <a:pt x="3567685" y="456014"/>
                  <a:pt x="3554566" y="480519"/>
                  <a:pt x="3581400" y="440267"/>
                </a:cubicBezTo>
                <a:cubicBezTo>
                  <a:pt x="3584222" y="428978"/>
                  <a:pt x="3586670" y="417589"/>
                  <a:pt x="3589867" y="406400"/>
                </a:cubicBezTo>
                <a:cubicBezTo>
                  <a:pt x="3592319" y="397819"/>
                  <a:pt x="3596169" y="389658"/>
                  <a:pt x="3598334" y="381000"/>
                </a:cubicBezTo>
                <a:lnTo>
                  <a:pt x="3615267" y="313267"/>
                </a:lnTo>
                <a:cubicBezTo>
                  <a:pt x="3612445" y="242711"/>
                  <a:pt x="3616786" y="171502"/>
                  <a:pt x="3606800" y="101600"/>
                </a:cubicBezTo>
                <a:cubicBezTo>
                  <a:pt x="3605107" y="89747"/>
                  <a:pt x="3590598" y="83865"/>
                  <a:pt x="3581400" y="76200"/>
                </a:cubicBezTo>
                <a:cubicBezTo>
                  <a:pt x="3563399" y="61199"/>
                  <a:pt x="3546339" y="52145"/>
                  <a:pt x="3522134" y="50800"/>
                </a:cubicBezTo>
                <a:cubicBezTo>
                  <a:pt x="3431918" y="45788"/>
                  <a:pt x="3341511" y="45156"/>
                  <a:pt x="3251200" y="42334"/>
                </a:cubicBezTo>
                <a:cubicBezTo>
                  <a:pt x="2824997" y="68970"/>
                  <a:pt x="3146594" y="52134"/>
                  <a:pt x="2235200" y="42334"/>
                </a:cubicBezTo>
                <a:lnTo>
                  <a:pt x="1540934" y="33867"/>
                </a:lnTo>
                <a:lnTo>
                  <a:pt x="1380067" y="25400"/>
                </a:lnTo>
                <a:cubicBezTo>
                  <a:pt x="1245413" y="16423"/>
                  <a:pt x="1312913" y="13675"/>
                  <a:pt x="1151467" y="8467"/>
                </a:cubicBezTo>
                <a:cubicBezTo>
                  <a:pt x="1021682" y="4280"/>
                  <a:pt x="891822" y="2822"/>
                  <a:pt x="762000" y="0"/>
                </a:cubicBezTo>
                <a:cubicBezTo>
                  <a:pt x="626533" y="2822"/>
                  <a:pt x="490871" y="663"/>
                  <a:pt x="355600" y="8467"/>
                </a:cubicBezTo>
                <a:cubicBezTo>
                  <a:pt x="343000" y="9194"/>
                  <a:pt x="333978" y="22339"/>
                  <a:pt x="321734" y="25400"/>
                </a:cubicBezTo>
                <a:cubicBezTo>
                  <a:pt x="299660" y="30919"/>
                  <a:pt x="276578" y="31045"/>
                  <a:pt x="254000" y="33867"/>
                </a:cubicBezTo>
                <a:cubicBezTo>
                  <a:pt x="166135" y="92442"/>
                  <a:pt x="302153" y="3282"/>
                  <a:pt x="194734" y="67734"/>
                </a:cubicBezTo>
                <a:cubicBezTo>
                  <a:pt x="177283" y="78205"/>
                  <a:pt x="143934" y="101600"/>
                  <a:pt x="143934" y="101600"/>
                </a:cubicBezTo>
                <a:cubicBezTo>
                  <a:pt x="138289" y="110067"/>
                  <a:pt x="133701" y="119342"/>
                  <a:pt x="127000" y="127000"/>
                </a:cubicBezTo>
                <a:cubicBezTo>
                  <a:pt x="113859" y="142019"/>
                  <a:pt x="96641" y="153369"/>
                  <a:pt x="84667" y="169334"/>
                </a:cubicBezTo>
                <a:cubicBezTo>
                  <a:pt x="54477" y="209586"/>
                  <a:pt x="69245" y="193222"/>
                  <a:pt x="42334" y="220134"/>
                </a:cubicBezTo>
                <a:cubicBezTo>
                  <a:pt x="39512" y="231423"/>
                  <a:pt x="37211" y="242855"/>
                  <a:pt x="33867" y="254000"/>
                </a:cubicBezTo>
                <a:cubicBezTo>
                  <a:pt x="28738" y="271096"/>
                  <a:pt x="21263" y="287484"/>
                  <a:pt x="16934" y="304800"/>
                </a:cubicBezTo>
                <a:cubicBezTo>
                  <a:pt x="6302" y="347325"/>
                  <a:pt x="12147" y="327628"/>
                  <a:pt x="0" y="364067"/>
                </a:cubicBezTo>
                <a:cubicBezTo>
                  <a:pt x="2822" y="457200"/>
                  <a:pt x="1321" y="550565"/>
                  <a:pt x="8467" y="643467"/>
                </a:cubicBezTo>
                <a:cubicBezTo>
                  <a:pt x="9836" y="661264"/>
                  <a:pt x="12778" y="681646"/>
                  <a:pt x="25400" y="694267"/>
                </a:cubicBezTo>
                <a:lnTo>
                  <a:pt x="42334" y="711200"/>
                </a:lnTo>
                <a:cubicBezTo>
                  <a:pt x="62463" y="771592"/>
                  <a:pt x="33921" y="698582"/>
                  <a:pt x="76200" y="762000"/>
                </a:cubicBezTo>
                <a:cubicBezTo>
                  <a:pt x="81151" y="769426"/>
                  <a:pt x="80075" y="779747"/>
                  <a:pt x="84667" y="787400"/>
                </a:cubicBezTo>
                <a:cubicBezTo>
                  <a:pt x="88774" y="794245"/>
                  <a:pt x="96613" y="798101"/>
                  <a:pt x="101600" y="804334"/>
                </a:cubicBezTo>
                <a:cubicBezTo>
                  <a:pt x="107957" y="812280"/>
                  <a:pt x="112889" y="821267"/>
                  <a:pt x="118534" y="829734"/>
                </a:cubicBezTo>
                <a:cubicBezTo>
                  <a:pt x="139813" y="893575"/>
                  <a:pt x="108634" y="817361"/>
                  <a:pt x="152400" y="872067"/>
                </a:cubicBezTo>
                <a:cubicBezTo>
                  <a:pt x="157975" y="879036"/>
                  <a:pt x="158415" y="888886"/>
                  <a:pt x="160867" y="897467"/>
                </a:cubicBezTo>
                <a:cubicBezTo>
                  <a:pt x="164064" y="908656"/>
                  <a:pt x="166137" y="920145"/>
                  <a:pt x="169334" y="931334"/>
                </a:cubicBezTo>
                <a:cubicBezTo>
                  <a:pt x="171786" y="939915"/>
                  <a:pt x="175636" y="948076"/>
                  <a:pt x="177800" y="956734"/>
                </a:cubicBezTo>
                <a:cubicBezTo>
                  <a:pt x="181290" y="970695"/>
                  <a:pt x="183445" y="984956"/>
                  <a:pt x="186267" y="999067"/>
                </a:cubicBezTo>
                <a:cubicBezTo>
                  <a:pt x="205346" y="1266163"/>
                  <a:pt x="186267" y="941002"/>
                  <a:pt x="186267" y="1371600"/>
                </a:cubicBezTo>
                <a:cubicBezTo>
                  <a:pt x="186267" y="1464845"/>
                  <a:pt x="170379" y="1609330"/>
                  <a:pt x="203200" y="1718734"/>
                </a:cubicBezTo>
                <a:cubicBezTo>
                  <a:pt x="210385" y="1742684"/>
                  <a:pt x="217625" y="1775492"/>
                  <a:pt x="237067" y="1794934"/>
                </a:cubicBezTo>
                <a:cubicBezTo>
                  <a:pt x="244262" y="1802129"/>
                  <a:pt x="254650" y="1805353"/>
                  <a:pt x="262467" y="1811867"/>
                </a:cubicBezTo>
                <a:cubicBezTo>
                  <a:pt x="280437" y="1826842"/>
                  <a:pt x="290334" y="1845600"/>
                  <a:pt x="313267" y="1854200"/>
                </a:cubicBezTo>
                <a:cubicBezTo>
                  <a:pt x="326741" y="1859253"/>
                  <a:pt x="341552" y="1859545"/>
                  <a:pt x="355600" y="1862667"/>
                </a:cubicBezTo>
                <a:cubicBezTo>
                  <a:pt x="391740" y="1870698"/>
                  <a:pt x="407252" y="1878536"/>
                  <a:pt x="448734" y="1879600"/>
                </a:cubicBezTo>
                <a:cubicBezTo>
                  <a:pt x="649066" y="1884737"/>
                  <a:pt x="849489" y="1885245"/>
                  <a:pt x="1049867" y="1888067"/>
                </a:cubicBezTo>
                <a:cubicBezTo>
                  <a:pt x="1100220" y="1898138"/>
                  <a:pt x="1126710" y="1905000"/>
                  <a:pt x="1185334" y="1905000"/>
                </a:cubicBezTo>
                <a:cubicBezTo>
                  <a:pt x="1380088" y="1905000"/>
                  <a:pt x="1574801" y="1899356"/>
                  <a:pt x="1769534" y="1896534"/>
                </a:cubicBezTo>
                <a:lnTo>
                  <a:pt x="2336800" y="1905000"/>
                </a:lnTo>
                <a:cubicBezTo>
                  <a:pt x="2367962" y="1905799"/>
                  <a:pt x="2398782" y="1912334"/>
                  <a:pt x="2429934" y="1913467"/>
                </a:cubicBezTo>
                <a:cubicBezTo>
                  <a:pt x="2554062" y="1917981"/>
                  <a:pt x="2678289" y="1919112"/>
                  <a:pt x="2802467" y="1921934"/>
                </a:cubicBezTo>
                <a:cubicBezTo>
                  <a:pt x="2923717" y="1942141"/>
                  <a:pt x="2772604" y="1917667"/>
                  <a:pt x="2921000" y="1938867"/>
                </a:cubicBezTo>
                <a:cubicBezTo>
                  <a:pt x="2937994" y="1941295"/>
                  <a:pt x="2954867" y="1944512"/>
                  <a:pt x="2971800" y="1947334"/>
                </a:cubicBezTo>
                <a:cubicBezTo>
                  <a:pt x="3067756" y="1944512"/>
                  <a:pt x="3163810" y="1944049"/>
                  <a:pt x="3259667" y="1938867"/>
                </a:cubicBezTo>
                <a:cubicBezTo>
                  <a:pt x="3268579" y="1938385"/>
                  <a:pt x="3276264" y="1931867"/>
                  <a:pt x="3285067" y="1930400"/>
                </a:cubicBezTo>
                <a:cubicBezTo>
                  <a:pt x="3310276" y="1926199"/>
                  <a:pt x="3335935" y="1925312"/>
                  <a:pt x="3361267" y="1921934"/>
                </a:cubicBezTo>
                <a:cubicBezTo>
                  <a:pt x="3378283" y="1919665"/>
                  <a:pt x="3395100" y="1916077"/>
                  <a:pt x="3412067" y="1913467"/>
                </a:cubicBezTo>
                <a:cubicBezTo>
                  <a:pt x="3506556" y="1898930"/>
                  <a:pt x="3481168" y="1904422"/>
                  <a:pt x="3615267" y="1896534"/>
                </a:cubicBezTo>
                <a:cubicBezTo>
                  <a:pt x="3635023" y="1893712"/>
                  <a:pt x="3655174" y="1892907"/>
                  <a:pt x="3674534" y="1888067"/>
                </a:cubicBezTo>
                <a:cubicBezTo>
                  <a:pt x="3717173" y="1877407"/>
                  <a:pt x="3721553" y="1860787"/>
                  <a:pt x="3767667" y="1854200"/>
                </a:cubicBezTo>
                <a:cubicBezTo>
                  <a:pt x="3787423" y="1851378"/>
                  <a:pt x="3807300" y="1849304"/>
                  <a:pt x="3826934" y="1845734"/>
                </a:cubicBezTo>
                <a:cubicBezTo>
                  <a:pt x="3838382" y="1843652"/>
                  <a:pt x="3849281" y="1838913"/>
                  <a:pt x="3860800" y="1837267"/>
                </a:cubicBezTo>
                <a:cubicBezTo>
                  <a:pt x="3888878" y="1833256"/>
                  <a:pt x="3917245" y="1831622"/>
                  <a:pt x="3945467" y="1828800"/>
                </a:cubicBezTo>
                <a:cubicBezTo>
                  <a:pt x="3962400" y="1823156"/>
                  <a:pt x="3978951" y="1816196"/>
                  <a:pt x="3996267" y="1811867"/>
                </a:cubicBezTo>
                <a:cubicBezTo>
                  <a:pt x="4007556" y="1809045"/>
                  <a:pt x="4018988" y="1806744"/>
                  <a:pt x="4030134" y="1803400"/>
                </a:cubicBezTo>
                <a:cubicBezTo>
                  <a:pt x="4047231" y="1798271"/>
                  <a:pt x="4063194" y="1788438"/>
                  <a:pt x="4080934" y="1786467"/>
                </a:cubicBezTo>
                <a:lnTo>
                  <a:pt x="4157134" y="1778000"/>
                </a:lnTo>
                <a:cubicBezTo>
                  <a:pt x="4213578" y="1780822"/>
                  <a:pt x="4270389" y="1779457"/>
                  <a:pt x="4326467" y="1786467"/>
                </a:cubicBezTo>
                <a:cubicBezTo>
                  <a:pt x="4346262" y="1788941"/>
                  <a:pt x="4368515" y="1811725"/>
                  <a:pt x="4385734" y="1820334"/>
                </a:cubicBezTo>
                <a:cubicBezTo>
                  <a:pt x="4399327" y="1827131"/>
                  <a:pt x="4413956" y="1831623"/>
                  <a:pt x="4428067" y="1837267"/>
                </a:cubicBezTo>
                <a:cubicBezTo>
                  <a:pt x="4433711" y="1845734"/>
                  <a:pt x="4438643" y="1854721"/>
                  <a:pt x="4445000" y="1862667"/>
                </a:cubicBezTo>
                <a:cubicBezTo>
                  <a:pt x="4449987" y="1868900"/>
                  <a:pt x="4460855" y="1871691"/>
                  <a:pt x="4461934" y="1879600"/>
                </a:cubicBezTo>
                <a:cubicBezTo>
                  <a:pt x="4469570" y="1935597"/>
                  <a:pt x="4462764" y="1992937"/>
                  <a:pt x="4470400" y="2048934"/>
                </a:cubicBezTo>
                <a:cubicBezTo>
                  <a:pt x="4471479" y="2056843"/>
                  <a:pt x="4480838" y="2061227"/>
                  <a:pt x="4487334" y="2065867"/>
                </a:cubicBezTo>
                <a:cubicBezTo>
                  <a:pt x="4500725" y="2075432"/>
                  <a:pt x="4514388" y="2085155"/>
                  <a:pt x="4529667" y="2091267"/>
                </a:cubicBezTo>
                <a:cubicBezTo>
                  <a:pt x="4543028" y="2096612"/>
                  <a:pt x="4557952" y="2096612"/>
                  <a:pt x="4572000" y="2099734"/>
                </a:cubicBezTo>
                <a:cubicBezTo>
                  <a:pt x="4603902" y="2106823"/>
                  <a:pt x="4602975" y="2107236"/>
                  <a:pt x="4631267" y="2116667"/>
                </a:cubicBezTo>
                <a:cubicBezTo>
                  <a:pt x="4713142" y="2110819"/>
                  <a:pt x="4734035" y="2113047"/>
                  <a:pt x="4800600" y="2099734"/>
                </a:cubicBezTo>
                <a:cubicBezTo>
                  <a:pt x="4844719" y="2090910"/>
                  <a:pt x="4822205" y="2093560"/>
                  <a:pt x="4859867" y="2082800"/>
                </a:cubicBezTo>
                <a:cubicBezTo>
                  <a:pt x="4871056" y="2079603"/>
                  <a:pt x="4882588" y="2077678"/>
                  <a:pt x="4893734" y="2074334"/>
                </a:cubicBezTo>
                <a:cubicBezTo>
                  <a:pt x="4910831" y="2069205"/>
                  <a:pt x="4927218" y="2061729"/>
                  <a:pt x="4944534" y="2057400"/>
                </a:cubicBezTo>
                <a:cubicBezTo>
                  <a:pt x="4987058" y="2046770"/>
                  <a:pt x="4967361" y="2052614"/>
                  <a:pt x="5003800" y="2040467"/>
                </a:cubicBezTo>
                <a:cubicBezTo>
                  <a:pt x="5054600" y="2043289"/>
                  <a:pt x="5105484" y="2044877"/>
                  <a:pt x="5156200" y="2048934"/>
                </a:cubicBezTo>
                <a:cubicBezTo>
                  <a:pt x="5177291" y="2050621"/>
                  <a:pt x="5233700" y="2059842"/>
                  <a:pt x="5257800" y="2065867"/>
                </a:cubicBezTo>
                <a:cubicBezTo>
                  <a:pt x="5266458" y="2068032"/>
                  <a:pt x="5274419" y="2072738"/>
                  <a:pt x="5283200" y="2074334"/>
                </a:cubicBezTo>
                <a:cubicBezTo>
                  <a:pt x="5335136" y="2083777"/>
                  <a:pt x="5424168" y="2088031"/>
                  <a:pt x="5469467" y="2091267"/>
                </a:cubicBezTo>
                <a:cubicBezTo>
                  <a:pt x="5528734" y="2088445"/>
                  <a:pt x="5588108" y="2087351"/>
                  <a:pt x="5647267" y="2082800"/>
                </a:cubicBezTo>
                <a:cubicBezTo>
                  <a:pt x="5661615" y="2081696"/>
                  <a:pt x="5675405" y="2076700"/>
                  <a:pt x="5689600" y="2074334"/>
                </a:cubicBezTo>
                <a:cubicBezTo>
                  <a:pt x="5710318" y="2070881"/>
                  <a:pt x="5798698" y="2058957"/>
                  <a:pt x="5816600" y="2057400"/>
                </a:cubicBezTo>
                <a:cubicBezTo>
                  <a:pt x="5951415" y="2045677"/>
                  <a:pt x="6065270" y="2045009"/>
                  <a:pt x="6206067" y="2040467"/>
                </a:cubicBezTo>
                <a:cubicBezTo>
                  <a:pt x="6238282" y="2029729"/>
                  <a:pt x="6258115" y="2028069"/>
                  <a:pt x="6282267" y="2006600"/>
                </a:cubicBezTo>
                <a:cubicBezTo>
                  <a:pt x="6300165" y="1990690"/>
                  <a:pt x="6318107" y="1974500"/>
                  <a:pt x="6333067" y="1955800"/>
                </a:cubicBezTo>
                <a:cubicBezTo>
                  <a:pt x="6340951" y="1945945"/>
                  <a:pt x="6342999" y="1932435"/>
                  <a:pt x="6350000" y="1921934"/>
                </a:cubicBezTo>
                <a:cubicBezTo>
                  <a:pt x="6354428" y="1915292"/>
                  <a:pt x="6362239" y="1911456"/>
                  <a:pt x="6366934" y="1905000"/>
                </a:cubicBezTo>
                <a:cubicBezTo>
                  <a:pt x="6384889" y="1880312"/>
                  <a:pt x="6396148" y="1850386"/>
                  <a:pt x="6417734" y="1828800"/>
                </a:cubicBezTo>
                <a:cubicBezTo>
                  <a:pt x="6508410" y="1738124"/>
                  <a:pt x="6370781" y="1878147"/>
                  <a:pt x="6468534" y="1769534"/>
                </a:cubicBezTo>
                <a:cubicBezTo>
                  <a:pt x="6484554" y="1751734"/>
                  <a:pt x="6504003" y="1737131"/>
                  <a:pt x="6519334" y="1718734"/>
                </a:cubicBezTo>
                <a:cubicBezTo>
                  <a:pt x="6533445" y="1701801"/>
                  <a:pt x="6545283" y="1682680"/>
                  <a:pt x="6561667" y="1667934"/>
                </a:cubicBezTo>
                <a:cubicBezTo>
                  <a:pt x="6573899" y="1656925"/>
                  <a:pt x="6591150" y="1652814"/>
                  <a:pt x="6604000" y="1642534"/>
                </a:cubicBezTo>
                <a:cubicBezTo>
                  <a:pt x="6640684" y="1613187"/>
                  <a:pt x="6650555" y="1592453"/>
                  <a:pt x="6680200" y="1557867"/>
                </a:cubicBezTo>
                <a:cubicBezTo>
                  <a:pt x="6685395" y="1551806"/>
                  <a:pt x="6691489" y="1546578"/>
                  <a:pt x="6697134" y="1540934"/>
                </a:cubicBezTo>
                <a:cubicBezTo>
                  <a:pt x="6715824" y="1484860"/>
                  <a:pt x="6691135" y="1550007"/>
                  <a:pt x="6731000" y="1481667"/>
                </a:cubicBezTo>
                <a:cubicBezTo>
                  <a:pt x="6743719" y="1459863"/>
                  <a:pt x="6750865" y="1434937"/>
                  <a:pt x="6764867" y="1413934"/>
                </a:cubicBezTo>
                <a:cubicBezTo>
                  <a:pt x="6803569" y="1355881"/>
                  <a:pt x="6756122" y="1427924"/>
                  <a:pt x="6807200" y="1346200"/>
                </a:cubicBezTo>
                <a:cubicBezTo>
                  <a:pt x="6812593" y="1337571"/>
                  <a:pt x="6818489" y="1329267"/>
                  <a:pt x="6824134" y="1320800"/>
                </a:cubicBezTo>
                <a:cubicBezTo>
                  <a:pt x="6821312" y="1309511"/>
                  <a:pt x="6819753" y="1297829"/>
                  <a:pt x="6815667" y="1286934"/>
                </a:cubicBezTo>
                <a:cubicBezTo>
                  <a:pt x="6803434" y="1254312"/>
                  <a:pt x="6789505" y="1243075"/>
                  <a:pt x="6773334" y="1210734"/>
                </a:cubicBezTo>
                <a:cubicBezTo>
                  <a:pt x="6724352" y="1112770"/>
                  <a:pt x="6797623" y="1230234"/>
                  <a:pt x="6722534" y="1117600"/>
                </a:cubicBezTo>
                <a:cubicBezTo>
                  <a:pt x="6716889" y="1109133"/>
                  <a:pt x="6712795" y="1099395"/>
                  <a:pt x="6705600" y="1092200"/>
                </a:cubicBezTo>
                <a:cubicBezTo>
                  <a:pt x="6694311" y="1080911"/>
                  <a:pt x="6681707" y="1070800"/>
                  <a:pt x="6671734" y="1058334"/>
                </a:cubicBezTo>
                <a:cubicBezTo>
                  <a:pt x="6659021" y="1042442"/>
                  <a:pt x="6649156" y="1024467"/>
                  <a:pt x="6637867" y="1007534"/>
                </a:cubicBezTo>
                <a:cubicBezTo>
                  <a:pt x="6632223" y="999067"/>
                  <a:pt x="6628129" y="989329"/>
                  <a:pt x="6620934" y="982134"/>
                </a:cubicBezTo>
                <a:lnTo>
                  <a:pt x="6604000" y="965200"/>
                </a:lnTo>
                <a:cubicBezTo>
                  <a:pt x="6601178" y="956733"/>
                  <a:pt x="6597986" y="948381"/>
                  <a:pt x="6595534" y="939800"/>
                </a:cubicBezTo>
                <a:cubicBezTo>
                  <a:pt x="6592337" y="928612"/>
                  <a:pt x="6591153" y="916829"/>
                  <a:pt x="6587067" y="905934"/>
                </a:cubicBezTo>
                <a:cubicBezTo>
                  <a:pt x="6582635" y="894116"/>
                  <a:pt x="6574821" y="883786"/>
                  <a:pt x="6570134" y="872067"/>
                </a:cubicBezTo>
                <a:cubicBezTo>
                  <a:pt x="6563505" y="855494"/>
                  <a:pt x="6558844" y="838200"/>
                  <a:pt x="6553200" y="821267"/>
                </a:cubicBezTo>
                <a:cubicBezTo>
                  <a:pt x="6550378" y="812800"/>
                  <a:pt x="6548725" y="803849"/>
                  <a:pt x="6544734" y="795867"/>
                </a:cubicBezTo>
                <a:cubicBezTo>
                  <a:pt x="6539089" y="784578"/>
                  <a:pt x="6534294" y="772823"/>
                  <a:pt x="6527800" y="762000"/>
                </a:cubicBezTo>
                <a:cubicBezTo>
                  <a:pt x="6447475" y="628124"/>
                  <a:pt x="6543028" y="790772"/>
                  <a:pt x="6451600" y="668867"/>
                </a:cubicBezTo>
                <a:cubicBezTo>
                  <a:pt x="6443133" y="657578"/>
                  <a:pt x="6434292" y="646560"/>
                  <a:pt x="6426200" y="635000"/>
                </a:cubicBezTo>
                <a:cubicBezTo>
                  <a:pt x="6414529" y="618328"/>
                  <a:pt x="6409504" y="595126"/>
                  <a:pt x="6392334" y="584200"/>
                </a:cubicBezTo>
                <a:cubicBezTo>
                  <a:pt x="6361289" y="564445"/>
                  <a:pt x="6332112" y="541391"/>
                  <a:pt x="6299200" y="524934"/>
                </a:cubicBezTo>
                <a:cubicBezTo>
                  <a:pt x="6287911" y="519289"/>
                  <a:pt x="6276935" y="512972"/>
                  <a:pt x="6265334" y="508000"/>
                </a:cubicBezTo>
                <a:cubicBezTo>
                  <a:pt x="6212866" y="485513"/>
                  <a:pt x="6269264" y="517710"/>
                  <a:pt x="6206067" y="482600"/>
                </a:cubicBezTo>
                <a:cubicBezTo>
                  <a:pt x="6191682" y="474608"/>
                  <a:pt x="6179199" y="462824"/>
                  <a:pt x="6163734" y="457200"/>
                </a:cubicBezTo>
                <a:cubicBezTo>
                  <a:pt x="6155810" y="454319"/>
                  <a:pt x="6057202" y="440856"/>
                  <a:pt x="6053667" y="440267"/>
                </a:cubicBezTo>
                <a:cubicBezTo>
                  <a:pt x="5960056" y="424664"/>
                  <a:pt x="6051360" y="439690"/>
                  <a:pt x="5985934" y="423334"/>
                </a:cubicBezTo>
                <a:cubicBezTo>
                  <a:pt x="5971973" y="419844"/>
                  <a:pt x="5957711" y="417689"/>
                  <a:pt x="5943600" y="414867"/>
                </a:cubicBezTo>
                <a:cubicBezTo>
                  <a:pt x="5869550" y="419804"/>
                  <a:pt x="5824330" y="419619"/>
                  <a:pt x="5757334" y="431800"/>
                </a:cubicBezTo>
                <a:cubicBezTo>
                  <a:pt x="5745885" y="433882"/>
                  <a:pt x="5734805" y="437650"/>
                  <a:pt x="5723467" y="440267"/>
                </a:cubicBezTo>
                <a:cubicBezTo>
                  <a:pt x="5698114" y="446118"/>
                  <a:pt x="5672827" y="452331"/>
                  <a:pt x="5647267" y="457200"/>
                </a:cubicBezTo>
                <a:cubicBezTo>
                  <a:pt x="5613540" y="463624"/>
                  <a:pt x="5578976" y="465808"/>
                  <a:pt x="5545667" y="474134"/>
                </a:cubicBezTo>
                <a:cubicBezTo>
                  <a:pt x="5534378" y="476956"/>
                  <a:pt x="5523249" y="480518"/>
                  <a:pt x="5511800" y="482600"/>
                </a:cubicBezTo>
                <a:cubicBezTo>
                  <a:pt x="5459228" y="492158"/>
                  <a:pt x="5457002" y="487834"/>
                  <a:pt x="5410200" y="499534"/>
                </a:cubicBezTo>
                <a:cubicBezTo>
                  <a:pt x="5401542" y="501698"/>
                  <a:pt x="5393267" y="505178"/>
                  <a:pt x="5384800" y="508000"/>
                </a:cubicBezTo>
                <a:lnTo>
                  <a:pt x="5046134" y="499534"/>
                </a:lnTo>
                <a:cubicBezTo>
                  <a:pt x="5028983" y="498788"/>
                  <a:pt x="5011742" y="496116"/>
                  <a:pt x="4995334" y="491067"/>
                </a:cubicBezTo>
                <a:cubicBezTo>
                  <a:pt x="4969014" y="482968"/>
                  <a:pt x="4929132" y="462200"/>
                  <a:pt x="4902200" y="448734"/>
                </a:cubicBezTo>
                <a:cubicBezTo>
                  <a:pt x="4896556" y="443089"/>
                  <a:pt x="4889845" y="438340"/>
                  <a:pt x="4885267" y="431800"/>
                </a:cubicBezTo>
                <a:cubicBezTo>
                  <a:pt x="4869999" y="409988"/>
                  <a:pt x="4857228" y="386529"/>
                  <a:pt x="4842934" y="364067"/>
                </a:cubicBezTo>
                <a:cubicBezTo>
                  <a:pt x="4828020" y="340630"/>
                  <a:pt x="4816133" y="321942"/>
                  <a:pt x="4792134" y="304800"/>
                </a:cubicBezTo>
                <a:cubicBezTo>
                  <a:pt x="4784872" y="299613"/>
                  <a:pt x="4775201" y="299156"/>
                  <a:pt x="4766734" y="296334"/>
                </a:cubicBezTo>
                <a:cubicBezTo>
                  <a:pt x="4758267" y="290689"/>
                  <a:pt x="4749280" y="285757"/>
                  <a:pt x="4741334" y="279400"/>
                </a:cubicBezTo>
                <a:cubicBezTo>
                  <a:pt x="4735101" y="274413"/>
                  <a:pt x="4731540" y="266037"/>
                  <a:pt x="4724400" y="262467"/>
                </a:cubicBezTo>
                <a:cubicBezTo>
                  <a:pt x="4713992" y="257263"/>
                  <a:pt x="4701823" y="256822"/>
                  <a:pt x="4690534" y="254000"/>
                </a:cubicBezTo>
                <a:cubicBezTo>
                  <a:pt x="4687712" y="245533"/>
                  <a:pt x="4687546" y="235645"/>
                  <a:pt x="4682067" y="228600"/>
                </a:cubicBezTo>
                <a:cubicBezTo>
                  <a:pt x="4650838" y="188448"/>
                  <a:pt x="4639819" y="183501"/>
                  <a:pt x="4605867" y="160867"/>
                </a:cubicBezTo>
                <a:cubicBezTo>
                  <a:pt x="4603045" y="152400"/>
                  <a:pt x="4601391" y="143449"/>
                  <a:pt x="4597400" y="135467"/>
                </a:cubicBezTo>
                <a:cubicBezTo>
                  <a:pt x="4585612" y="111891"/>
                  <a:pt x="4573793" y="103393"/>
                  <a:pt x="4555067" y="84667"/>
                </a:cubicBezTo>
                <a:lnTo>
                  <a:pt x="4538134" y="67734"/>
                </a:lnTo>
                <a:lnTo>
                  <a:pt x="4445000" y="59267"/>
                </a:lnTo>
                <a:lnTo>
                  <a:pt x="4529667" y="118534"/>
                </a:lnTo>
                <a:close/>
              </a:path>
            </a:pathLst>
          </a:cu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 28"/>
          <p:cNvSpPr/>
          <p:nvPr/>
        </p:nvSpPr>
        <p:spPr>
          <a:xfrm>
            <a:off x="352140" y="4715933"/>
            <a:ext cx="2755127" cy="1972734"/>
          </a:xfrm>
          <a:custGeom>
            <a:avLst/>
            <a:gdLst>
              <a:gd name="connsiteX0" fmla="*/ 2128593 w 2755127"/>
              <a:gd name="connsiteY0" fmla="*/ 8467 h 1972734"/>
              <a:gd name="connsiteX1" fmla="*/ 2128593 w 2755127"/>
              <a:gd name="connsiteY1" fmla="*/ 8467 h 1972734"/>
              <a:gd name="connsiteX2" fmla="*/ 2052393 w 2755127"/>
              <a:gd name="connsiteY2" fmla="*/ 16934 h 1972734"/>
              <a:gd name="connsiteX3" fmla="*/ 1908460 w 2755127"/>
              <a:gd name="connsiteY3" fmla="*/ 33867 h 1972734"/>
              <a:gd name="connsiteX4" fmla="*/ 1857660 w 2755127"/>
              <a:gd name="connsiteY4" fmla="*/ 67734 h 1972734"/>
              <a:gd name="connsiteX5" fmla="*/ 1806860 w 2755127"/>
              <a:gd name="connsiteY5" fmla="*/ 110067 h 1972734"/>
              <a:gd name="connsiteX6" fmla="*/ 1764527 w 2755127"/>
              <a:gd name="connsiteY6" fmla="*/ 186267 h 1972734"/>
              <a:gd name="connsiteX7" fmla="*/ 1747593 w 2755127"/>
              <a:gd name="connsiteY7" fmla="*/ 389467 h 1972734"/>
              <a:gd name="connsiteX8" fmla="*/ 1739127 w 2755127"/>
              <a:gd name="connsiteY8" fmla="*/ 423334 h 1972734"/>
              <a:gd name="connsiteX9" fmla="*/ 1662927 w 2755127"/>
              <a:gd name="connsiteY9" fmla="*/ 491067 h 1972734"/>
              <a:gd name="connsiteX10" fmla="*/ 1645993 w 2755127"/>
              <a:gd name="connsiteY10" fmla="*/ 508000 h 1972734"/>
              <a:gd name="connsiteX11" fmla="*/ 1620593 w 2755127"/>
              <a:gd name="connsiteY11" fmla="*/ 516467 h 1972734"/>
              <a:gd name="connsiteX12" fmla="*/ 1569793 w 2755127"/>
              <a:gd name="connsiteY12" fmla="*/ 558800 h 1972734"/>
              <a:gd name="connsiteX13" fmla="*/ 1535927 w 2755127"/>
              <a:gd name="connsiteY13" fmla="*/ 567267 h 1972734"/>
              <a:gd name="connsiteX14" fmla="*/ 1485127 w 2755127"/>
              <a:gd name="connsiteY14" fmla="*/ 584200 h 1972734"/>
              <a:gd name="connsiteX15" fmla="*/ 1137993 w 2755127"/>
              <a:gd name="connsiteY15" fmla="*/ 575734 h 1972734"/>
              <a:gd name="connsiteX16" fmla="*/ 1095660 w 2755127"/>
              <a:gd name="connsiteY16" fmla="*/ 567267 h 1972734"/>
              <a:gd name="connsiteX17" fmla="*/ 985593 w 2755127"/>
              <a:gd name="connsiteY17" fmla="*/ 558800 h 1972734"/>
              <a:gd name="connsiteX18" fmla="*/ 892460 w 2755127"/>
              <a:gd name="connsiteY18" fmla="*/ 541867 h 1972734"/>
              <a:gd name="connsiteX19" fmla="*/ 858593 w 2755127"/>
              <a:gd name="connsiteY19" fmla="*/ 533400 h 1972734"/>
              <a:gd name="connsiteX20" fmla="*/ 672327 w 2755127"/>
              <a:gd name="connsiteY20" fmla="*/ 524934 h 1972734"/>
              <a:gd name="connsiteX21" fmla="*/ 215127 w 2755127"/>
              <a:gd name="connsiteY21" fmla="*/ 533400 h 1972734"/>
              <a:gd name="connsiteX22" fmla="*/ 181260 w 2755127"/>
              <a:gd name="connsiteY22" fmla="*/ 541867 h 1972734"/>
              <a:gd name="connsiteX23" fmla="*/ 138927 w 2755127"/>
              <a:gd name="connsiteY23" fmla="*/ 550334 h 1972734"/>
              <a:gd name="connsiteX24" fmla="*/ 113527 w 2755127"/>
              <a:gd name="connsiteY24" fmla="*/ 567267 h 1972734"/>
              <a:gd name="connsiteX25" fmla="*/ 96593 w 2755127"/>
              <a:gd name="connsiteY25" fmla="*/ 618067 h 1972734"/>
              <a:gd name="connsiteX26" fmla="*/ 88127 w 2755127"/>
              <a:gd name="connsiteY26" fmla="*/ 643467 h 1972734"/>
              <a:gd name="connsiteX27" fmla="*/ 45793 w 2755127"/>
              <a:gd name="connsiteY27" fmla="*/ 694267 h 1972734"/>
              <a:gd name="connsiteX28" fmla="*/ 20393 w 2755127"/>
              <a:gd name="connsiteY28" fmla="*/ 745067 h 1972734"/>
              <a:gd name="connsiteX29" fmla="*/ 11927 w 2755127"/>
              <a:gd name="connsiteY29" fmla="*/ 770467 h 1972734"/>
              <a:gd name="connsiteX30" fmla="*/ 11927 w 2755127"/>
              <a:gd name="connsiteY30" fmla="*/ 1202267 h 1972734"/>
              <a:gd name="connsiteX31" fmla="*/ 20393 w 2755127"/>
              <a:gd name="connsiteY31" fmla="*/ 1227667 h 1972734"/>
              <a:gd name="connsiteX32" fmla="*/ 37327 w 2755127"/>
              <a:gd name="connsiteY32" fmla="*/ 1498600 h 1972734"/>
              <a:gd name="connsiteX33" fmla="*/ 62727 w 2755127"/>
              <a:gd name="connsiteY33" fmla="*/ 1557867 h 1972734"/>
              <a:gd name="connsiteX34" fmla="*/ 71193 w 2755127"/>
              <a:gd name="connsiteY34" fmla="*/ 1583267 h 1972734"/>
              <a:gd name="connsiteX35" fmla="*/ 88127 w 2755127"/>
              <a:gd name="connsiteY35" fmla="*/ 1617134 h 1972734"/>
              <a:gd name="connsiteX36" fmla="*/ 96593 w 2755127"/>
              <a:gd name="connsiteY36" fmla="*/ 1642534 h 1972734"/>
              <a:gd name="connsiteX37" fmla="*/ 164327 w 2755127"/>
              <a:gd name="connsiteY37" fmla="*/ 1718734 h 1972734"/>
              <a:gd name="connsiteX38" fmla="*/ 189727 w 2755127"/>
              <a:gd name="connsiteY38" fmla="*/ 1744134 h 1972734"/>
              <a:gd name="connsiteX39" fmla="*/ 206660 w 2755127"/>
              <a:gd name="connsiteY39" fmla="*/ 1769534 h 1972734"/>
              <a:gd name="connsiteX40" fmla="*/ 248993 w 2755127"/>
              <a:gd name="connsiteY40" fmla="*/ 1794934 h 1972734"/>
              <a:gd name="connsiteX41" fmla="*/ 265927 w 2755127"/>
              <a:gd name="connsiteY41" fmla="*/ 1811867 h 1972734"/>
              <a:gd name="connsiteX42" fmla="*/ 291327 w 2755127"/>
              <a:gd name="connsiteY42" fmla="*/ 1828800 h 1972734"/>
              <a:gd name="connsiteX43" fmla="*/ 325193 w 2755127"/>
              <a:gd name="connsiteY43" fmla="*/ 1854200 h 1972734"/>
              <a:gd name="connsiteX44" fmla="*/ 367527 w 2755127"/>
              <a:gd name="connsiteY44" fmla="*/ 1879600 h 1972734"/>
              <a:gd name="connsiteX45" fmla="*/ 409860 w 2755127"/>
              <a:gd name="connsiteY45" fmla="*/ 1905000 h 1972734"/>
              <a:gd name="connsiteX46" fmla="*/ 502993 w 2755127"/>
              <a:gd name="connsiteY46" fmla="*/ 1947334 h 1972734"/>
              <a:gd name="connsiteX47" fmla="*/ 545327 w 2755127"/>
              <a:gd name="connsiteY47" fmla="*/ 1955800 h 1972734"/>
              <a:gd name="connsiteX48" fmla="*/ 613060 w 2755127"/>
              <a:gd name="connsiteY48" fmla="*/ 1972734 h 1972734"/>
              <a:gd name="connsiteX49" fmla="*/ 833193 w 2755127"/>
              <a:gd name="connsiteY49" fmla="*/ 1955800 h 1972734"/>
              <a:gd name="connsiteX50" fmla="*/ 909393 w 2755127"/>
              <a:gd name="connsiteY50" fmla="*/ 1930400 h 1972734"/>
              <a:gd name="connsiteX51" fmla="*/ 934793 w 2755127"/>
              <a:gd name="connsiteY51" fmla="*/ 1921934 h 1972734"/>
              <a:gd name="connsiteX52" fmla="*/ 977127 w 2755127"/>
              <a:gd name="connsiteY52" fmla="*/ 1888067 h 1972734"/>
              <a:gd name="connsiteX53" fmla="*/ 1002527 w 2755127"/>
              <a:gd name="connsiteY53" fmla="*/ 1862667 h 1972734"/>
              <a:gd name="connsiteX54" fmla="*/ 1036393 w 2755127"/>
              <a:gd name="connsiteY54" fmla="*/ 1845734 h 1972734"/>
              <a:gd name="connsiteX55" fmla="*/ 1053327 w 2755127"/>
              <a:gd name="connsiteY55" fmla="*/ 1828800 h 1972734"/>
              <a:gd name="connsiteX56" fmla="*/ 1087193 w 2755127"/>
              <a:gd name="connsiteY56" fmla="*/ 1778000 h 1972734"/>
              <a:gd name="connsiteX57" fmla="*/ 1137993 w 2755127"/>
              <a:gd name="connsiteY57" fmla="*/ 1752600 h 1972734"/>
              <a:gd name="connsiteX58" fmla="*/ 1146460 w 2755127"/>
              <a:gd name="connsiteY58" fmla="*/ 1727200 h 1972734"/>
              <a:gd name="connsiteX59" fmla="*/ 1171860 w 2755127"/>
              <a:gd name="connsiteY59" fmla="*/ 1718734 h 1972734"/>
              <a:gd name="connsiteX60" fmla="*/ 1188793 w 2755127"/>
              <a:gd name="connsiteY60" fmla="*/ 1701800 h 1972734"/>
              <a:gd name="connsiteX61" fmla="*/ 1222660 w 2755127"/>
              <a:gd name="connsiteY61" fmla="*/ 1684867 h 1972734"/>
              <a:gd name="connsiteX62" fmla="*/ 1290393 w 2755127"/>
              <a:gd name="connsiteY62" fmla="*/ 1625600 h 1972734"/>
              <a:gd name="connsiteX63" fmla="*/ 1332727 w 2755127"/>
              <a:gd name="connsiteY63" fmla="*/ 1591734 h 1972734"/>
              <a:gd name="connsiteX64" fmla="*/ 1358127 w 2755127"/>
              <a:gd name="connsiteY64" fmla="*/ 1583267 h 1972734"/>
              <a:gd name="connsiteX65" fmla="*/ 1408927 w 2755127"/>
              <a:gd name="connsiteY65" fmla="*/ 1557867 h 1972734"/>
              <a:gd name="connsiteX66" fmla="*/ 1595193 w 2755127"/>
              <a:gd name="connsiteY66" fmla="*/ 1549400 h 1972734"/>
              <a:gd name="connsiteX67" fmla="*/ 1722193 w 2755127"/>
              <a:gd name="connsiteY67" fmla="*/ 1540934 h 1972734"/>
              <a:gd name="connsiteX68" fmla="*/ 1781460 w 2755127"/>
              <a:gd name="connsiteY68" fmla="*/ 1532467 h 1972734"/>
              <a:gd name="connsiteX69" fmla="*/ 1866127 w 2755127"/>
              <a:gd name="connsiteY69" fmla="*/ 1524000 h 1972734"/>
              <a:gd name="connsiteX70" fmla="*/ 1925393 w 2755127"/>
              <a:gd name="connsiteY70" fmla="*/ 1507067 h 1972734"/>
              <a:gd name="connsiteX71" fmla="*/ 1959260 w 2755127"/>
              <a:gd name="connsiteY71" fmla="*/ 1498600 h 1972734"/>
              <a:gd name="connsiteX72" fmla="*/ 2069327 w 2755127"/>
              <a:gd name="connsiteY72" fmla="*/ 1507067 h 1972734"/>
              <a:gd name="connsiteX73" fmla="*/ 2331793 w 2755127"/>
              <a:gd name="connsiteY73" fmla="*/ 1498600 h 1972734"/>
              <a:gd name="connsiteX74" fmla="*/ 2365660 w 2755127"/>
              <a:gd name="connsiteY74" fmla="*/ 1490134 h 1972734"/>
              <a:gd name="connsiteX75" fmla="*/ 2441860 w 2755127"/>
              <a:gd name="connsiteY75" fmla="*/ 1473200 h 1972734"/>
              <a:gd name="connsiteX76" fmla="*/ 2467260 w 2755127"/>
              <a:gd name="connsiteY76" fmla="*/ 1464734 h 1972734"/>
              <a:gd name="connsiteX77" fmla="*/ 2551927 w 2755127"/>
              <a:gd name="connsiteY77" fmla="*/ 1439334 h 1972734"/>
              <a:gd name="connsiteX78" fmla="*/ 2577327 w 2755127"/>
              <a:gd name="connsiteY78" fmla="*/ 1430867 h 1972734"/>
              <a:gd name="connsiteX79" fmla="*/ 2619660 w 2755127"/>
              <a:gd name="connsiteY79" fmla="*/ 1397000 h 1972734"/>
              <a:gd name="connsiteX80" fmla="*/ 2628127 w 2755127"/>
              <a:gd name="connsiteY80" fmla="*/ 1371600 h 1972734"/>
              <a:gd name="connsiteX81" fmla="*/ 2670460 w 2755127"/>
              <a:gd name="connsiteY81" fmla="*/ 1320800 h 1972734"/>
              <a:gd name="connsiteX82" fmla="*/ 2678927 w 2755127"/>
              <a:gd name="connsiteY82" fmla="*/ 1286934 h 1972734"/>
              <a:gd name="connsiteX83" fmla="*/ 2695860 w 2755127"/>
              <a:gd name="connsiteY83" fmla="*/ 1236134 h 1972734"/>
              <a:gd name="connsiteX84" fmla="*/ 2704327 w 2755127"/>
              <a:gd name="connsiteY84" fmla="*/ 1075267 h 1972734"/>
              <a:gd name="connsiteX85" fmla="*/ 2721260 w 2755127"/>
              <a:gd name="connsiteY85" fmla="*/ 973667 h 1972734"/>
              <a:gd name="connsiteX86" fmla="*/ 2738193 w 2755127"/>
              <a:gd name="connsiteY86" fmla="*/ 863600 h 1972734"/>
              <a:gd name="connsiteX87" fmla="*/ 2755127 w 2755127"/>
              <a:gd name="connsiteY87" fmla="*/ 778934 h 1972734"/>
              <a:gd name="connsiteX88" fmla="*/ 2746660 w 2755127"/>
              <a:gd name="connsiteY88" fmla="*/ 220134 h 1972734"/>
              <a:gd name="connsiteX89" fmla="*/ 2738193 w 2755127"/>
              <a:gd name="connsiteY89" fmla="*/ 194734 h 1972734"/>
              <a:gd name="connsiteX90" fmla="*/ 2729727 w 2755127"/>
              <a:gd name="connsiteY90" fmla="*/ 152400 h 1972734"/>
              <a:gd name="connsiteX91" fmla="*/ 2721260 w 2755127"/>
              <a:gd name="connsiteY91" fmla="*/ 127000 h 1972734"/>
              <a:gd name="connsiteX92" fmla="*/ 2670460 w 2755127"/>
              <a:gd name="connsiteY92" fmla="*/ 93134 h 1972734"/>
              <a:gd name="connsiteX93" fmla="*/ 2628127 w 2755127"/>
              <a:gd name="connsiteY93" fmla="*/ 59267 h 1972734"/>
              <a:gd name="connsiteX94" fmla="*/ 2602727 w 2755127"/>
              <a:gd name="connsiteY94" fmla="*/ 50800 h 1972734"/>
              <a:gd name="connsiteX95" fmla="*/ 2585793 w 2755127"/>
              <a:gd name="connsiteY95" fmla="*/ 33867 h 1972734"/>
              <a:gd name="connsiteX96" fmla="*/ 2509593 w 2755127"/>
              <a:gd name="connsiteY96" fmla="*/ 16934 h 1972734"/>
              <a:gd name="connsiteX97" fmla="*/ 2357193 w 2755127"/>
              <a:gd name="connsiteY97" fmla="*/ 25400 h 1972734"/>
              <a:gd name="connsiteX98" fmla="*/ 2331793 w 2755127"/>
              <a:gd name="connsiteY98" fmla="*/ 33867 h 1972734"/>
              <a:gd name="connsiteX99" fmla="*/ 2264060 w 2755127"/>
              <a:gd name="connsiteY99" fmla="*/ 50800 h 1972734"/>
              <a:gd name="connsiteX100" fmla="*/ 2069327 w 2755127"/>
              <a:gd name="connsiteY100" fmla="*/ 42334 h 1972734"/>
              <a:gd name="connsiteX101" fmla="*/ 2043927 w 2755127"/>
              <a:gd name="connsiteY101" fmla="*/ 33867 h 1972734"/>
              <a:gd name="connsiteX102" fmla="*/ 2010060 w 2755127"/>
              <a:gd name="connsiteY102" fmla="*/ 0 h 1972734"/>
              <a:gd name="connsiteX103" fmla="*/ 2077793 w 2755127"/>
              <a:gd name="connsiteY103" fmla="*/ 8467 h 1972734"/>
              <a:gd name="connsiteX104" fmla="*/ 2128593 w 2755127"/>
              <a:gd name="connsiteY104" fmla="*/ 8467 h 197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755127" h="1972734">
                <a:moveTo>
                  <a:pt x="2128593" y="8467"/>
                </a:moveTo>
                <a:lnTo>
                  <a:pt x="2128593" y="8467"/>
                </a:lnTo>
                <a:lnTo>
                  <a:pt x="2052393" y="16934"/>
                </a:lnTo>
                <a:cubicBezTo>
                  <a:pt x="1923273" y="29231"/>
                  <a:pt x="1989698" y="17619"/>
                  <a:pt x="1908460" y="33867"/>
                </a:cubicBezTo>
                <a:cubicBezTo>
                  <a:pt x="1891527" y="45156"/>
                  <a:pt x="1872051" y="53343"/>
                  <a:pt x="1857660" y="67734"/>
                </a:cubicBezTo>
                <a:cubicBezTo>
                  <a:pt x="1825065" y="100329"/>
                  <a:pt x="1842223" y="86492"/>
                  <a:pt x="1806860" y="110067"/>
                </a:cubicBezTo>
                <a:cubicBezTo>
                  <a:pt x="1768042" y="168293"/>
                  <a:pt x="1779428" y="141560"/>
                  <a:pt x="1764527" y="186267"/>
                </a:cubicBezTo>
                <a:cubicBezTo>
                  <a:pt x="1741832" y="345127"/>
                  <a:pt x="1775128" y="100344"/>
                  <a:pt x="1747593" y="389467"/>
                </a:cubicBezTo>
                <a:cubicBezTo>
                  <a:pt x="1746490" y="401051"/>
                  <a:pt x="1745582" y="413652"/>
                  <a:pt x="1739127" y="423334"/>
                </a:cubicBezTo>
                <a:cubicBezTo>
                  <a:pt x="1717244" y="456159"/>
                  <a:pt x="1691242" y="467472"/>
                  <a:pt x="1662927" y="491067"/>
                </a:cubicBezTo>
                <a:cubicBezTo>
                  <a:pt x="1656795" y="496177"/>
                  <a:pt x="1652838" y="503893"/>
                  <a:pt x="1645993" y="508000"/>
                </a:cubicBezTo>
                <a:cubicBezTo>
                  <a:pt x="1638340" y="512592"/>
                  <a:pt x="1629060" y="513645"/>
                  <a:pt x="1620593" y="516467"/>
                </a:cubicBezTo>
                <a:cubicBezTo>
                  <a:pt x="1605335" y="531725"/>
                  <a:pt x="1590422" y="549959"/>
                  <a:pt x="1569793" y="558800"/>
                </a:cubicBezTo>
                <a:cubicBezTo>
                  <a:pt x="1559098" y="563384"/>
                  <a:pt x="1547072" y="563923"/>
                  <a:pt x="1535927" y="567267"/>
                </a:cubicBezTo>
                <a:cubicBezTo>
                  <a:pt x="1518831" y="572396"/>
                  <a:pt x="1485127" y="584200"/>
                  <a:pt x="1485127" y="584200"/>
                </a:cubicBezTo>
                <a:lnTo>
                  <a:pt x="1137993" y="575734"/>
                </a:lnTo>
                <a:cubicBezTo>
                  <a:pt x="1123616" y="575109"/>
                  <a:pt x="1109962" y="568856"/>
                  <a:pt x="1095660" y="567267"/>
                </a:cubicBezTo>
                <a:cubicBezTo>
                  <a:pt x="1059088" y="563203"/>
                  <a:pt x="1022282" y="561622"/>
                  <a:pt x="985593" y="558800"/>
                </a:cubicBezTo>
                <a:cubicBezTo>
                  <a:pt x="948819" y="552671"/>
                  <a:pt x="927970" y="549758"/>
                  <a:pt x="892460" y="541867"/>
                </a:cubicBezTo>
                <a:cubicBezTo>
                  <a:pt x="881101" y="539343"/>
                  <a:pt x="870195" y="534292"/>
                  <a:pt x="858593" y="533400"/>
                </a:cubicBezTo>
                <a:cubicBezTo>
                  <a:pt x="796623" y="528633"/>
                  <a:pt x="734416" y="527756"/>
                  <a:pt x="672327" y="524934"/>
                </a:cubicBezTo>
                <a:lnTo>
                  <a:pt x="215127" y="533400"/>
                </a:lnTo>
                <a:cubicBezTo>
                  <a:pt x="203497" y="533801"/>
                  <a:pt x="192619" y="539343"/>
                  <a:pt x="181260" y="541867"/>
                </a:cubicBezTo>
                <a:cubicBezTo>
                  <a:pt x="167212" y="544989"/>
                  <a:pt x="153038" y="547512"/>
                  <a:pt x="138927" y="550334"/>
                </a:cubicBezTo>
                <a:cubicBezTo>
                  <a:pt x="130460" y="555978"/>
                  <a:pt x="118920" y="558638"/>
                  <a:pt x="113527" y="567267"/>
                </a:cubicBezTo>
                <a:cubicBezTo>
                  <a:pt x="104067" y="582403"/>
                  <a:pt x="102237" y="601134"/>
                  <a:pt x="96593" y="618067"/>
                </a:cubicBezTo>
                <a:cubicBezTo>
                  <a:pt x="93771" y="626534"/>
                  <a:pt x="93078" y="636041"/>
                  <a:pt x="88127" y="643467"/>
                </a:cubicBezTo>
                <a:cubicBezTo>
                  <a:pt x="64551" y="678830"/>
                  <a:pt x="78388" y="661672"/>
                  <a:pt x="45793" y="694267"/>
                </a:cubicBezTo>
                <a:cubicBezTo>
                  <a:pt x="24514" y="758110"/>
                  <a:pt x="53219" y="679416"/>
                  <a:pt x="20393" y="745067"/>
                </a:cubicBezTo>
                <a:cubicBezTo>
                  <a:pt x="16402" y="753049"/>
                  <a:pt x="14749" y="762000"/>
                  <a:pt x="11927" y="770467"/>
                </a:cubicBezTo>
                <a:cubicBezTo>
                  <a:pt x="-5311" y="960081"/>
                  <a:pt x="-2582" y="890324"/>
                  <a:pt x="11927" y="1202267"/>
                </a:cubicBezTo>
                <a:cubicBezTo>
                  <a:pt x="12342" y="1211182"/>
                  <a:pt x="17571" y="1219200"/>
                  <a:pt x="20393" y="1227667"/>
                </a:cubicBezTo>
                <a:cubicBezTo>
                  <a:pt x="22679" y="1273381"/>
                  <a:pt x="28904" y="1435426"/>
                  <a:pt x="37327" y="1498600"/>
                </a:cubicBezTo>
                <a:cubicBezTo>
                  <a:pt x="39890" y="1517820"/>
                  <a:pt x="55795" y="1541692"/>
                  <a:pt x="62727" y="1557867"/>
                </a:cubicBezTo>
                <a:cubicBezTo>
                  <a:pt x="66243" y="1566070"/>
                  <a:pt x="67677" y="1575064"/>
                  <a:pt x="71193" y="1583267"/>
                </a:cubicBezTo>
                <a:cubicBezTo>
                  <a:pt x="76165" y="1594868"/>
                  <a:pt x="83155" y="1605533"/>
                  <a:pt x="88127" y="1617134"/>
                </a:cubicBezTo>
                <a:cubicBezTo>
                  <a:pt x="91643" y="1625337"/>
                  <a:pt x="92602" y="1634552"/>
                  <a:pt x="96593" y="1642534"/>
                </a:cubicBezTo>
                <a:cubicBezTo>
                  <a:pt x="111700" y="1672748"/>
                  <a:pt x="141893" y="1696300"/>
                  <a:pt x="164327" y="1718734"/>
                </a:cubicBezTo>
                <a:cubicBezTo>
                  <a:pt x="172794" y="1727201"/>
                  <a:pt x="183085" y="1734171"/>
                  <a:pt x="189727" y="1744134"/>
                </a:cubicBezTo>
                <a:cubicBezTo>
                  <a:pt x="195371" y="1752601"/>
                  <a:pt x="198934" y="1762912"/>
                  <a:pt x="206660" y="1769534"/>
                </a:cubicBezTo>
                <a:cubicBezTo>
                  <a:pt x="219154" y="1780244"/>
                  <a:pt x="235602" y="1785369"/>
                  <a:pt x="248993" y="1794934"/>
                </a:cubicBezTo>
                <a:cubicBezTo>
                  <a:pt x="255489" y="1799574"/>
                  <a:pt x="259694" y="1806880"/>
                  <a:pt x="265927" y="1811867"/>
                </a:cubicBezTo>
                <a:cubicBezTo>
                  <a:pt x="273873" y="1818224"/>
                  <a:pt x="283047" y="1822886"/>
                  <a:pt x="291327" y="1828800"/>
                </a:cubicBezTo>
                <a:cubicBezTo>
                  <a:pt x="302810" y="1837002"/>
                  <a:pt x="314353" y="1845166"/>
                  <a:pt x="325193" y="1854200"/>
                </a:cubicBezTo>
                <a:cubicBezTo>
                  <a:pt x="356185" y="1880027"/>
                  <a:pt x="325893" y="1865723"/>
                  <a:pt x="367527" y="1879600"/>
                </a:cubicBezTo>
                <a:cubicBezTo>
                  <a:pt x="397325" y="1909400"/>
                  <a:pt x="369559" y="1886681"/>
                  <a:pt x="409860" y="1905000"/>
                </a:cubicBezTo>
                <a:cubicBezTo>
                  <a:pt x="445528" y="1921213"/>
                  <a:pt x="467805" y="1938537"/>
                  <a:pt x="502993" y="1947334"/>
                </a:cubicBezTo>
                <a:cubicBezTo>
                  <a:pt x="516954" y="1950824"/>
                  <a:pt x="531305" y="1952564"/>
                  <a:pt x="545327" y="1955800"/>
                </a:cubicBezTo>
                <a:cubicBezTo>
                  <a:pt x="568004" y="1961033"/>
                  <a:pt x="613060" y="1972734"/>
                  <a:pt x="613060" y="1972734"/>
                </a:cubicBezTo>
                <a:cubicBezTo>
                  <a:pt x="644578" y="1971075"/>
                  <a:pt x="776248" y="1968941"/>
                  <a:pt x="833193" y="1955800"/>
                </a:cubicBezTo>
                <a:cubicBezTo>
                  <a:pt x="833209" y="1955796"/>
                  <a:pt x="896685" y="1934636"/>
                  <a:pt x="909393" y="1930400"/>
                </a:cubicBezTo>
                <a:lnTo>
                  <a:pt x="934793" y="1921934"/>
                </a:lnTo>
                <a:cubicBezTo>
                  <a:pt x="984059" y="1872668"/>
                  <a:pt x="913043" y="1941470"/>
                  <a:pt x="977127" y="1888067"/>
                </a:cubicBezTo>
                <a:cubicBezTo>
                  <a:pt x="986325" y="1880402"/>
                  <a:pt x="992784" y="1869627"/>
                  <a:pt x="1002527" y="1862667"/>
                </a:cubicBezTo>
                <a:cubicBezTo>
                  <a:pt x="1012797" y="1855331"/>
                  <a:pt x="1025892" y="1852735"/>
                  <a:pt x="1036393" y="1845734"/>
                </a:cubicBezTo>
                <a:cubicBezTo>
                  <a:pt x="1043035" y="1841306"/>
                  <a:pt x="1048537" y="1835186"/>
                  <a:pt x="1053327" y="1828800"/>
                </a:cubicBezTo>
                <a:cubicBezTo>
                  <a:pt x="1065538" y="1812519"/>
                  <a:pt x="1070260" y="1789289"/>
                  <a:pt x="1087193" y="1778000"/>
                </a:cubicBezTo>
                <a:cubicBezTo>
                  <a:pt x="1120019" y="1756117"/>
                  <a:pt x="1102940" y="1764285"/>
                  <a:pt x="1137993" y="1752600"/>
                </a:cubicBezTo>
                <a:cubicBezTo>
                  <a:pt x="1140815" y="1744133"/>
                  <a:pt x="1140149" y="1733511"/>
                  <a:pt x="1146460" y="1727200"/>
                </a:cubicBezTo>
                <a:cubicBezTo>
                  <a:pt x="1152771" y="1720889"/>
                  <a:pt x="1164207" y="1723326"/>
                  <a:pt x="1171860" y="1718734"/>
                </a:cubicBezTo>
                <a:cubicBezTo>
                  <a:pt x="1178705" y="1714627"/>
                  <a:pt x="1182151" y="1706228"/>
                  <a:pt x="1188793" y="1701800"/>
                </a:cubicBezTo>
                <a:cubicBezTo>
                  <a:pt x="1199295" y="1694799"/>
                  <a:pt x="1211371" y="1690511"/>
                  <a:pt x="1222660" y="1684867"/>
                </a:cubicBezTo>
                <a:cubicBezTo>
                  <a:pt x="1270630" y="1612911"/>
                  <a:pt x="1191630" y="1724357"/>
                  <a:pt x="1290393" y="1625600"/>
                </a:cubicBezTo>
                <a:cubicBezTo>
                  <a:pt x="1306143" y="1609851"/>
                  <a:pt x="1311366" y="1602414"/>
                  <a:pt x="1332727" y="1591734"/>
                </a:cubicBezTo>
                <a:cubicBezTo>
                  <a:pt x="1340709" y="1587743"/>
                  <a:pt x="1350145" y="1587258"/>
                  <a:pt x="1358127" y="1583267"/>
                </a:cubicBezTo>
                <a:cubicBezTo>
                  <a:pt x="1379870" y="1572395"/>
                  <a:pt x="1383594" y="1559894"/>
                  <a:pt x="1408927" y="1557867"/>
                </a:cubicBezTo>
                <a:cubicBezTo>
                  <a:pt x="1470882" y="1552910"/>
                  <a:pt x="1533131" y="1552755"/>
                  <a:pt x="1595193" y="1549400"/>
                </a:cubicBezTo>
                <a:cubicBezTo>
                  <a:pt x="1637558" y="1547110"/>
                  <a:pt x="1679860" y="1543756"/>
                  <a:pt x="1722193" y="1540934"/>
                </a:cubicBezTo>
                <a:cubicBezTo>
                  <a:pt x="1741949" y="1538112"/>
                  <a:pt x="1761640" y="1534799"/>
                  <a:pt x="1781460" y="1532467"/>
                </a:cubicBezTo>
                <a:cubicBezTo>
                  <a:pt x="1809629" y="1529153"/>
                  <a:pt x="1838049" y="1528011"/>
                  <a:pt x="1866127" y="1524000"/>
                </a:cubicBezTo>
                <a:cubicBezTo>
                  <a:pt x="1892601" y="1520218"/>
                  <a:pt x="1901265" y="1513961"/>
                  <a:pt x="1925393" y="1507067"/>
                </a:cubicBezTo>
                <a:cubicBezTo>
                  <a:pt x="1936582" y="1503870"/>
                  <a:pt x="1947971" y="1501422"/>
                  <a:pt x="1959260" y="1498600"/>
                </a:cubicBezTo>
                <a:cubicBezTo>
                  <a:pt x="1995949" y="1501422"/>
                  <a:pt x="2032530" y="1507067"/>
                  <a:pt x="2069327" y="1507067"/>
                </a:cubicBezTo>
                <a:cubicBezTo>
                  <a:pt x="2156861" y="1507067"/>
                  <a:pt x="2244401" y="1503594"/>
                  <a:pt x="2331793" y="1498600"/>
                </a:cubicBezTo>
                <a:cubicBezTo>
                  <a:pt x="2343410" y="1497936"/>
                  <a:pt x="2354301" y="1492658"/>
                  <a:pt x="2365660" y="1490134"/>
                </a:cubicBezTo>
                <a:cubicBezTo>
                  <a:pt x="2404945" y="1481404"/>
                  <a:pt x="2405724" y="1483524"/>
                  <a:pt x="2441860" y="1473200"/>
                </a:cubicBezTo>
                <a:cubicBezTo>
                  <a:pt x="2450441" y="1470748"/>
                  <a:pt x="2458679" y="1467186"/>
                  <a:pt x="2467260" y="1464734"/>
                </a:cubicBezTo>
                <a:cubicBezTo>
                  <a:pt x="2556804" y="1439151"/>
                  <a:pt x="2431246" y="1479561"/>
                  <a:pt x="2551927" y="1439334"/>
                </a:cubicBezTo>
                <a:cubicBezTo>
                  <a:pt x="2560394" y="1436512"/>
                  <a:pt x="2569901" y="1435817"/>
                  <a:pt x="2577327" y="1430867"/>
                </a:cubicBezTo>
                <a:cubicBezTo>
                  <a:pt x="2609369" y="1409506"/>
                  <a:pt x="2595532" y="1421129"/>
                  <a:pt x="2619660" y="1397000"/>
                </a:cubicBezTo>
                <a:cubicBezTo>
                  <a:pt x="2622482" y="1388533"/>
                  <a:pt x="2624136" y="1379582"/>
                  <a:pt x="2628127" y="1371600"/>
                </a:cubicBezTo>
                <a:cubicBezTo>
                  <a:pt x="2639915" y="1348024"/>
                  <a:pt x="2651734" y="1339526"/>
                  <a:pt x="2670460" y="1320800"/>
                </a:cubicBezTo>
                <a:cubicBezTo>
                  <a:pt x="2673282" y="1309511"/>
                  <a:pt x="2675583" y="1298079"/>
                  <a:pt x="2678927" y="1286934"/>
                </a:cubicBezTo>
                <a:cubicBezTo>
                  <a:pt x="2684056" y="1269838"/>
                  <a:pt x="2695860" y="1236134"/>
                  <a:pt x="2695860" y="1236134"/>
                </a:cubicBezTo>
                <a:cubicBezTo>
                  <a:pt x="2698682" y="1182512"/>
                  <a:pt x="2700501" y="1128827"/>
                  <a:pt x="2704327" y="1075267"/>
                </a:cubicBezTo>
                <a:cubicBezTo>
                  <a:pt x="2709483" y="1003083"/>
                  <a:pt x="2706211" y="1018812"/>
                  <a:pt x="2721260" y="973667"/>
                </a:cubicBezTo>
                <a:cubicBezTo>
                  <a:pt x="2741731" y="809906"/>
                  <a:pt x="2718802" y="979949"/>
                  <a:pt x="2738193" y="863600"/>
                </a:cubicBezTo>
                <a:cubicBezTo>
                  <a:pt x="2751163" y="785776"/>
                  <a:pt x="2738900" y="827614"/>
                  <a:pt x="2755127" y="778934"/>
                </a:cubicBezTo>
                <a:cubicBezTo>
                  <a:pt x="2752305" y="592667"/>
                  <a:pt x="2752058" y="406344"/>
                  <a:pt x="2746660" y="220134"/>
                </a:cubicBezTo>
                <a:cubicBezTo>
                  <a:pt x="2746401" y="211213"/>
                  <a:pt x="2740357" y="203392"/>
                  <a:pt x="2738193" y="194734"/>
                </a:cubicBezTo>
                <a:cubicBezTo>
                  <a:pt x="2734703" y="180773"/>
                  <a:pt x="2733217" y="166361"/>
                  <a:pt x="2729727" y="152400"/>
                </a:cubicBezTo>
                <a:cubicBezTo>
                  <a:pt x="2727563" y="143742"/>
                  <a:pt x="2727571" y="133311"/>
                  <a:pt x="2721260" y="127000"/>
                </a:cubicBezTo>
                <a:cubicBezTo>
                  <a:pt x="2706869" y="112610"/>
                  <a:pt x="2684850" y="107525"/>
                  <a:pt x="2670460" y="93134"/>
                </a:cubicBezTo>
                <a:cubicBezTo>
                  <a:pt x="2654709" y="77382"/>
                  <a:pt x="2649490" y="69949"/>
                  <a:pt x="2628127" y="59267"/>
                </a:cubicBezTo>
                <a:cubicBezTo>
                  <a:pt x="2620145" y="55276"/>
                  <a:pt x="2611194" y="53622"/>
                  <a:pt x="2602727" y="50800"/>
                </a:cubicBezTo>
                <a:cubicBezTo>
                  <a:pt x="2597082" y="45156"/>
                  <a:pt x="2592638" y="37974"/>
                  <a:pt x="2585793" y="33867"/>
                </a:cubicBezTo>
                <a:cubicBezTo>
                  <a:pt x="2569758" y="24246"/>
                  <a:pt x="2519857" y="18645"/>
                  <a:pt x="2509593" y="16934"/>
                </a:cubicBezTo>
                <a:cubicBezTo>
                  <a:pt x="2458793" y="19756"/>
                  <a:pt x="2407842" y="20576"/>
                  <a:pt x="2357193" y="25400"/>
                </a:cubicBezTo>
                <a:cubicBezTo>
                  <a:pt x="2348309" y="26246"/>
                  <a:pt x="2340451" y="31702"/>
                  <a:pt x="2331793" y="33867"/>
                </a:cubicBezTo>
                <a:lnTo>
                  <a:pt x="2264060" y="50800"/>
                </a:lnTo>
                <a:cubicBezTo>
                  <a:pt x="2199149" y="47978"/>
                  <a:pt x="2134108" y="47317"/>
                  <a:pt x="2069327" y="42334"/>
                </a:cubicBezTo>
                <a:cubicBezTo>
                  <a:pt x="2060429" y="41650"/>
                  <a:pt x="2051189" y="39054"/>
                  <a:pt x="2043927" y="33867"/>
                </a:cubicBezTo>
                <a:cubicBezTo>
                  <a:pt x="2030936" y="24587"/>
                  <a:pt x="2010060" y="0"/>
                  <a:pt x="2010060" y="0"/>
                </a:cubicBezTo>
                <a:lnTo>
                  <a:pt x="2077793" y="8467"/>
                </a:lnTo>
                <a:lnTo>
                  <a:pt x="2128593" y="8467"/>
                </a:lnTo>
                <a:close/>
              </a:path>
            </a:pathLst>
          </a:cu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HAW-Logo2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704848" y="1628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 Start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2240" y="1628800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ggT</a:t>
            </a:r>
            <a:r>
              <a:rPr lang="de-DE" dirty="0" smtClean="0"/>
              <a:t>-Prozess Start</a:t>
            </a:r>
          </a:p>
          <a:p>
            <a:r>
              <a:rPr lang="de-DE" dirty="0" smtClean="0"/>
              <a:t> - Starter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732240" y="1628800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ggT</a:t>
            </a:r>
            <a:r>
              <a:rPr lang="de-DE" dirty="0" smtClean="0"/>
              <a:t>-Prozess Start</a:t>
            </a:r>
          </a:p>
          <a:p>
            <a:r>
              <a:rPr lang="de-DE" dirty="0" smtClean="0"/>
              <a:t> - </a:t>
            </a:r>
            <a:r>
              <a:rPr lang="de-DE" dirty="0" err="1" smtClean="0"/>
              <a:t>registrierung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732240" y="1628800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ggT</a:t>
            </a:r>
            <a:r>
              <a:rPr lang="de-DE" dirty="0" smtClean="0"/>
              <a:t>-Prozess Start</a:t>
            </a:r>
          </a:p>
          <a:p>
            <a:r>
              <a:rPr lang="de-DE" dirty="0" smtClean="0"/>
              <a:t> - </a:t>
            </a:r>
            <a:r>
              <a:rPr lang="de-DE" dirty="0" err="1" smtClean="0"/>
              <a:t>anmeldung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732240" y="1628800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Stepp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7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41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4" grpId="0"/>
      <p:bldP spid="4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Namensauflösung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Verzicht auf Speicherung der PID</a:t>
            </a:r>
            <a:endParaRPr lang="de-DE" dirty="0"/>
          </a:p>
          <a:p>
            <a:r>
              <a:rPr lang="de-DE" dirty="0" smtClean="0"/>
              <a:t>Vor jedem Senden PID erfragen</a:t>
            </a:r>
          </a:p>
          <a:p>
            <a:pPr lvl="1"/>
            <a:r>
              <a:rPr lang="de-DE" dirty="0" smtClean="0"/>
              <a:t>Hohe Flexibilität</a:t>
            </a:r>
          </a:p>
          <a:p>
            <a:pPr lvl="1"/>
            <a:r>
              <a:rPr lang="de-DE" dirty="0" smtClean="0"/>
              <a:t>Erhöhter Kommunikationsaufwand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 descr="HAW-Logo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8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1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Berechnungsphase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3761"/>
            <a:ext cx="8229600" cy="3018841"/>
          </a:xfrm>
        </p:spPr>
      </p:pic>
      <p:sp>
        <p:nvSpPr>
          <p:cNvPr id="6" name="Freihandform 5"/>
          <p:cNvSpPr/>
          <p:nvPr/>
        </p:nvSpPr>
        <p:spPr>
          <a:xfrm>
            <a:off x="295060" y="2876550"/>
            <a:ext cx="6829640" cy="1828800"/>
          </a:xfrm>
          <a:custGeom>
            <a:avLst/>
            <a:gdLst>
              <a:gd name="connsiteX0" fmla="*/ 6782015 w 6829640"/>
              <a:gd name="connsiteY0" fmla="*/ 1419225 h 1828800"/>
              <a:gd name="connsiteX1" fmla="*/ 6782015 w 6829640"/>
              <a:gd name="connsiteY1" fmla="*/ 1419225 h 1828800"/>
              <a:gd name="connsiteX2" fmla="*/ 6810590 w 6829640"/>
              <a:gd name="connsiteY2" fmla="*/ 1009650 h 1828800"/>
              <a:gd name="connsiteX3" fmla="*/ 6820115 w 6829640"/>
              <a:gd name="connsiteY3" fmla="*/ 942975 h 1828800"/>
              <a:gd name="connsiteX4" fmla="*/ 6829640 w 6829640"/>
              <a:gd name="connsiteY4" fmla="*/ 447675 h 1828800"/>
              <a:gd name="connsiteX5" fmla="*/ 6820115 w 6829640"/>
              <a:gd name="connsiteY5" fmla="*/ 190500 h 1828800"/>
              <a:gd name="connsiteX6" fmla="*/ 6810590 w 6829640"/>
              <a:gd name="connsiteY6" fmla="*/ 161925 h 1828800"/>
              <a:gd name="connsiteX7" fmla="*/ 6762965 w 6829640"/>
              <a:gd name="connsiteY7" fmla="*/ 123825 h 1828800"/>
              <a:gd name="connsiteX8" fmla="*/ 6705815 w 6829640"/>
              <a:gd name="connsiteY8" fmla="*/ 85725 h 1828800"/>
              <a:gd name="connsiteX9" fmla="*/ 6639140 w 6829640"/>
              <a:gd name="connsiteY9" fmla="*/ 76200 h 1828800"/>
              <a:gd name="connsiteX10" fmla="*/ 6562940 w 6829640"/>
              <a:gd name="connsiteY10" fmla="*/ 66675 h 1828800"/>
              <a:gd name="connsiteX11" fmla="*/ 6524840 w 6829640"/>
              <a:gd name="connsiteY11" fmla="*/ 57150 h 1828800"/>
              <a:gd name="connsiteX12" fmla="*/ 6496265 w 6829640"/>
              <a:gd name="connsiteY12" fmla="*/ 47625 h 1828800"/>
              <a:gd name="connsiteX13" fmla="*/ 6362915 w 6829640"/>
              <a:gd name="connsiteY13" fmla="*/ 28575 h 1828800"/>
              <a:gd name="connsiteX14" fmla="*/ 6248615 w 6829640"/>
              <a:gd name="connsiteY14" fmla="*/ 9525 h 1828800"/>
              <a:gd name="connsiteX15" fmla="*/ 6058115 w 6829640"/>
              <a:gd name="connsiteY15" fmla="*/ 0 h 1828800"/>
              <a:gd name="connsiteX16" fmla="*/ 5600915 w 6829640"/>
              <a:gd name="connsiteY16" fmla="*/ 9525 h 1828800"/>
              <a:gd name="connsiteX17" fmla="*/ 5572340 w 6829640"/>
              <a:gd name="connsiteY17" fmla="*/ 28575 h 1828800"/>
              <a:gd name="connsiteX18" fmla="*/ 5429465 w 6829640"/>
              <a:gd name="connsiteY18" fmla="*/ 47625 h 1828800"/>
              <a:gd name="connsiteX19" fmla="*/ 5343740 w 6829640"/>
              <a:gd name="connsiteY19" fmla="*/ 85725 h 1828800"/>
              <a:gd name="connsiteX20" fmla="*/ 5305640 w 6829640"/>
              <a:gd name="connsiteY20" fmla="*/ 104775 h 1828800"/>
              <a:gd name="connsiteX21" fmla="*/ 5248490 w 6829640"/>
              <a:gd name="connsiteY21" fmla="*/ 123825 h 1828800"/>
              <a:gd name="connsiteX22" fmla="*/ 5219915 w 6829640"/>
              <a:gd name="connsiteY22" fmla="*/ 133350 h 1828800"/>
              <a:gd name="connsiteX23" fmla="*/ 5181815 w 6829640"/>
              <a:gd name="connsiteY23" fmla="*/ 152400 h 1828800"/>
              <a:gd name="connsiteX24" fmla="*/ 5115140 w 6829640"/>
              <a:gd name="connsiteY24" fmla="*/ 161925 h 1828800"/>
              <a:gd name="connsiteX25" fmla="*/ 5048465 w 6829640"/>
              <a:gd name="connsiteY25" fmla="*/ 180975 h 1828800"/>
              <a:gd name="connsiteX26" fmla="*/ 4991315 w 6829640"/>
              <a:gd name="connsiteY26" fmla="*/ 200025 h 1828800"/>
              <a:gd name="connsiteX27" fmla="*/ 4962740 w 6829640"/>
              <a:gd name="connsiteY27" fmla="*/ 209550 h 1828800"/>
              <a:gd name="connsiteX28" fmla="*/ 4877015 w 6829640"/>
              <a:gd name="connsiteY28" fmla="*/ 238125 h 1828800"/>
              <a:gd name="connsiteX29" fmla="*/ 4829390 w 6829640"/>
              <a:gd name="connsiteY29" fmla="*/ 257175 h 1828800"/>
              <a:gd name="connsiteX30" fmla="*/ 4724615 w 6829640"/>
              <a:gd name="connsiteY30" fmla="*/ 276225 h 1828800"/>
              <a:gd name="connsiteX31" fmla="*/ 4648415 w 6829640"/>
              <a:gd name="connsiteY31" fmla="*/ 285750 h 1828800"/>
              <a:gd name="connsiteX32" fmla="*/ 3800690 w 6829640"/>
              <a:gd name="connsiteY32" fmla="*/ 276225 h 1828800"/>
              <a:gd name="connsiteX33" fmla="*/ 3734015 w 6829640"/>
              <a:gd name="connsiteY33" fmla="*/ 266700 h 1828800"/>
              <a:gd name="connsiteX34" fmla="*/ 3638765 w 6829640"/>
              <a:gd name="connsiteY34" fmla="*/ 257175 h 1828800"/>
              <a:gd name="connsiteX35" fmla="*/ 3572090 w 6829640"/>
              <a:gd name="connsiteY35" fmla="*/ 247650 h 1828800"/>
              <a:gd name="connsiteX36" fmla="*/ 3486365 w 6829640"/>
              <a:gd name="connsiteY36" fmla="*/ 238125 h 1828800"/>
              <a:gd name="connsiteX37" fmla="*/ 3438740 w 6829640"/>
              <a:gd name="connsiteY37" fmla="*/ 228600 h 1828800"/>
              <a:gd name="connsiteX38" fmla="*/ 3333965 w 6829640"/>
              <a:gd name="connsiteY38" fmla="*/ 209550 h 1828800"/>
              <a:gd name="connsiteX39" fmla="*/ 3086315 w 6829640"/>
              <a:gd name="connsiteY39" fmla="*/ 219075 h 1828800"/>
              <a:gd name="connsiteX40" fmla="*/ 3038690 w 6829640"/>
              <a:gd name="connsiteY40" fmla="*/ 238125 h 1828800"/>
              <a:gd name="connsiteX41" fmla="*/ 2952965 w 6829640"/>
              <a:gd name="connsiteY41" fmla="*/ 247650 h 1828800"/>
              <a:gd name="connsiteX42" fmla="*/ 2857715 w 6829640"/>
              <a:gd name="connsiteY42" fmla="*/ 266700 h 1828800"/>
              <a:gd name="connsiteX43" fmla="*/ 2562440 w 6829640"/>
              <a:gd name="connsiteY43" fmla="*/ 257175 h 1828800"/>
              <a:gd name="connsiteX44" fmla="*/ 2505290 w 6829640"/>
              <a:gd name="connsiteY44" fmla="*/ 247650 h 1828800"/>
              <a:gd name="connsiteX45" fmla="*/ 1457540 w 6829640"/>
              <a:gd name="connsiteY45" fmla="*/ 257175 h 1828800"/>
              <a:gd name="connsiteX46" fmla="*/ 1028915 w 6829640"/>
              <a:gd name="connsiteY46" fmla="*/ 247650 h 1828800"/>
              <a:gd name="connsiteX47" fmla="*/ 943190 w 6829640"/>
              <a:gd name="connsiteY47" fmla="*/ 238125 h 1828800"/>
              <a:gd name="connsiteX48" fmla="*/ 657440 w 6829640"/>
              <a:gd name="connsiteY48" fmla="*/ 247650 h 1828800"/>
              <a:gd name="connsiteX49" fmla="*/ 543140 w 6829640"/>
              <a:gd name="connsiteY49" fmla="*/ 276225 h 1828800"/>
              <a:gd name="connsiteX50" fmla="*/ 505040 w 6829640"/>
              <a:gd name="connsiteY50" fmla="*/ 295275 h 1828800"/>
              <a:gd name="connsiteX51" fmla="*/ 428840 w 6829640"/>
              <a:gd name="connsiteY51" fmla="*/ 314325 h 1828800"/>
              <a:gd name="connsiteX52" fmla="*/ 343115 w 6829640"/>
              <a:gd name="connsiteY52" fmla="*/ 333375 h 1828800"/>
              <a:gd name="connsiteX53" fmla="*/ 314540 w 6829640"/>
              <a:gd name="connsiteY53" fmla="*/ 352425 h 1828800"/>
              <a:gd name="connsiteX54" fmla="*/ 257390 w 6829640"/>
              <a:gd name="connsiteY54" fmla="*/ 371475 h 1828800"/>
              <a:gd name="connsiteX55" fmla="*/ 162140 w 6829640"/>
              <a:gd name="connsiteY55" fmla="*/ 457200 h 1828800"/>
              <a:gd name="connsiteX56" fmla="*/ 133565 w 6829640"/>
              <a:gd name="connsiteY56" fmla="*/ 514350 h 1828800"/>
              <a:gd name="connsiteX57" fmla="*/ 114515 w 6829640"/>
              <a:gd name="connsiteY57" fmla="*/ 542925 h 1828800"/>
              <a:gd name="connsiteX58" fmla="*/ 104990 w 6829640"/>
              <a:gd name="connsiteY58" fmla="*/ 571500 h 1828800"/>
              <a:gd name="connsiteX59" fmla="*/ 85940 w 6829640"/>
              <a:gd name="connsiteY59" fmla="*/ 609600 h 1828800"/>
              <a:gd name="connsiteX60" fmla="*/ 66890 w 6829640"/>
              <a:gd name="connsiteY60" fmla="*/ 685800 h 1828800"/>
              <a:gd name="connsiteX61" fmla="*/ 47840 w 6829640"/>
              <a:gd name="connsiteY61" fmla="*/ 714375 h 1828800"/>
              <a:gd name="connsiteX62" fmla="*/ 38315 w 6829640"/>
              <a:gd name="connsiteY62" fmla="*/ 790575 h 1828800"/>
              <a:gd name="connsiteX63" fmla="*/ 19265 w 6829640"/>
              <a:gd name="connsiteY63" fmla="*/ 828675 h 1828800"/>
              <a:gd name="connsiteX64" fmla="*/ 9740 w 6829640"/>
              <a:gd name="connsiteY64" fmla="*/ 914400 h 1828800"/>
              <a:gd name="connsiteX65" fmla="*/ 215 w 6829640"/>
              <a:gd name="connsiteY65" fmla="*/ 1143000 h 1828800"/>
              <a:gd name="connsiteX66" fmla="*/ 19265 w 6829640"/>
              <a:gd name="connsiteY66" fmla="*/ 1362075 h 1828800"/>
              <a:gd name="connsiteX67" fmla="*/ 28790 w 6829640"/>
              <a:gd name="connsiteY67" fmla="*/ 1400175 h 1828800"/>
              <a:gd name="connsiteX68" fmla="*/ 57365 w 6829640"/>
              <a:gd name="connsiteY68" fmla="*/ 1476375 h 1828800"/>
              <a:gd name="connsiteX69" fmla="*/ 66890 w 6829640"/>
              <a:gd name="connsiteY69" fmla="*/ 1514475 h 1828800"/>
              <a:gd name="connsiteX70" fmla="*/ 114515 w 6829640"/>
              <a:gd name="connsiteY70" fmla="*/ 1600200 h 1828800"/>
              <a:gd name="connsiteX71" fmla="*/ 200240 w 6829640"/>
              <a:gd name="connsiteY71" fmla="*/ 1676400 h 1828800"/>
              <a:gd name="connsiteX72" fmla="*/ 276440 w 6829640"/>
              <a:gd name="connsiteY72" fmla="*/ 1704975 h 1828800"/>
              <a:gd name="connsiteX73" fmla="*/ 352640 w 6829640"/>
              <a:gd name="connsiteY73" fmla="*/ 1743075 h 1828800"/>
              <a:gd name="connsiteX74" fmla="*/ 381215 w 6829640"/>
              <a:gd name="connsiteY74" fmla="*/ 1752600 h 1828800"/>
              <a:gd name="connsiteX75" fmla="*/ 409790 w 6829640"/>
              <a:gd name="connsiteY75" fmla="*/ 1771650 h 1828800"/>
              <a:gd name="connsiteX76" fmla="*/ 466940 w 6829640"/>
              <a:gd name="connsiteY76" fmla="*/ 1790700 h 1828800"/>
              <a:gd name="connsiteX77" fmla="*/ 495515 w 6829640"/>
              <a:gd name="connsiteY77" fmla="*/ 1809750 h 1828800"/>
              <a:gd name="connsiteX78" fmla="*/ 552665 w 6829640"/>
              <a:gd name="connsiteY78" fmla="*/ 1819275 h 1828800"/>
              <a:gd name="connsiteX79" fmla="*/ 581240 w 6829640"/>
              <a:gd name="connsiteY79" fmla="*/ 1828800 h 1828800"/>
              <a:gd name="connsiteX80" fmla="*/ 819365 w 6829640"/>
              <a:gd name="connsiteY80" fmla="*/ 1819275 h 1828800"/>
              <a:gd name="connsiteX81" fmla="*/ 847940 w 6829640"/>
              <a:gd name="connsiteY81" fmla="*/ 1809750 h 1828800"/>
              <a:gd name="connsiteX82" fmla="*/ 933665 w 6829640"/>
              <a:gd name="connsiteY82" fmla="*/ 1800225 h 1828800"/>
              <a:gd name="connsiteX83" fmla="*/ 1067015 w 6829640"/>
              <a:gd name="connsiteY83" fmla="*/ 1771650 h 1828800"/>
              <a:gd name="connsiteX84" fmla="*/ 1095590 w 6829640"/>
              <a:gd name="connsiteY84" fmla="*/ 1762125 h 1828800"/>
              <a:gd name="connsiteX85" fmla="*/ 1190840 w 6829640"/>
              <a:gd name="connsiteY85" fmla="*/ 1752600 h 1828800"/>
              <a:gd name="connsiteX86" fmla="*/ 1400390 w 6829640"/>
              <a:gd name="connsiteY86" fmla="*/ 1762125 h 1828800"/>
              <a:gd name="connsiteX87" fmla="*/ 1495640 w 6829640"/>
              <a:gd name="connsiteY87" fmla="*/ 1781175 h 1828800"/>
              <a:gd name="connsiteX88" fmla="*/ 1590890 w 6829640"/>
              <a:gd name="connsiteY88" fmla="*/ 1790700 h 1828800"/>
              <a:gd name="connsiteX89" fmla="*/ 1628990 w 6829640"/>
              <a:gd name="connsiteY89" fmla="*/ 1809750 h 1828800"/>
              <a:gd name="connsiteX90" fmla="*/ 1686140 w 6829640"/>
              <a:gd name="connsiteY90" fmla="*/ 1828800 h 1828800"/>
              <a:gd name="connsiteX91" fmla="*/ 1771865 w 6829640"/>
              <a:gd name="connsiteY91" fmla="*/ 1819275 h 1828800"/>
              <a:gd name="connsiteX92" fmla="*/ 1914740 w 6829640"/>
              <a:gd name="connsiteY92" fmla="*/ 1800225 h 1828800"/>
              <a:gd name="connsiteX93" fmla="*/ 2124290 w 6829640"/>
              <a:gd name="connsiteY93" fmla="*/ 1781175 h 1828800"/>
              <a:gd name="connsiteX94" fmla="*/ 2171915 w 6829640"/>
              <a:gd name="connsiteY94" fmla="*/ 1771650 h 1828800"/>
              <a:gd name="connsiteX95" fmla="*/ 2267165 w 6829640"/>
              <a:gd name="connsiteY95" fmla="*/ 1762125 h 1828800"/>
              <a:gd name="connsiteX96" fmla="*/ 2295740 w 6829640"/>
              <a:gd name="connsiteY96" fmla="*/ 1752600 h 1828800"/>
              <a:gd name="connsiteX97" fmla="*/ 2343365 w 6829640"/>
              <a:gd name="connsiteY97" fmla="*/ 1743075 h 1828800"/>
              <a:gd name="connsiteX98" fmla="*/ 2371940 w 6829640"/>
              <a:gd name="connsiteY98" fmla="*/ 1724025 h 1828800"/>
              <a:gd name="connsiteX99" fmla="*/ 2429090 w 6829640"/>
              <a:gd name="connsiteY99" fmla="*/ 1714500 h 1828800"/>
              <a:gd name="connsiteX100" fmla="*/ 3133940 w 6829640"/>
              <a:gd name="connsiteY100" fmla="*/ 1695450 h 1828800"/>
              <a:gd name="connsiteX101" fmla="*/ 4572215 w 6829640"/>
              <a:gd name="connsiteY101" fmla="*/ 1685925 h 1828800"/>
              <a:gd name="connsiteX102" fmla="*/ 4848440 w 6829640"/>
              <a:gd name="connsiteY102" fmla="*/ 1666875 h 1828800"/>
              <a:gd name="connsiteX103" fmla="*/ 4886540 w 6829640"/>
              <a:gd name="connsiteY103" fmla="*/ 1657350 h 1828800"/>
              <a:gd name="connsiteX104" fmla="*/ 5010365 w 6829640"/>
              <a:gd name="connsiteY104" fmla="*/ 1638300 h 1828800"/>
              <a:gd name="connsiteX105" fmla="*/ 5077040 w 6829640"/>
              <a:gd name="connsiteY105" fmla="*/ 1619250 h 1828800"/>
              <a:gd name="connsiteX106" fmla="*/ 5134190 w 6829640"/>
              <a:gd name="connsiteY106" fmla="*/ 1600200 h 1828800"/>
              <a:gd name="connsiteX107" fmla="*/ 5162765 w 6829640"/>
              <a:gd name="connsiteY107" fmla="*/ 1590675 h 1828800"/>
              <a:gd name="connsiteX108" fmla="*/ 5219915 w 6829640"/>
              <a:gd name="connsiteY108" fmla="*/ 1581150 h 1828800"/>
              <a:gd name="connsiteX109" fmla="*/ 5277065 w 6829640"/>
              <a:gd name="connsiteY109" fmla="*/ 1562100 h 1828800"/>
              <a:gd name="connsiteX110" fmla="*/ 5448515 w 6829640"/>
              <a:gd name="connsiteY110" fmla="*/ 1543050 h 1828800"/>
              <a:gd name="connsiteX111" fmla="*/ 5715215 w 6829640"/>
              <a:gd name="connsiteY111" fmla="*/ 1552575 h 1828800"/>
              <a:gd name="connsiteX112" fmla="*/ 5781890 w 6829640"/>
              <a:gd name="connsiteY112" fmla="*/ 1581150 h 1828800"/>
              <a:gd name="connsiteX113" fmla="*/ 5810465 w 6829640"/>
              <a:gd name="connsiteY113" fmla="*/ 1609725 h 1828800"/>
              <a:gd name="connsiteX114" fmla="*/ 5924765 w 6829640"/>
              <a:gd name="connsiteY114" fmla="*/ 1657350 h 1828800"/>
              <a:gd name="connsiteX115" fmla="*/ 5953340 w 6829640"/>
              <a:gd name="connsiteY115" fmla="*/ 1676400 h 1828800"/>
              <a:gd name="connsiteX116" fmla="*/ 5981915 w 6829640"/>
              <a:gd name="connsiteY116" fmla="*/ 1685925 h 1828800"/>
              <a:gd name="connsiteX117" fmla="*/ 6105740 w 6829640"/>
              <a:gd name="connsiteY117" fmla="*/ 1704975 h 1828800"/>
              <a:gd name="connsiteX118" fmla="*/ 6391490 w 6829640"/>
              <a:gd name="connsiteY118" fmla="*/ 1695450 h 1828800"/>
              <a:gd name="connsiteX119" fmla="*/ 6515315 w 6829640"/>
              <a:gd name="connsiteY119" fmla="*/ 1676400 h 1828800"/>
              <a:gd name="connsiteX120" fmla="*/ 6572465 w 6829640"/>
              <a:gd name="connsiteY120" fmla="*/ 1657350 h 1828800"/>
              <a:gd name="connsiteX121" fmla="*/ 6629615 w 6829640"/>
              <a:gd name="connsiteY121" fmla="*/ 1619250 h 1828800"/>
              <a:gd name="connsiteX122" fmla="*/ 6658190 w 6829640"/>
              <a:gd name="connsiteY122" fmla="*/ 1600200 h 1828800"/>
              <a:gd name="connsiteX123" fmla="*/ 6686765 w 6829640"/>
              <a:gd name="connsiteY123" fmla="*/ 1590675 h 1828800"/>
              <a:gd name="connsiteX124" fmla="*/ 6743915 w 6829640"/>
              <a:gd name="connsiteY124" fmla="*/ 1552575 h 1828800"/>
              <a:gd name="connsiteX125" fmla="*/ 6762965 w 6829640"/>
              <a:gd name="connsiteY125" fmla="*/ 1524000 h 1828800"/>
              <a:gd name="connsiteX126" fmla="*/ 6782015 w 6829640"/>
              <a:gd name="connsiteY126" fmla="*/ 1419225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829640" h="1828800">
                <a:moveTo>
                  <a:pt x="6782015" y="1419225"/>
                </a:moveTo>
                <a:lnTo>
                  <a:pt x="6782015" y="1419225"/>
                </a:lnTo>
                <a:cubicBezTo>
                  <a:pt x="6791540" y="1282700"/>
                  <a:pt x="6799676" y="1146071"/>
                  <a:pt x="6810590" y="1009650"/>
                </a:cubicBezTo>
                <a:cubicBezTo>
                  <a:pt x="6812380" y="987271"/>
                  <a:pt x="6819354" y="965413"/>
                  <a:pt x="6820115" y="942975"/>
                </a:cubicBezTo>
                <a:cubicBezTo>
                  <a:pt x="6825709" y="777939"/>
                  <a:pt x="6826465" y="612775"/>
                  <a:pt x="6829640" y="447675"/>
                </a:cubicBezTo>
                <a:cubicBezTo>
                  <a:pt x="6826465" y="361950"/>
                  <a:pt x="6825821" y="276094"/>
                  <a:pt x="6820115" y="190500"/>
                </a:cubicBezTo>
                <a:cubicBezTo>
                  <a:pt x="6819447" y="180482"/>
                  <a:pt x="6815080" y="170905"/>
                  <a:pt x="6810590" y="161925"/>
                </a:cubicBezTo>
                <a:cubicBezTo>
                  <a:pt x="6787575" y="115896"/>
                  <a:pt x="6800993" y="144952"/>
                  <a:pt x="6762965" y="123825"/>
                </a:cubicBezTo>
                <a:cubicBezTo>
                  <a:pt x="6742951" y="112706"/>
                  <a:pt x="6728480" y="88963"/>
                  <a:pt x="6705815" y="85725"/>
                </a:cubicBezTo>
                <a:lnTo>
                  <a:pt x="6639140" y="76200"/>
                </a:lnTo>
                <a:cubicBezTo>
                  <a:pt x="6613767" y="72817"/>
                  <a:pt x="6588189" y="70883"/>
                  <a:pt x="6562940" y="66675"/>
                </a:cubicBezTo>
                <a:cubicBezTo>
                  <a:pt x="6550027" y="64523"/>
                  <a:pt x="6537427" y="60746"/>
                  <a:pt x="6524840" y="57150"/>
                </a:cubicBezTo>
                <a:cubicBezTo>
                  <a:pt x="6515186" y="54392"/>
                  <a:pt x="6506152" y="49370"/>
                  <a:pt x="6496265" y="47625"/>
                </a:cubicBezTo>
                <a:cubicBezTo>
                  <a:pt x="6452047" y="39822"/>
                  <a:pt x="6406944" y="37381"/>
                  <a:pt x="6362915" y="28575"/>
                </a:cubicBezTo>
                <a:cubicBezTo>
                  <a:pt x="6325850" y="21162"/>
                  <a:pt x="6286143" y="12305"/>
                  <a:pt x="6248615" y="9525"/>
                </a:cubicBezTo>
                <a:cubicBezTo>
                  <a:pt x="6185209" y="4828"/>
                  <a:pt x="6121615" y="3175"/>
                  <a:pt x="6058115" y="0"/>
                </a:cubicBezTo>
                <a:cubicBezTo>
                  <a:pt x="5905715" y="3175"/>
                  <a:pt x="5753085" y="574"/>
                  <a:pt x="5600915" y="9525"/>
                </a:cubicBezTo>
                <a:cubicBezTo>
                  <a:pt x="5589487" y="10197"/>
                  <a:pt x="5582862" y="24066"/>
                  <a:pt x="5572340" y="28575"/>
                </a:cubicBezTo>
                <a:cubicBezTo>
                  <a:pt x="5538359" y="43138"/>
                  <a:pt x="5445100" y="46204"/>
                  <a:pt x="5429465" y="47625"/>
                </a:cubicBezTo>
                <a:cubicBezTo>
                  <a:pt x="5345410" y="103661"/>
                  <a:pt x="5479760" y="17715"/>
                  <a:pt x="5343740" y="85725"/>
                </a:cubicBezTo>
                <a:cubicBezTo>
                  <a:pt x="5331040" y="92075"/>
                  <a:pt x="5318823" y="99502"/>
                  <a:pt x="5305640" y="104775"/>
                </a:cubicBezTo>
                <a:cubicBezTo>
                  <a:pt x="5286996" y="112233"/>
                  <a:pt x="5267540" y="117475"/>
                  <a:pt x="5248490" y="123825"/>
                </a:cubicBezTo>
                <a:cubicBezTo>
                  <a:pt x="5238965" y="127000"/>
                  <a:pt x="5228895" y="128860"/>
                  <a:pt x="5219915" y="133350"/>
                </a:cubicBezTo>
                <a:cubicBezTo>
                  <a:pt x="5207215" y="139700"/>
                  <a:pt x="5195514" y="148664"/>
                  <a:pt x="5181815" y="152400"/>
                </a:cubicBezTo>
                <a:cubicBezTo>
                  <a:pt x="5160155" y="158307"/>
                  <a:pt x="5137365" y="158750"/>
                  <a:pt x="5115140" y="161925"/>
                </a:cubicBezTo>
                <a:cubicBezTo>
                  <a:pt x="5019108" y="193936"/>
                  <a:pt x="5168066" y="145095"/>
                  <a:pt x="5048465" y="180975"/>
                </a:cubicBezTo>
                <a:cubicBezTo>
                  <a:pt x="5029231" y="186745"/>
                  <a:pt x="5010365" y="193675"/>
                  <a:pt x="4991315" y="200025"/>
                </a:cubicBezTo>
                <a:cubicBezTo>
                  <a:pt x="4981790" y="203200"/>
                  <a:pt x="4971094" y="203981"/>
                  <a:pt x="4962740" y="209550"/>
                </a:cubicBezTo>
                <a:cubicBezTo>
                  <a:pt x="4918096" y="239313"/>
                  <a:pt x="4945457" y="226718"/>
                  <a:pt x="4877015" y="238125"/>
                </a:cubicBezTo>
                <a:cubicBezTo>
                  <a:pt x="4861140" y="244475"/>
                  <a:pt x="4845610" y="251768"/>
                  <a:pt x="4829390" y="257175"/>
                </a:cubicBezTo>
                <a:cubicBezTo>
                  <a:pt x="4796671" y="268081"/>
                  <a:pt x="4757668" y="271818"/>
                  <a:pt x="4724615" y="276225"/>
                </a:cubicBezTo>
                <a:lnTo>
                  <a:pt x="4648415" y="285750"/>
                </a:lnTo>
                <a:lnTo>
                  <a:pt x="3800690" y="276225"/>
                </a:lnTo>
                <a:cubicBezTo>
                  <a:pt x="3778244" y="275757"/>
                  <a:pt x="3756312" y="269323"/>
                  <a:pt x="3734015" y="266700"/>
                </a:cubicBezTo>
                <a:cubicBezTo>
                  <a:pt x="3702325" y="262972"/>
                  <a:pt x="3670455" y="260903"/>
                  <a:pt x="3638765" y="257175"/>
                </a:cubicBezTo>
                <a:cubicBezTo>
                  <a:pt x="3616468" y="254552"/>
                  <a:pt x="3594367" y="250435"/>
                  <a:pt x="3572090" y="247650"/>
                </a:cubicBezTo>
                <a:cubicBezTo>
                  <a:pt x="3543561" y="244084"/>
                  <a:pt x="3514827" y="242191"/>
                  <a:pt x="3486365" y="238125"/>
                </a:cubicBezTo>
                <a:cubicBezTo>
                  <a:pt x="3470338" y="235835"/>
                  <a:pt x="3454668" y="231496"/>
                  <a:pt x="3438740" y="228600"/>
                </a:cubicBezTo>
                <a:cubicBezTo>
                  <a:pt x="3304688" y="204227"/>
                  <a:pt x="3451606" y="233078"/>
                  <a:pt x="3333965" y="209550"/>
                </a:cubicBezTo>
                <a:cubicBezTo>
                  <a:pt x="3251415" y="212725"/>
                  <a:pt x="3168542" y="211118"/>
                  <a:pt x="3086315" y="219075"/>
                </a:cubicBezTo>
                <a:cubicBezTo>
                  <a:pt x="3069297" y="220722"/>
                  <a:pt x="3055408" y="234542"/>
                  <a:pt x="3038690" y="238125"/>
                </a:cubicBezTo>
                <a:cubicBezTo>
                  <a:pt x="3010577" y="244149"/>
                  <a:pt x="2981364" y="243166"/>
                  <a:pt x="2952965" y="247650"/>
                </a:cubicBezTo>
                <a:cubicBezTo>
                  <a:pt x="2920982" y="252700"/>
                  <a:pt x="2857715" y="266700"/>
                  <a:pt x="2857715" y="266700"/>
                </a:cubicBezTo>
                <a:cubicBezTo>
                  <a:pt x="2759290" y="263525"/>
                  <a:pt x="2660773" y="262490"/>
                  <a:pt x="2562440" y="257175"/>
                </a:cubicBezTo>
                <a:cubicBezTo>
                  <a:pt x="2543155" y="256133"/>
                  <a:pt x="2524603" y="247650"/>
                  <a:pt x="2505290" y="247650"/>
                </a:cubicBezTo>
                <a:lnTo>
                  <a:pt x="1457540" y="257175"/>
                </a:lnTo>
                <a:lnTo>
                  <a:pt x="1028915" y="247650"/>
                </a:lnTo>
                <a:cubicBezTo>
                  <a:pt x="1000184" y="246586"/>
                  <a:pt x="971941" y="238125"/>
                  <a:pt x="943190" y="238125"/>
                </a:cubicBezTo>
                <a:cubicBezTo>
                  <a:pt x="847887" y="238125"/>
                  <a:pt x="752690" y="244475"/>
                  <a:pt x="657440" y="247650"/>
                </a:cubicBezTo>
                <a:cubicBezTo>
                  <a:pt x="581968" y="272807"/>
                  <a:pt x="620097" y="263399"/>
                  <a:pt x="543140" y="276225"/>
                </a:cubicBezTo>
                <a:cubicBezTo>
                  <a:pt x="530440" y="282575"/>
                  <a:pt x="518510" y="290785"/>
                  <a:pt x="505040" y="295275"/>
                </a:cubicBezTo>
                <a:cubicBezTo>
                  <a:pt x="480202" y="303554"/>
                  <a:pt x="453678" y="306046"/>
                  <a:pt x="428840" y="314325"/>
                </a:cubicBezTo>
                <a:cubicBezTo>
                  <a:pt x="381943" y="329957"/>
                  <a:pt x="410169" y="322199"/>
                  <a:pt x="343115" y="333375"/>
                </a:cubicBezTo>
                <a:cubicBezTo>
                  <a:pt x="333590" y="339725"/>
                  <a:pt x="325001" y="347776"/>
                  <a:pt x="314540" y="352425"/>
                </a:cubicBezTo>
                <a:cubicBezTo>
                  <a:pt x="296190" y="360580"/>
                  <a:pt x="257390" y="371475"/>
                  <a:pt x="257390" y="371475"/>
                </a:cubicBezTo>
                <a:cubicBezTo>
                  <a:pt x="224598" y="396069"/>
                  <a:pt x="184932" y="423012"/>
                  <a:pt x="162140" y="457200"/>
                </a:cubicBezTo>
                <a:cubicBezTo>
                  <a:pt x="107545" y="539092"/>
                  <a:pt x="173000" y="435480"/>
                  <a:pt x="133565" y="514350"/>
                </a:cubicBezTo>
                <a:cubicBezTo>
                  <a:pt x="128445" y="524589"/>
                  <a:pt x="119635" y="532686"/>
                  <a:pt x="114515" y="542925"/>
                </a:cubicBezTo>
                <a:cubicBezTo>
                  <a:pt x="110025" y="551905"/>
                  <a:pt x="108945" y="562272"/>
                  <a:pt x="104990" y="571500"/>
                </a:cubicBezTo>
                <a:cubicBezTo>
                  <a:pt x="99397" y="584551"/>
                  <a:pt x="91533" y="596549"/>
                  <a:pt x="85940" y="609600"/>
                </a:cubicBezTo>
                <a:cubicBezTo>
                  <a:pt x="50686" y="691858"/>
                  <a:pt x="111615" y="566533"/>
                  <a:pt x="66890" y="685800"/>
                </a:cubicBezTo>
                <a:cubicBezTo>
                  <a:pt x="62870" y="696519"/>
                  <a:pt x="54190" y="704850"/>
                  <a:pt x="47840" y="714375"/>
                </a:cubicBezTo>
                <a:cubicBezTo>
                  <a:pt x="44665" y="739775"/>
                  <a:pt x="44523" y="765742"/>
                  <a:pt x="38315" y="790575"/>
                </a:cubicBezTo>
                <a:cubicBezTo>
                  <a:pt x="34871" y="804350"/>
                  <a:pt x="22458" y="814840"/>
                  <a:pt x="19265" y="828675"/>
                </a:cubicBezTo>
                <a:cubicBezTo>
                  <a:pt x="12800" y="856690"/>
                  <a:pt x="12915" y="885825"/>
                  <a:pt x="9740" y="914400"/>
                </a:cubicBezTo>
                <a:cubicBezTo>
                  <a:pt x="6565" y="990600"/>
                  <a:pt x="-1407" y="1066751"/>
                  <a:pt x="215" y="1143000"/>
                </a:cubicBezTo>
                <a:cubicBezTo>
                  <a:pt x="1774" y="1216284"/>
                  <a:pt x="11170" y="1289223"/>
                  <a:pt x="19265" y="1362075"/>
                </a:cubicBezTo>
                <a:cubicBezTo>
                  <a:pt x="20711" y="1375086"/>
                  <a:pt x="25194" y="1387588"/>
                  <a:pt x="28790" y="1400175"/>
                </a:cubicBezTo>
                <a:cubicBezTo>
                  <a:pt x="42166" y="1446992"/>
                  <a:pt x="37235" y="1415986"/>
                  <a:pt x="57365" y="1476375"/>
                </a:cubicBezTo>
                <a:cubicBezTo>
                  <a:pt x="61505" y="1488794"/>
                  <a:pt x="63294" y="1501888"/>
                  <a:pt x="66890" y="1514475"/>
                </a:cubicBezTo>
                <a:cubicBezTo>
                  <a:pt x="76472" y="1548012"/>
                  <a:pt x="87226" y="1572911"/>
                  <a:pt x="114515" y="1600200"/>
                </a:cubicBezTo>
                <a:cubicBezTo>
                  <a:pt x="153093" y="1638778"/>
                  <a:pt x="160580" y="1653737"/>
                  <a:pt x="200240" y="1676400"/>
                </a:cubicBezTo>
                <a:cubicBezTo>
                  <a:pt x="287655" y="1726351"/>
                  <a:pt x="189894" y="1668914"/>
                  <a:pt x="276440" y="1704975"/>
                </a:cubicBezTo>
                <a:cubicBezTo>
                  <a:pt x="302654" y="1715897"/>
                  <a:pt x="325699" y="1734095"/>
                  <a:pt x="352640" y="1743075"/>
                </a:cubicBezTo>
                <a:cubicBezTo>
                  <a:pt x="362165" y="1746250"/>
                  <a:pt x="372235" y="1748110"/>
                  <a:pt x="381215" y="1752600"/>
                </a:cubicBezTo>
                <a:cubicBezTo>
                  <a:pt x="391454" y="1757720"/>
                  <a:pt x="399329" y="1767001"/>
                  <a:pt x="409790" y="1771650"/>
                </a:cubicBezTo>
                <a:cubicBezTo>
                  <a:pt x="428140" y="1779805"/>
                  <a:pt x="450232" y="1779561"/>
                  <a:pt x="466940" y="1790700"/>
                </a:cubicBezTo>
                <a:cubicBezTo>
                  <a:pt x="476465" y="1797050"/>
                  <a:pt x="484655" y="1806130"/>
                  <a:pt x="495515" y="1809750"/>
                </a:cubicBezTo>
                <a:cubicBezTo>
                  <a:pt x="513837" y="1815857"/>
                  <a:pt x="533812" y="1815085"/>
                  <a:pt x="552665" y="1819275"/>
                </a:cubicBezTo>
                <a:cubicBezTo>
                  <a:pt x="562466" y="1821453"/>
                  <a:pt x="571715" y="1825625"/>
                  <a:pt x="581240" y="1828800"/>
                </a:cubicBezTo>
                <a:cubicBezTo>
                  <a:pt x="660615" y="1825625"/>
                  <a:pt x="740128" y="1824935"/>
                  <a:pt x="819365" y="1819275"/>
                </a:cubicBezTo>
                <a:cubicBezTo>
                  <a:pt x="829380" y="1818560"/>
                  <a:pt x="838036" y="1811401"/>
                  <a:pt x="847940" y="1809750"/>
                </a:cubicBezTo>
                <a:cubicBezTo>
                  <a:pt x="876300" y="1805023"/>
                  <a:pt x="905266" y="1804709"/>
                  <a:pt x="933665" y="1800225"/>
                </a:cubicBezTo>
                <a:cubicBezTo>
                  <a:pt x="958107" y="1796366"/>
                  <a:pt x="1031321" y="1781848"/>
                  <a:pt x="1067015" y="1771650"/>
                </a:cubicBezTo>
                <a:cubicBezTo>
                  <a:pt x="1076669" y="1768892"/>
                  <a:pt x="1085667" y="1763652"/>
                  <a:pt x="1095590" y="1762125"/>
                </a:cubicBezTo>
                <a:cubicBezTo>
                  <a:pt x="1127127" y="1757273"/>
                  <a:pt x="1159090" y="1755775"/>
                  <a:pt x="1190840" y="1752600"/>
                </a:cubicBezTo>
                <a:cubicBezTo>
                  <a:pt x="1260690" y="1755775"/>
                  <a:pt x="1330773" y="1755598"/>
                  <a:pt x="1400390" y="1762125"/>
                </a:cubicBezTo>
                <a:cubicBezTo>
                  <a:pt x="1432627" y="1765147"/>
                  <a:pt x="1463422" y="1777953"/>
                  <a:pt x="1495640" y="1781175"/>
                </a:cubicBezTo>
                <a:lnTo>
                  <a:pt x="1590890" y="1790700"/>
                </a:lnTo>
                <a:cubicBezTo>
                  <a:pt x="1603590" y="1797050"/>
                  <a:pt x="1615807" y="1804477"/>
                  <a:pt x="1628990" y="1809750"/>
                </a:cubicBezTo>
                <a:cubicBezTo>
                  <a:pt x="1647634" y="1817208"/>
                  <a:pt x="1686140" y="1828800"/>
                  <a:pt x="1686140" y="1828800"/>
                </a:cubicBezTo>
                <a:lnTo>
                  <a:pt x="1771865" y="1819275"/>
                </a:lnTo>
                <a:cubicBezTo>
                  <a:pt x="1843235" y="1810354"/>
                  <a:pt x="1839802" y="1807719"/>
                  <a:pt x="1914740" y="1800225"/>
                </a:cubicBezTo>
                <a:cubicBezTo>
                  <a:pt x="1974179" y="1794281"/>
                  <a:pt x="2063323" y="1789304"/>
                  <a:pt x="2124290" y="1781175"/>
                </a:cubicBezTo>
                <a:cubicBezTo>
                  <a:pt x="2140337" y="1779035"/>
                  <a:pt x="2155868" y="1773790"/>
                  <a:pt x="2171915" y="1771650"/>
                </a:cubicBezTo>
                <a:cubicBezTo>
                  <a:pt x="2203543" y="1767433"/>
                  <a:pt x="2235415" y="1765300"/>
                  <a:pt x="2267165" y="1762125"/>
                </a:cubicBezTo>
                <a:cubicBezTo>
                  <a:pt x="2276690" y="1758950"/>
                  <a:pt x="2286000" y="1755035"/>
                  <a:pt x="2295740" y="1752600"/>
                </a:cubicBezTo>
                <a:cubicBezTo>
                  <a:pt x="2311446" y="1748673"/>
                  <a:pt x="2328206" y="1748759"/>
                  <a:pt x="2343365" y="1743075"/>
                </a:cubicBezTo>
                <a:cubicBezTo>
                  <a:pt x="2354084" y="1739055"/>
                  <a:pt x="2361080" y="1727645"/>
                  <a:pt x="2371940" y="1724025"/>
                </a:cubicBezTo>
                <a:cubicBezTo>
                  <a:pt x="2390262" y="1717918"/>
                  <a:pt x="2409883" y="1716522"/>
                  <a:pt x="2429090" y="1714500"/>
                </a:cubicBezTo>
                <a:cubicBezTo>
                  <a:pt x="2642650" y="1692020"/>
                  <a:pt x="2995322" y="1696758"/>
                  <a:pt x="3133940" y="1695450"/>
                </a:cubicBezTo>
                <a:lnTo>
                  <a:pt x="4572215" y="1685925"/>
                </a:lnTo>
                <a:cubicBezTo>
                  <a:pt x="4722276" y="1660915"/>
                  <a:pt x="4531305" y="1690366"/>
                  <a:pt x="4848440" y="1666875"/>
                </a:cubicBezTo>
                <a:cubicBezTo>
                  <a:pt x="4861495" y="1665908"/>
                  <a:pt x="4873761" y="1660190"/>
                  <a:pt x="4886540" y="1657350"/>
                </a:cubicBezTo>
                <a:cubicBezTo>
                  <a:pt x="4942643" y="1644883"/>
                  <a:pt x="4944384" y="1646548"/>
                  <a:pt x="5010365" y="1638300"/>
                </a:cubicBezTo>
                <a:cubicBezTo>
                  <a:pt x="5106397" y="1606289"/>
                  <a:pt x="4957439" y="1655130"/>
                  <a:pt x="5077040" y="1619250"/>
                </a:cubicBezTo>
                <a:cubicBezTo>
                  <a:pt x="5096274" y="1613480"/>
                  <a:pt x="5115140" y="1606550"/>
                  <a:pt x="5134190" y="1600200"/>
                </a:cubicBezTo>
                <a:cubicBezTo>
                  <a:pt x="5143715" y="1597025"/>
                  <a:pt x="5152861" y="1592326"/>
                  <a:pt x="5162765" y="1590675"/>
                </a:cubicBezTo>
                <a:cubicBezTo>
                  <a:pt x="5181815" y="1587500"/>
                  <a:pt x="5201179" y="1585834"/>
                  <a:pt x="5219915" y="1581150"/>
                </a:cubicBezTo>
                <a:cubicBezTo>
                  <a:pt x="5239396" y="1576280"/>
                  <a:pt x="5257107" y="1564318"/>
                  <a:pt x="5277065" y="1562100"/>
                </a:cubicBezTo>
                <a:lnTo>
                  <a:pt x="5448515" y="1543050"/>
                </a:lnTo>
                <a:cubicBezTo>
                  <a:pt x="5537415" y="1546225"/>
                  <a:pt x="5626443" y="1546848"/>
                  <a:pt x="5715215" y="1552575"/>
                </a:cubicBezTo>
                <a:cubicBezTo>
                  <a:pt x="5728887" y="1553457"/>
                  <a:pt x="5774936" y="1576183"/>
                  <a:pt x="5781890" y="1581150"/>
                </a:cubicBezTo>
                <a:cubicBezTo>
                  <a:pt x="5792851" y="1588980"/>
                  <a:pt x="5798579" y="1603386"/>
                  <a:pt x="5810465" y="1609725"/>
                </a:cubicBezTo>
                <a:cubicBezTo>
                  <a:pt x="5846884" y="1629149"/>
                  <a:pt x="5890422" y="1634455"/>
                  <a:pt x="5924765" y="1657350"/>
                </a:cubicBezTo>
                <a:cubicBezTo>
                  <a:pt x="5934290" y="1663700"/>
                  <a:pt x="5943101" y="1671280"/>
                  <a:pt x="5953340" y="1676400"/>
                </a:cubicBezTo>
                <a:cubicBezTo>
                  <a:pt x="5962320" y="1680890"/>
                  <a:pt x="5972114" y="1683747"/>
                  <a:pt x="5981915" y="1685925"/>
                </a:cubicBezTo>
                <a:cubicBezTo>
                  <a:pt x="6005704" y="1691211"/>
                  <a:pt x="6084471" y="1701937"/>
                  <a:pt x="6105740" y="1704975"/>
                </a:cubicBezTo>
                <a:lnTo>
                  <a:pt x="6391490" y="1695450"/>
                </a:lnTo>
                <a:cubicBezTo>
                  <a:pt x="6437338" y="1693099"/>
                  <a:pt x="6473403" y="1688973"/>
                  <a:pt x="6515315" y="1676400"/>
                </a:cubicBezTo>
                <a:cubicBezTo>
                  <a:pt x="6534549" y="1670630"/>
                  <a:pt x="6555757" y="1668489"/>
                  <a:pt x="6572465" y="1657350"/>
                </a:cubicBezTo>
                <a:lnTo>
                  <a:pt x="6629615" y="1619250"/>
                </a:lnTo>
                <a:cubicBezTo>
                  <a:pt x="6639140" y="1612900"/>
                  <a:pt x="6647330" y="1603820"/>
                  <a:pt x="6658190" y="1600200"/>
                </a:cubicBezTo>
                <a:cubicBezTo>
                  <a:pt x="6667715" y="1597025"/>
                  <a:pt x="6677988" y="1595551"/>
                  <a:pt x="6686765" y="1590675"/>
                </a:cubicBezTo>
                <a:cubicBezTo>
                  <a:pt x="6706779" y="1579556"/>
                  <a:pt x="6743915" y="1552575"/>
                  <a:pt x="6743915" y="1552575"/>
                </a:cubicBezTo>
                <a:cubicBezTo>
                  <a:pt x="6750265" y="1543050"/>
                  <a:pt x="6758316" y="1534461"/>
                  <a:pt x="6762965" y="1524000"/>
                </a:cubicBezTo>
                <a:cubicBezTo>
                  <a:pt x="6789043" y="1465324"/>
                  <a:pt x="6778840" y="1436688"/>
                  <a:pt x="6782015" y="1419225"/>
                </a:cubicBez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1771650" y="3810000"/>
            <a:ext cx="7058025" cy="2038350"/>
          </a:xfrm>
          <a:custGeom>
            <a:avLst/>
            <a:gdLst>
              <a:gd name="connsiteX0" fmla="*/ 5229225 w 7058025"/>
              <a:gd name="connsiteY0" fmla="*/ 209550 h 2038350"/>
              <a:gd name="connsiteX1" fmla="*/ 5229225 w 7058025"/>
              <a:gd name="connsiteY1" fmla="*/ 209550 h 2038350"/>
              <a:gd name="connsiteX2" fmla="*/ 5143500 w 7058025"/>
              <a:gd name="connsiteY2" fmla="*/ 161925 h 2038350"/>
              <a:gd name="connsiteX3" fmla="*/ 5105400 w 7058025"/>
              <a:gd name="connsiteY3" fmla="*/ 152400 h 2038350"/>
              <a:gd name="connsiteX4" fmla="*/ 5076825 w 7058025"/>
              <a:gd name="connsiteY4" fmla="*/ 142875 h 2038350"/>
              <a:gd name="connsiteX5" fmla="*/ 4810125 w 7058025"/>
              <a:gd name="connsiteY5" fmla="*/ 123825 h 2038350"/>
              <a:gd name="connsiteX6" fmla="*/ 4448175 w 7058025"/>
              <a:gd name="connsiteY6" fmla="*/ 133350 h 2038350"/>
              <a:gd name="connsiteX7" fmla="*/ 4391025 w 7058025"/>
              <a:gd name="connsiteY7" fmla="*/ 152400 h 2038350"/>
              <a:gd name="connsiteX8" fmla="*/ 4276725 w 7058025"/>
              <a:gd name="connsiteY8" fmla="*/ 190500 h 2038350"/>
              <a:gd name="connsiteX9" fmla="*/ 4248150 w 7058025"/>
              <a:gd name="connsiteY9" fmla="*/ 200025 h 2038350"/>
              <a:gd name="connsiteX10" fmla="*/ 4219575 w 7058025"/>
              <a:gd name="connsiteY10" fmla="*/ 209550 h 2038350"/>
              <a:gd name="connsiteX11" fmla="*/ 4191000 w 7058025"/>
              <a:gd name="connsiteY11" fmla="*/ 228600 h 2038350"/>
              <a:gd name="connsiteX12" fmla="*/ 4162425 w 7058025"/>
              <a:gd name="connsiteY12" fmla="*/ 238125 h 2038350"/>
              <a:gd name="connsiteX13" fmla="*/ 4105275 w 7058025"/>
              <a:gd name="connsiteY13" fmla="*/ 276225 h 2038350"/>
              <a:gd name="connsiteX14" fmla="*/ 4076700 w 7058025"/>
              <a:gd name="connsiteY14" fmla="*/ 285750 h 2038350"/>
              <a:gd name="connsiteX15" fmla="*/ 4019550 w 7058025"/>
              <a:gd name="connsiteY15" fmla="*/ 323850 h 2038350"/>
              <a:gd name="connsiteX16" fmla="*/ 3971925 w 7058025"/>
              <a:gd name="connsiteY16" fmla="*/ 381000 h 2038350"/>
              <a:gd name="connsiteX17" fmla="*/ 3914775 w 7058025"/>
              <a:gd name="connsiteY17" fmla="*/ 466725 h 2038350"/>
              <a:gd name="connsiteX18" fmla="*/ 3895725 w 7058025"/>
              <a:gd name="connsiteY18" fmla="*/ 495300 h 2038350"/>
              <a:gd name="connsiteX19" fmla="*/ 3810000 w 7058025"/>
              <a:gd name="connsiteY19" fmla="*/ 542925 h 2038350"/>
              <a:gd name="connsiteX20" fmla="*/ 3724275 w 7058025"/>
              <a:gd name="connsiteY20" fmla="*/ 609600 h 2038350"/>
              <a:gd name="connsiteX21" fmla="*/ 3695700 w 7058025"/>
              <a:gd name="connsiteY21" fmla="*/ 628650 h 2038350"/>
              <a:gd name="connsiteX22" fmla="*/ 3657600 w 7058025"/>
              <a:gd name="connsiteY22" fmla="*/ 647700 h 2038350"/>
              <a:gd name="connsiteX23" fmla="*/ 3600450 w 7058025"/>
              <a:gd name="connsiteY23" fmla="*/ 685800 h 2038350"/>
              <a:gd name="connsiteX24" fmla="*/ 3533775 w 7058025"/>
              <a:gd name="connsiteY24" fmla="*/ 704850 h 2038350"/>
              <a:gd name="connsiteX25" fmla="*/ 3495675 w 7058025"/>
              <a:gd name="connsiteY25" fmla="*/ 714375 h 2038350"/>
              <a:gd name="connsiteX26" fmla="*/ 3429000 w 7058025"/>
              <a:gd name="connsiteY26" fmla="*/ 742950 h 2038350"/>
              <a:gd name="connsiteX27" fmla="*/ 3276600 w 7058025"/>
              <a:gd name="connsiteY27" fmla="*/ 762000 h 2038350"/>
              <a:gd name="connsiteX28" fmla="*/ 3124200 w 7058025"/>
              <a:gd name="connsiteY28" fmla="*/ 790575 h 2038350"/>
              <a:gd name="connsiteX29" fmla="*/ 3000375 w 7058025"/>
              <a:gd name="connsiteY29" fmla="*/ 781050 h 2038350"/>
              <a:gd name="connsiteX30" fmla="*/ 2943225 w 7058025"/>
              <a:gd name="connsiteY30" fmla="*/ 752475 h 2038350"/>
              <a:gd name="connsiteX31" fmla="*/ 2914650 w 7058025"/>
              <a:gd name="connsiteY31" fmla="*/ 742950 h 2038350"/>
              <a:gd name="connsiteX32" fmla="*/ 2886075 w 7058025"/>
              <a:gd name="connsiteY32" fmla="*/ 714375 h 2038350"/>
              <a:gd name="connsiteX33" fmla="*/ 2828925 w 7058025"/>
              <a:gd name="connsiteY33" fmla="*/ 676275 h 2038350"/>
              <a:gd name="connsiteX34" fmla="*/ 2781300 w 7058025"/>
              <a:gd name="connsiteY34" fmla="*/ 619125 h 2038350"/>
              <a:gd name="connsiteX35" fmla="*/ 2752725 w 7058025"/>
              <a:gd name="connsiteY35" fmla="*/ 600075 h 2038350"/>
              <a:gd name="connsiteX36" fmla="*/ 2695575 w 7058025"/>
              <a:gd name="connsiteY36" fmla="*/ 542925 h 2038350"/>
              <a:gd name="connsiteX37" fmla="*/ 2609850 w 7058025"/>
              <a:gd name="connsiteY37" fmla="*/ 438150 h 2038350"/>
              <a:gd name="connsiteX38" fmla="*/ 2590800 w 7058025"/>
              <a:gd name="connsiteY38" fmla="*/ 400050 h 2038350"/>
              <a:gd name="connsiteX39" fmla="*/ 2571750 w 7058025"/>
              <a:gd name="connsiteY39" fmla="*/ 342900 h 2038350"/>
              <a:gd name="connsiteX40" fmla="*/ 2552700 w 7058025"/>
              <a:gd name="connsiteY40" fmla="*/ 304800 h 2038350"/>
              <a:gd name="connsiteX41" fmla="*/ 2533650 w 7058025"/>
              <a:gd name="connsiteY41" fmla="*/ 228600 h 2038350"/>
              <a:gd name="connsiteX42" fmla="*/ 2514600 w 7058025"/>
              <a:gd name="connsiteY42" fmla="*/ 200025 h 2038350"/>
              <a:gd name="connsiteX43" fmla="*/ 2505075 w 7058025"/>
              <a:gd name="connsiteY43" fmla="*/ 152400 h 2038350"/>
              <a:gd name="connsiteX44" fmla="*/ 2476500 w 7058025"/>
              <a:gd name="connsiteY44" fmla="*/ 142875 h 2038350"/>
              <a:gd name="connsiteX45" fmla="*/ 2200275 w 7058025"/>
              <a:gd name="connsiteY45" fmla="*/ 133350 h 2038350"/>
              <a:gd name="connsiteX46" fmla="*/ 2143125 w 7058025"/>
              <a:gd name="connsiteY46" fmla="*/ 123825 h 2038350"/>
              <a:gd name="connsiteX47" fmla="*/ 2105025 w 7058025"/>
              <a:gd name="connsiteY47" fmla="*/ 114300 h 2038350"/>
              <a:gd name="connsiteX48" fmla="*/ 1905000 w 7058025"/>
              <a:gd name="connsiteY48" fmla="*/ 104775 h 2038350"/>
              <a:gd name="connsiteX49" fmla="*/ 1847850 w 7058025"/>
              <a:gd name="connsiteY49" fmla="*/ 95250 h 2038350"/>
              <a:gd name="connsiteX50" fmla="*/ 1771650 w 7058025"/>
              <a:gd name="connsiteY50" fmla="*/ 76200 h 2038350"/>
              <a:gd name="connsiteX51" fmla="*/ 1514475 w 7058025"/>
              <a:gd name="connsiteY51" fmla="*/ 66675 h 2038350"/>
              <a:gd name="connsiteX52" fmla="*/ 1323975 w 7058025"/>
              <a:gd name="connsiteY52" fmla="*/ 47625 h 2038350"/>
              <a:gd name="connsiteX53" fmla="*/ 1162050 w 7058025"/>
              <a:gd name="connsiteY53" fmla="*/ 28575 h 2038350"/>
              <a:gd name="connsiteX54" fmla="*/ 1104900 w 7058025"/>
              <a:gd name="connsiteY54" fmla="*/ 38100 h 2038350"/>
              <a:gd name="connsiteX55" fmla="*/ 1066800 w 7058025"/>
              <a:gd name="connsiteY55" fmla="*/ 47625 h 2038350"/>
              <a:gd name="connsiteX56" fmla="*/ 857250 w 7058025"/>
              <a:gd name="connsiteY56" fmla="*/ 38100 h 2038350"/>
              <a:gd name="connsiteX57" fmla="*/ 828675 w 7058025"/>
              <a:gd name="connsiteY57" fmla="*/ 28575 h 2038350"/>
              <a:gd name="connsiteX58" fmla="*/ 781050 w 7058025"/>
              <a:gd name="connsiteY58" fmla="*/ 19050 h 2038350"/>
              <a:gd name="connsiteX59" fmla="*/ 742950 w 7058025"/>
              <a:gd name="connsiteY59" fmla="*/ 0 h 2038350"/>
              <a:gd name="connsiteX60" fmla="*/ 476250 w 7058025"/>
              <a:gd name="connsiteY60" fmla="*/ 9525 h 2038350"/>
              <a:gd name="connsiteX61" fmla="*/ 438150 w 7058025"/>
              <a:gd name="connsiteY61" fmla="*/ 28575 h 2038350"/>
              <a:gd name="connsiteX62" fmla="*/ 390525 w 7058025"/>
              <a:gd name="connsiteY62" fmla="*/ 38100 h 2038350"/>
              <a:gd name="connsiteX63" fmla="*/ 352425 w 7058025"/>
              <a:gd name="connsiteY63" fmla="*/ 57150 h 2038350"/>
              <a:gd name="connsiteX64" fmla="*/ 200025 w 7058025"/>
              <a:gd name="connsiteY64" fmla="*/ 76200 h 2038350"/>
              <a:gd name="connsiteX65" fmla="*/ 171450 w 7058025"/>
              <a:gd name="connsiteY65" fmla="*/ 85725 h 2038350"/>
              <a:gd name="connsiteX66" fmla="*/ 142875 w 7058025"/>
              <a:gd name="connsiteY66" fmla="*/ 104775 h 2038350"/>
              <a:gd name="connsiteX67" fmla="*/ 104775 w 7058025"/>
              <a:gd name="connsiteY67" fmla="*/ 123825 h 2038350"/>
              <a:gd name="connsiteX68" fmla="*/ 38100 w 7058025"/>
              <a:gd name="connsiteY68" fmla="*/ 209550 h 2038350"/>
              <a:gd name="connsiteX69" fmla="*/ 0 w 7058025"/>
              <a:gd name="connsiteY69" fmla="*/ 295275 h 2038350"/>
              <a:gd name="connsiteX70" fmla="*/ 19050 w 7058025"/>
              <a:gd name="connsiteY70" fmla="*/ 523875 h 2038350"/>
              <a:gd name="connsiteX71" fmla="*/ 38100 w 7058025"/>
              <a:gd name="connsiteY71" fmla="*/ 552450 h 2038350"/>
              <a:gd name="connsiteX72" fmla="*/ 66675 w 7058025"/>
              <a:gd name="connsiteY72" fmla="*/ 619125 h 2038350"/>
              <a:gd name="connsiteX73" fmla="*/ 76200 w 7058025"/>
              <a:gd name="connsiteY73" fmla="*/ 647700 h 2038350"/>
              <a:gd name="connsiteX74" fmla="*/ 104775 w 7058025"/>
              <a:gd name="connsiteY74" fmla="*/ 676275 h 2038350"/>
              <a:gd name="connsiteX75" fmla="*/ 123825 w 7058025"/>
              <a:gd name="connsiteY75" fmla="*/ 704850 h 2038350"/>
              <a:gd name="connsiteX76" fmla="*/ 152400 w 7058025"/>
              <a:gd name="connsiteY76" fmla="*/ 714375 h 2038350"/>
              <a:gd name="connsiteX77" fmla="*/ 228600 w 7058025"/>
              <a:gd name="connsiteY77" fmla="*/ 742950 h 2038350"/>
              <a:gd name="connsiteX78" fmla="*/ 295275 w 7058025"/>
              <a:gd name="connsiteY78" fmla="*/ 752475 h 2038350"/>
              <a:gd name="connsiteX79" fmla="*/ 390525 w 7058025"/>
              <a:gd name="connsiteY79" fmla="*/ 771525 h 2038350"/>
              <a:gd name="connsiteX80" fmla="*/ 447675 w 7058025"/>
              <a:gd name="connsiteY80" fmla="*/ 809625 h 2038350"/>
              <a:gd name="connsiteX81" fmla="*/ 466725 w 7058025"/>
              <a:gd name="connsiteY81" fmla="*/ 933450 h 2038350"/>
              <a:gd name="connsiteX82" fmla="*/ 476250 w 7058025"/>
              <a:gd name="connsiteY82" fmla="*/ 1038225 h 2038350"/>
              <a:gd name="connsiteX83" fmla="*/ 495300 w 7058025"/>
              <a:gd name="connsiteY83" fmla="*/ 1066800 h 2038350"/>
              <a:gd name="connsiteX84" fmla="*/ 504825 w 7058025"/>
              <a:gd name="connsiteY84" fmla="*/ 1095375 h 2038350"/>
              <a:gd name="connsiteX85" fmla="*/ 542925 w 7058025"/>
              <a:gd name="connsiteY85" fmla="*/ 1114425 h 2038350"/>
              <a:gd name="connsiteX86" fmla="*/ 628650 w 7058025"/>
              <a:gd name="connsiteY86" fmla="*/ 1143000 h 2038350"/>
              <a:gd name="connsiteX87" fmla="*/ 962025 w 7058025"/>
              <a:gd name="connsiteY87" fmla="*/ 1133475 h 2038350"/>
              <a:gd name="connsiteX88" fmla="*/ 1495425 w 7058025"/>
              <a:gd name="connsiteY88" fmla="*/ 1133475 h 2038350"/>
              <a:gd name="connsiteX89" fmla="*/ 1743075 w 7058025"/>
              <a:gd name="connsiteY89" fmla="*/ 1143000 h 2038350"/>
              <a:gd name="connsiteX90" fmla="*/ 1838325 w 7058025"/>
              <a:gd name="connsiteY90" fmla="*/ 1152525 h 2038350"/>
              <a:gd name="connsiteX91" fmla="*/ 2400300 w 7058025"/>
              <a:gd name="connsiteY91" fmla="*/ 1143000 h 2038350"/>
              <a:gd name="connsiteX92" fmla="*/ 2857500 w 7058025"/>
              <a:gd name="connsiteY92" fmla="*/ 1143000 h 2038350"/>
              <a:gd name="connsiteX93" fmla="*/ 2905125 w 7058025"/>
              <a:gd name="connsiteY93" fmla="*/ 1152525 h 2038350"/>
              <a:gd name="connsiteX94" fmla="*/ 2962275 w 7058025"/>
              <a:gd name="connsiteY94" fmla="*/ 1162050 h 2038350"/>
              <a:gd name="connsiteX95" fmla="*/ 3171825 w 7058025"/>
              <a:gd name="connsiteY95" fmla="*/ 1171575 h 2038350"/>
              <a:gd name="connsiteX96" fmla="*/ 3438525 w 7058025"/>
              <a:gd name="connsiteY96" fmla="*/ 1162050 h 2038350"/>
              <a:gd name="connsiteX97" fmla="*/ 3467100 w 7058025"/>
              <a:gd name="connsiteY97" fmla="*/ 1152525 h 2038350"/>
              <a:gd name="connsiteX98" fmla="*/ 3581400 w 7058025"/>
              <a:gd name="connsiteY98" fmla="*/ 1143000 h 2038350"/>
              <a:gd name="connsiteX99" fmla="*/ 3609975 w 7058025"/>
              <a:gd name="connsiteY99" fmla="*/ 1133475 h 2038350"/>
              <a:gd name="connsiteX100" fmla="*/ 3733800 w 7058025"/>
              <a:gd name="connsiteY100" fmla="*/ 1114425 h 2038350"/>
              <a:gd name="connsiteX101" fmla="*/ 3762375 w 7058025"/>
              <a:gd name="connsiteY101" fmla="*/ 1104900 h 2038350"/>
              <a:gd name="connsiteX102" fmla="*/ 3857625 w 7058025"/>
              <a:gd name="connsiteY102" fmla="*/ 1085850 h 2038350"/>
              <a:gd name="connsiteX103" fmla="*/ 3952875 w 7058025"/>
              <a:gd name="connsiteY103" fmla="*/ 1057275 h 2038350"/>
              <a:gd name="connsiteX104" fmla="*/ 4086225 w 7058025"/>
              <a:gd name="connsiteY104" fmla="*/ 1066800 h 2038350"/>
              <a:gd name="connsiteX105" fmla="*/ 4124325 w 7058025"/>
              <a:gd name="connsiteY105" fmla="*/ 1076325 h 2038350"/>
              <a:gd name="connsiteX106" fmla="*/ 4191000 w 7058025"/>
              <a:gd name="connsiteY106" fmla="*/ 1114425 h 2038350"/>
              <a:gd name="connsiteX107" fmla="*/ 4248150 w 7058025"/>
              <a:gd name="connsiteY107" fmla="*/ 1152525 h 2038350"/>
              <a:gd name="connsiteX108" fmla="*/ 4305300 w 7058025"/>
              <a:gd name="connsiteY108" fmla="*/ 1219200 h 2038350"/>
              <a:gd name="connsiteX109" fmla="*/ 4314825 w 7058025"/>
              <a:gd name="connsiteY109" fmla="*/ 1247775 h 2038350"/>
              <a:gd name="connsiteX110" fmla="*/ 4295775 w 7058025"/>
              <a:gd name="connsiteY110" fmla="*/ 1504950 h 2038350"/>
              <a:gd name="connsiteX111" fmla="*/ 4305300 w 7058025"/>
              <a:gd name="connsiteY111" fmla="*/ 1695450 h 2038350"/>
              <a:gd name="connsiteX112" fmla="*/ 4324350 w 7058025"/>
              <a:gd name="connsiteY112" fmla="*/ 1733550 h 2038350"/>
              <a:gd name="connsiteX113" fmla="*/ 4391025 w 7058025"/>
              <a:gd name="connsiteY113" fmla="*/ 1819275 h 2038350"/>
              <a:gd name="connsiteX114" fmla="*/ 4429125 w 7058025"/>
              <a:gd name="connsiteY114" fmla="*/ 1838325 h 2038350"/>
              <a:gd name="connsiteX115" fmla="*/ 4457700 w 7058025"/>
              <a:gd name="connsiteY115" fmla="*/ 1857375 h 2038350"/>
              <a:gd name="connsiteX116" fmla="*/ 4486275 w 7058025"/>
              <a:gd name="connsiteY116" fmla="*/ 1866900 h 2038350"/>
              <a:gd name="connsiteX117" fmla="*/ 4600575 w 7058025"/>
              <a:gd name="connsiteY117" fmla="*/ 1905000 h 2038350"/>
              <a:gd name="connsiteX118" fmla="*/ 4638675 w 7058025"/>
              <a:gd name="connsiteY118" fmla="*/ 1914525 h 2038350"/>
              <a:gd name="connsiteX119" fmla="*/ 4695825 w 7058025"/>
              <a:gd name="connsiteY119" fmla="*/ 1933575 h 2038350"/>
              <a:gd name="connsiteX120" fmla="*/ 5429250 w 7058025"/>
              <a:gd name="connsiteY120" fmla="*/ 1933575 h 2038350"/>
              <a:gd name="connsiteX121" fmla="*/ 5467350 w 7058025"/>
              <a:gd name="connsiteY121" fmla="*/ 1943100 h 2038350"/>
              <a:gd name="connsiteX122" fmla="*/ 5524500 w 7058025"/>
              <a:gd name="connsiteY122" fmla="*/ 1952625 h 2038350"/>
              <a:gd name="connsiteX123" fmla="*/ 5553075 w 7058025"/>
              <a:gd name="connsiteY123" fmla="*/ 1962150 h 2038350"/>
              <a:gd name="connsiteX124" fmla="*/ 5648325 w 7058025"/>
              <a:gd name="connsiteY124" fmla="*/ 1971675 h 2038350"/>
              <a:gd name="connsiteX125" fmla="*/ 5734050 w 7058025"/>
              <a:gd name="connsiteY125" fmla="*/ 1981200 h 2038350"/>
              <a:gd name="connsiteX126" fmla="*/ 5772150 w 7058025"/>
              <a:gd name="connsiteY126" fmla="*/ 1990725 h 2038350"/>
              <a:gd name="connsiteX127" fmla="*/ 5962650 w 7058025"/>
              <a:gd name="connsiteY127" fmla="*/ 2009775 h 2038350"/>
              <a:gd name="connsiteX128" fmla="*/ 6096000 w 7058025"/>
              <a:gd name="connsiteY128" fmla="*/ 2028825 h 2038350"/>
              <a:gd name="connsiteX129" fmla="*/ 6162675 w 7058025"/>
              <a:gd name="connsiteY129" fmla="*/ 2038350 h 2038350"/>
              <a:gd name="connsiteX130" fmla="*/ 6343650 w 7058025"/>
              <a:gd name="connsiteY130" fmla="*/ 2028825 h 2038350"/>
              <a:gd name="connsiteX131" fmla="*/ 6534150 w 7058025"/>
              <a:gd name="connsiteY131" fmla="*/ 2000250 h 2038350"/>
              <a:gd name="connsiteX132" fmla="*/ 6581775 w 7058025"/>
              <a:gd name="connsiteY132" fmla="*/ 1981200 h 2038350"/>
              <a:gd name="connsiteX133" fmla="*/ 6648450 w 7058025"/>
              <a:gd name="connsiteY133" fmla="*/ 1962150 h 2038350"/>
              <a:gd name="connsiteX134" fmla="*/ 6715125 w 7058025"/>
              <a:gd name="connsiteY134" fmla="*/ 1924050 h 2038350"/>
              <a:gd name="connsiteX135" fmla="*/ 6762750 w 7058025"/>
              <a:gd name="connsiteY135" fmla="*/ 1914525 h 2038350"/>
              <a:gd name="connsiteX136" fmla="*/ 6829425 w 7058025"/>
              <a:gd name="connsiteY136" fmla="*/ 1885950 h 2038350"/>
              <a:gd name="connsiteX137" fmla="*/ 6858000 w 7058025"/>
              <a:gd name="connsiteY137" fmla="*/ 1866900 h 2038350"/>
              <a:gd name="connsiteX138" fmla="*/ 6886575 w 7058025"/>
              <a:gd name="connsiteY138" fmla="*/ 1857375 h 2038350"/>
              <a:gd name="connsiteX139" fmla="*/ 6905625 w 7058025"/>
              <a:gd name="connsiteY139" fmla="*/ 1828800 h 2038350"/>
              <a:gd name="connsiteX140" fmla="*/ 6934200 w 7058025"/>
              <a:gd name="connsiteY140" fmla="*/ 1809750 h 2038350"/>
              <a:gd name="connsiteX141" fmla="*/ 6972300 w 7058025"/>
              <a:gd name="connsiteY141" fmla="*/ 1752600 h 2038350"/>
              <a:gd name="connsiteX142" fmla="*/ 6991350 w 7058025"/>
              <a:gd name="connsiteY142" fmla="*/ 1724025 h 2038350"/>
              <a:gd name="connsiteX143" fmla="*/ 7019925 w 7058025"/>
              <a:gd name="connsiteY143" fmla="*/ 1619250 h 2038350"/>
              <a:gd name="connsiteX144" fmla="*/ 7038975 w 7058025"/>
              <a:gd name="connsiteY144" fmla="*/ 1543050 h 2038350"/>
              <a:gd name="connsiteX145" fmla="*/ 7048500 w 7058025"/>
              <a:gd name="connsiteY145" fmla="*/ 1457325 h 2038350"/>
              <a:gd name="connsiteX146" fmla="*/ 7058025 w 7058025"/>
              <a:gd name="connsiteY146" fmla="*/ 1419225 h 2038350"/>
              <a:gd name="connsiteX147" fmla="*/ 7048500 w 7058025"/>
              <a:gd name="connsiteY147" fmla="*/ 809625 h 2038350"/>
              <a:gd name="connsiteX148" fmla="*/ 7029450 w 7058025"/>
              <a:gd name="connsiteY148" fmla="*/ 714375 h 2038350"/>
              <a:gd name="connsiteX149" fmla="*/ 6962775 w 7058025"/>
              <a:gd name="connsiteY149" fmla="*/ 619125 h 2038350"/>
              <a:gd name="connsiteX150" fmla="*/ 6934200 w 7058025"/>
              <a:gd name="connsiteY150" fmla="*/ 590550 h 2038350"/>
              <a:gd name="connsiteX151" fmla="*/ 6905625 w 7058025"/>
              <a:gd name="connsiteY151" fmla="*/ 581025 h 2038350"/>
              <a:gd name="connsiteX152" fmla="*/ 6848475 w 7058025"/>
              <a:gd name="connsiteY152" fmla="*/ 542925 h 2038350"/>
              <a:gd name="connsiteX153" fmla="*/ 6810375 w 7058025"/>
              <a:gd name="connsiteY153" fmla="*/ 523875 h 2038350"/>
              <a:gd name="connsiteX154" fmla="*/ 6781800 w 7058025"/>
              <a:gd name="connsiteY154" fmla="*/ 504825 h 2038350"/>
              <a:gd name="connsiteX155" fmla="*/ 6743700 w 7058025"/>
              <a:gd name="connsiteY155" fmla="*/ 495300 h 2038350"/>
              <a:gd name="connsiteX156" fmla="*/ 6705600 w 7058025"/>
              <a:gd name="connsiteY156" fmla="*/ 476250 h 2038350"/>
              <a:gd name="connsiteX157" fmla="*/ 6677025 w 7058025"/>
              <a:gd name="connsiteY157" fmla="*/ 466725 h 2038350"/>
              <a:gd name="connsiteX158" fmla="*/ 6581775 w 7058025"/>
              <a:gd name="connsiteY158" fmla="*/ 447675 h 2038350"/>
              <a:gd name="connsiteX159" fmla="*/ 6019800 w 7058025"/>
              <a:gd name="connsiteY159" fmla="*/ 457200 h 2038350"/>
              <a:gd name="connsiteX160" fmla="*/ 5962650 w 7058025"/>
              <a:gd name="connsiteY160" fmla="*/ 466725 h 2038350"/>
              <a:gd name="connsiteX161" fmla="*/ 5562600 w 7058025"/>
              <a:gd name="connsiteY161" fmla="*/ 457200 h 2038350"/>
              <a:gd name="connsiteX162" fmla="*/ 5457825 w 7058025"/>
              <a:gd name="connsiteY162" fmla="*/ 428625 h 2038350"/>
              <a:gd name="connsiteX163" fmla="*/ 5429250 w 7058025"/>
              <a:gd name="connsiteY163" fmla="*/ 419100 h 2038350"/>
              <a:gd name="connsiteX164" fmla="*/ 5362575 w 7058025"/>
              <a:gd name="connsiteY164" fmla="*/ 390525 h 2038350"/>
              <a:gd name="connsiteX165" fmla="*/ 5314950 w 7058025"/>
              <a:gd name="connsiteY165" fmla="*/ 333375 h 2038350"/>
              <a:gd name="connsiteX166" fmla="*/ 5305425 w 7058025"/>
              <a:gd name="connsiteY166" fmla="*/ 304800 h 2038350"/>
              <a:gd name="connsiteX167" fmla="*/ 5267325 w 7058025"/>
              <a:gd name="connsiteY167" fmla="*/ 247650 h 2038350"/>
              <a:gd name="connsiteX168" fmla="*/ 5229225 w 7058025"/>
              <a:gd name="connsiteY168" fmla="*/ 2095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7058025" h="2038350">
                <a:moveTo>
                  <a:pt x="5229225" y="209550"/>
                </a:moveTo>
                <a:lnTo>
                  <a:pt x="5229225" y="209550"/>
                </a:lnTo>
                <a:cubicBezTo>
                  <a:pt x="5200650" y="193675"/>
                  <a:pt x="5173180" y="175623"/>
                  <a:pt x="5143500" y="161925"/>
                </a:cubicBezTo>
                <a:cubicBezTo>
                  <a:pt x="5131614" y="156439"/>
                  <a:pt x="5117987" y="155996"/>
                  <a:pt x="5105400" y="152400"/>
                </a:cubicBezTo>
                <a:cubicBezTo>
                  <a:pt x="5095746" y="149642"/>
                  <a:pt x="5086626" y="145053"/>
                  <a:pt x="5076825" y="142875"/>
                </a:cubicBezTo>
                <a:cubicBezTo>
                  <a:pt x="4990342" y="123657"/>
                  <a:pt x="4895458" y="127704"/>
                  <a:pt x="4810125" y="123825"/>
                </a:cubicBezTo>
                <a:cubicBezTo>
                  <a:pt x="4689475" y="127000"/>
                  <a:pt x="4568587" y="125140"/>
                  <a:pt x="4448175" y="133350"/>
                </a:cubicBezTo>
                <a:cubicBezTo>
                  <a:pt x="4428141" y="134716"/>
                  <a:pt x="4410075" y="146050"/>
                  <a:pt x="4391025" y="152400"/>
                </a:cubicBezTo>
                <a:lnTo>
                  <a:pt x="4276725" y="190500"/>
                </a:lnTo>
                <a:lnTo>
                  <a:pt x="4248150" y="200025"/>
                </a:lnTo>
                <a:cubicBezTo>
                  <a:pt x="4238625" y="203200"/>
                  <a:pt x="4227929" y="203981"/>
                  <a:pt x="4219575" y="209550"/>
                </a:cubicBezTo>
                <a:cubicBezTo>
                  <a:pt x="4210050" y="215900"/>
                  <a:pt x="4201239" y="223480"/>
                  <a:pt x="4191000" y="228600"/>
                </a:cubicBezTo>
                <a:cubicBezTo>
                  <a:pt x="4182020" y="233090"/>
                  <a:pt x="4171202" y="233249"/>
                  <a:pt x="4162425" y="238125"/>
                </a:cubicBezTo>
                <a:cubicBezTo>
                  <a:pt x="4142411" y="249244"/>
                  <a:pt x="4126995" y="268985"/>
                  <a:pt x="4105275" y="276225"/>
                </a:cubicBezTo>
                <a:cubicBezTo>
                  <a:pt x="4095750" y="279400"/>
                  <a:pt x="4085477" y="280874"/>
                  <a:pt x="4076700" y="285750"/>
                </a:cubicBezTo>
                <a:cubicBezTo>
                  <a:pt x="4056686" y="296869"/>
                  <a:pt x="4019550" y="323850"/>
                  <a:pt x="4019550" y="323850"/>
                </a:cubicBezTo>
                <a:cubicBezTo>
                  <a:pt x="3951477" y="425960"/>
                  <a:pt x="4057488" y="270991"/>
                  <a:pt x="3971925" y="381000"/>
                </a:cubicBezTo>
                <a:lnTo>
                  <a:pt x="3914775" y="466725"/>
                </a:lnTo>
                <a:cubicBezTo>
                  <a:pt x="3908425" y="476250"/>
                  <a:pt x="3905250" y="488950"/>
                  <a:pt x="3895725" y="495300"/>
                </a:cubicBezTo>
                <a:cubicBezTo>
                  <a:pt x="3830221" y="538969"/>
                  <a:pt x="3860295" y="526160"/>
                  <a:pt x="3810000" y="542925"/>
                </a:cubicBezTo>
                <a:cubicBezTo>
                  <a:pt x="3765236" y="587689"/>
                  <a:pt x="3792633" y="564028"/>
                  <a:pt x="3724275" y="609600"/>
                </a:cubicBezTo>
                <a:cubicBezTo>
                  <a:pt x="3714750" y="615950"/>
                  <a:pt x="3705939" y="623530"/>
                  <a:pt x="3695700" y="628650"/>
                </a:cubicBezTo>
                <a:cubicBezTo>
                  <a:pt x="3683000" y="635000"/>
                  <a:pt x="3669776" y="640395"/>
                  <a:pt x="3657600" y="647700"/>
                </a:cubicBezTo>
                <a:cubicBezTo>
                  <a:pt x="3637967" y="659480"/>
                  <a:pt x="3622662" y="680247"/>
                  <a:pt x="3600450" y="685800"/>
                </a:cubicBezTo>
                <a:cubicBezTo>
                  <a:pt x="3481343" y="715577"/>
                  <a:pt x="3629428" y="677521"/>
                  <a:pt x="3533775" y="704850"/>
                </a:cubicBezTo>
                <a:cubicBezTo>
                  <a:pt x="3521188" y="708446"/>
                  <a:pt x="3507932" y="709778"/>
                  <a:pt x="3495675" y="714375"/>
                </a:cubicBezTo>
                <a:cubicBezTo>
                  <a:pt x="3470242" y="723912"/>
                  <a:pt x="3455738" y="738836"/>
                  <a:pt x="3429000" y="742950"/>
                </a:cubicBezTo>
                <a:cubicBezTo>
                  <a:pt x="3327918" y="758501"/>
                  <a:pt x="3357123" y="744745"/>
                  <a:pt x="3276600" y="762000"/>
                </a:cubicBezTo>
                <a:cubicBezTo>
                  <a:pt x="3135153" y="792310"/>
                  <a:pt x="3265891" y="772864"/>
                  <a:pt x="3124200" y="790575"/>
                </a:cubicBezTo>
                <a:cubicBezTo>
                  <a:pt x="3082925" y="787400"/>
                  <a:pt x="3041452" y="786185"/>
                  <a:pt x="3000375" y="781050"/>
                </a:cubicBezTo>
                <a:cubicBezTo>
                  <a:pt x="2968453" y="777060"/>
                  <a:pt x="2971587" y="766656"/>
                  <a:pt x="2943225" y="752475"/>
                </a:cubicBezTo>
                <a:cubicBezTo>
                  <a:pt x="2934245" y="747985"/>
                  <a:pt x="2924175" y="746125"/>
                  <a:pt x="2914650" y="742950"/>
                </a:cubicBezTo>
                <a:cubicBezTo>
                  <a:pt x="2905125" y="733425"/>
                  <a:pt x="2896708" y="722645"/>
                  <a:pt x="2886075" y="714375"/>
                </a:cubicBezTo>
                <a:cubicBezTo>
                  <a:pt x="2868003" y="700319"/>
                  <a:pt x="2828925" y="676275"/>
                  <a:pt x="2828925" y="676275"/>
                </a:cubicBezTo>
                <a:cubicBezTo>
                  <a:pt x="2810194" y="648178"/>
                  <a:pt x="2808802" y="642044"/>
                  <a:pt x="2781300" y="619125"/>
                </a:cubicBezTo>
                <a:cubicBezTo>
                  <a:pt x="2772506" y="611796"/>
                  <a:pt x="2761281" y="607680"/>
                  <a:pt x="2752725" y="600075"/>
                </a:cubicBezTo>
                <a:cubicBezTo>
                  <a:pt x="2732589" y="582177"/>
                  <a:pt x="2714625" y="561975"/>
                  <a:pt x="2695575" y="542925"/>
                </a:cubicBezTo>
                <a:cubicBezTo>
                  <a:pt x="2663000" y="510350"/>
                  <a:pt x="2631594" y="481638"/>
                  <a:pt x="2609850" y="438150"/>
                </a:cubicBezTo>
                <a:cubicBezTo>
                  <a:pt x="2603500" y="425450"/>
                  <a:pt x="2596073" y="413233"/>
                  <a:pt x="2590800" y="400050"/>
                </a:cubicBezTo>
                <a:cubicBezTo>
                  <a:pt x="2583342" y="381406"/>
                  <a:pt x="2580730" y="360861"/>
                  <a:pt x="2571750" y="342900"/>
                </a:cubicBezTo>
                <a:cubicBezTo>
                  <a:pt x="2565400" y="330200"/>
                  <a:pt x="2558293" y="317851"/>
                  <a:pt x="2552700" y="304800"/>
                </a:cubicBezTo>
                <a:cubicBezTo>
                  <a:pt x="2517446" y="222542"/>
                  <a:pt x="2578375" y="347867"/>
                  <a:pt x="2533650" y="228600"/>
                </a:cubicBezTo>
                <a:cubicBezTo>
                  <a:pt x="2529630" y="217881"/>
                  <a:pt x="2520950" y="209550"/>
                  <a:pt x="2514600" y="200025"/>
                </a:cubicBezTo>
                <a:cubicBezTo>
                  <a:pt x="2511425" y="184150"/>
                  <a:pt x="2514055" y="165870"/>
                  <a:pt x="2505075" y="152400"/>
                </a:cubicBezTo>
                <a:cubicBezTo>
                  <a:pt x="2499506" y="144046"/>
                  <a:pt x="2486521" y="143501"/>
                  <a:pt x="2476500" y="142875"/>
                </a:cubicBezTo>
                <a:cubicBezTo>
                  <a:pt x="2384550" y="137128"/>
                  <a:pt x="2292350" y="136525"/>
                  <a:pt x="2200275" y="133350"/>
                </a:cubicBezTo>
                <a:cubicBezTo>
                  <a:pt x="2181225" y="130175"/>
                  <a:pt x="2162063" y="127613"/>
                  <a:pt x="2143125" y="123825"/>
                </a:cubicBezTo>
                <a:cubicBezTo>
                  <a:pt x="2130288" y="121258"/>
                  <a:pt x="2118074" y="115344"/>
                  <a:pt x="2105025" y="114300"/>
                </a:cubicBezTo>
                <a:cubicBezTo>
                  <a:pt x="2038487" y="108977"/>
                  <a:pt x="1971675" y="107950"/>
                  <a:pt x="1905000" y="104775"/>
                </a:cubicBezTo>
                <a:cubicBezTo>
                  <a:pt x="1885950" y="101600"/>
                  <a:pt x="1866734" y="99297"/>
                  <a:pt x="1847850" y="95250"/>
                </a:cubicBezTo>
                <a:cubicBezTo>
                  <a:pt x="1822249" y="89764"/>
                  <a:pt x="1797814" y="77169"/>
                  <a:pt x="1771650" y="76200"/>
                </a:cubicBezTo>
                <a:lnTo>
                  <a:pt x="1514475" y="66675"/>
                </a:lnTo>
                <a:cubicBezTo>
                  <a:pt x="1289430" y="47921"/>
                  <a:pt x="1495180" y="66648"/>
                  <a:pt x="1323975" y="47625"/>
                </a:cubicBezTo>
                <a:cubicBezTo>
                  <a:pt x="1165230" y="29987"/>
                  <a:pt x="1289270" y="46749"/>
                  <a:pt x="1162050" y="28575"/>
                </a:cubicBezTo>
                <a:cubicBezTo>
                  <a:pt x="1143000" y="31750"/>
                  <a:pt x="1123838" y="34312"/>
                  <a:pt x="1104900" y="38100"/>
                </a:cubicBezTo>
                <a:cubicBezTo>
                  <a:pt x="1092063" y="40667"/>
                  <a:pt x="1079891" y="47625"/>
                  <a:pt x="1066800" y="47625"/>
                </a:cubicBezTo>
                <a:cubicBezTo>
                  <a:pt x="996878" y="47625"/>
                  <a:pt x="927100" y="41275"/>
                  <a:pt x="857250" y="38100"/>
                </a:cubicBezTo>
                <a:cubicBezTo>
                  <a:pt x="847725" y="34925"/>
                  <a:pt x="838415" y="31010"/>
                  <a:pt x="828675" y="28575"/>
                </a:cubicBezTo>
                <a:cubicBezTo>
                  <a:pt x="812969" y="24648"/>
                  <a:pt x="796409" y="24170"/>
                  <a:pt x="781050" y="19050"/>
                </a:cubicBezTo>
                <a:cubicBezTo>
                  <a:pt x="767580" y="14560"/>
                  <a:pt x="755650" y="6350"/>
                  <a:pt x="742950" y="0"/>
                </a:cubicBezTo>
                <a:cubicBezTo>
                  <a:pt x="654050" y="3175"/>
                  <a:pt x="564818" y="1222"/>
                  <a:pt x="476250" y="9525"/>
                </a:cubicBezTo>
                <a:cubicBezTo>
                  <a:pt x="462113" y="10850"/>
                  <a:pt x="451620" y="24085"/>
                  <a:pt x="438150" y="28575"/>
                </a:cubicBezTo>
                <a:cubicBezTo>
                  <a:pt x="422791" y="33695"/>
                  <a:pt x="406400" y="34925"/>
                  <a:pt x="390525" y="38100"/>
                </a:cubicBezTo>
                <a:cubicBezTo>
                  <a:pt x="377825" y="44450"/>
                  <a:pt x="366025" y="53070"/>
                  <a:pt x="352425" y="57150"/>
                </a:cubicBezTo>
                <a:cubicBezTo>
                  <a:pt x="322884" y="66012"/>
                  <a:pt x="216876" y="74515"/>
                  <a:pt x="200025" y="76200"/>
                </a:cubicBezTo>
                <a:cubicBezTo>
                  <a:pt x="190500" y="79375"/>
                  <a:pt x="180430" y="81235"/>
                  <a:pt x="171450" y="85725"/>
                </a:cubicBezTo>
                <a:cubicBezTo>
                  <a:pt x="161211" y="90845"/>
                  <a:pt x="152814" y="99095"/>
                  <a:pt x="142875" y="104775"/>
                </a:cubicBezTo>
                <a:cubicBezTo>
                  <a:pt x="130547" y="111820"/>
                  <a:pt x="117475" y="117475"/>
                  <a:pt x="104775" y="123825"/>
                </a:cubicBezTo>
                <a:cubicBezTo>
                  <a:pt x="59203" y="192183"/>
                  <a:pt x="82864" y="164786"/>
                  <a:pt x="38100" y="209550"/>
                </a:cubicBezTo>
                <a:cubicBezTo>
                  <a:pt x="15430" y="277560"/>
                  <a:pt x="30189" y="249992"/>
                  <a:pt x="0" y="295275"/>
                </a:cubicBezTo>
                <a:cubicBezTo>
                  <a:pt x="57" y="296180"/>
                  <a:pt x="8777" y="486206"/>
                  <a:pt x="19050" y="523875"/>
                </a:cubicBezTo>
                <a:cubicBezTo>
                  <a:pt x="22062" y="534919"/>
                  <a:pt x="31750" y="542925"/>
                  <a:pt x="38100" y="552450"/>
                </a:cubicBezTo>
                <a:cubicBezTo>
                  <a:pt x="57924" y="631744"/>
                  <a:pt x="33786" y="553346"/>
                  <a:pt x="66675" y="619125"/>
                </a:cubicBezTo>
                <a:cubicBezTo>
                  <a:pt x="71165" y="628105"/>
                  <a:pt x="70631" y="639346"/>
                  <a:pt x="76200" y="647700"/>
                </a:cubicBezTo>
                <a:cubicBezTo>
                  <a:pt x="83672" y="658908"/>
                  <a:pt x="96151" y="665927"/>
                  <a:pt x="104775" y="676275"/>
                </a:cubicBezTo>
                <a:cubicBezTo>
                  <a:pt x="112104" y="685069"/>
                  <a:pt x="114886" y="697699"/>
                  <a:pt x="123825" y="704850"/>
                </a:cubicBezTo>
                <a:cubicBezTo>
                  <a:pt x="131665" y="711122"/>
                  <a:pt x="143420" y="709885"/>
                  <a:pt x="152400" y="714375"/>
                </a:cubicBezTo>
                <a:cubicBezTo>
                  <a:pt x="211307" y="743828"/>
                  <a:pt x="145904" y="729167"/>
                  <a:pt x="228600" y="742950"/>
                </a:cubicBezTo>
                <a:cubicBezTo>
                  <a:pt x="250745" y="746641"/>
                  <a:pt x="273166" y="748573"/>
                  <a:pt x="295275" y="752475"/>
                </a:cubicBezTo>
                <a:cubicBezTo>
                  <a:pt x="327161" y="758102"/>
                  <a:pt x="390525" y="771525"/>
                  <a:pt x="390525" y="771525"/>
                </a:cubicBezTo>
                <a:cubicBezTo>
                  <a:pt x="409575" y="784225"/>
                  <a:pt x="445147" y="786870"/>
                  <a:pt x="447675" y="809625"/>
                </a:cubicBezTo>
                <a:cubicBezTo>
                  <a:pt x="458646" y="908361"/>
                  <a:pt x="450227" y="867458"/>
                  <a:pt x="466725" y="933450"/>
                </a:cubicBezTo>
                <a:cubicBezTo>
                  <a:pt x="469900" y="968375"/>
                  <a:pt x="468902" y="1003934"/>
                  <a:pt x="476250" y="1038225"/>
                </a:cubicBezTo>
                <a:cubicBezTo>
                  <a:pt x="478649" y="1049419"/>
                  <a:pt x="490180" y="1056561"/>
                  <a:pt x="495300" y="1066800"/>
                </a:cubicBezTo>
                <a:cubicBezTo>
                  <a:pt x="499790" y="1075780"/>
                  <a:pt x="497725" y="1088275"/>
                  <a:pt x="504825" y="1095375"/>
                </a:cubicBezTo>
                <a:cubicBezTo>
                  <a:pt x="514865" y="1105415"/>
                  <a:pt x="530597" y="1107380"/>
                  <a:pt x="542925" y="1114425"/>
                </a:cubicBezTo>
                <a:cubicBezTo>
                  <a:pt x="598074" y="1145939"/>
                  <a:pt x="542486" y="1128639"/>
                  <a:pt x="628650" y="1143000"/>
                </a:cubicBezTo>
                <a:cubicBezTo>
                  <a:pt x="739775" y="1139825"/>
                  <a:pt x="850855" y="1133475"/>
                  <a:pt x="962025" y="1133475"/>
                </a:cubicBezTo>
                <a:cubicBezTo>
                  <a:pt x="1529674" y="1133475"/>
                  <a:pt x="1243781" y="1161435"/>
                  <a:pt x="1495425" y="1133475"/>
                </a:cubicBezTo>
                <a:lnTo>
                  <a:pt x="1743075" y="1143000"/>
                </a:lnTo>
                <a:cubicBezTo>
                  <a:pt x="1774934" y="1144770"/>
                  <a:pt x="1806417" y="1152525"/>
                  <a:pt x="1838325" y="1152525"/>
                </a:cubicBezTo>
                <a:cubicBezTo>
                  <a:pt x="2025677" y="1152525"/>
                  <a:pt x="2212975" y="1146175"/>
                  <a:pt x="2400300" y="1143000"/>
                </a:cubicBezTo>
                <a:cubicBezTo>
                  <a:pt x="2621466" y="1129990"/>
                  <a:pt x="2579336" y="1127546"/>
                  <a:pt x="2857500" y="1143000"/>
                </a:cubicBezTo>
                <a:cubicBezTo>
                  <a:pt x="2873664" y="1143898"/>
                  <a:pt x="2889197" y="1149629"/>
                  <a:pt x="2905125" y="1152525"/>
                </a:cubicBezTo>
                <a:cubicBezTo>
                  <a:pt x="2924126" y="1155980"/>
                  <a:pt x="2943011" y="1160674"/>
                  <a:pt x="2962275" y="1162050"/>
                </a:cubicBezTo>
                <a:cubicBezTo>
                  <a:pt x="3032019" y="1167032"/>
                  <a:pt x="3101975" y="1168400"/>
                  <a:pt x="3171825" y="1171575"/>
                </a:cubicBezTo>
                <a:cubicBezTo>
                  <a:pt x="3260725" y="1168400"/>
                  <a:pt x="3349753" y="1167777"/>
                  <a:pt x="3438525" y="1162050"/>
                </a:cubicBezTo>
                <a:cubicBezTo>
                  <a:pt x="3448544" y="1161404"/>
                  <a:pt x="3457148" y="1153852"/>
                  <a:pt x="3467100" y="1152525"/>
                </a:cubicBezTo>
                <a:cubicBezTo>
                  <a:pt x="3504997" y="1147472"/>
                  <a:pt x="3543300" y="1146175"/>
                  <a:pt x="3581400" y="1143000"/>
                </a:cubicBezTo>
                <a:cubicBezTo>
                  <a:pt x="3590925" y="1139825"/>
                  <a:pt x="3600130" y="1135444"/>
                  <a:pt x="3609975" y="1133475"/>
                </a:cubicBezTo>
                <a:cubicBezTo>
                  <a:pt x="3685934" y="1118283"/>
                  <a:pt x="3662965" y="1130166"/>
                  <a:pt x="3733800" y="1114425"/>
                </a:cubicBezTo>
                <a:cubicBezTo>
                  <a:pt x="3743601" y="1112247"/>
                  <a:pt x="3752574" y="1107078"/>
                  <a:pt x="3762375" y="1104900"/>
                </a:cubicBezTo>
                <a:cubicBezTo>
                  <a:pt x="3828579" y="1090188"/>
                  <a:pt x="3803404" y="1102116"/>
                  <a:pt x="3857625" y="1085850"/>
                </a:cubicBezTo>
                <a:cubicBezTo>
                  <a:pt x="3973573" y="1051065"/>
                  <a:pt x="3865058" y="1079229"/>
                  <a:pt x="3952875" y="1057275"/>
                </a:cubicBezTo>
                <a:cubicBezTo>
                  <a:pt x="3997325" y="1060450"/>
                  <a:pt x="4041934" y="1061879"/>
                  <a:pt x="4086225" y="1066800"/>
                </a:cubicBezTo>
                <a:cubicBezTo>
                  <a:pt x="4099236" y="1068246"/>
                  <a:pt x="4112616" y="1070471"/>
                  <a:pt x="4124325" y="1076325"/>
                </a:cubicBezTo>
                <a:cubicBezTo>
                  <a:pt x="4239655" y="1133990"/>
                  <a:pt x="4103600" y="1085292"/>
                  <a:pt x="4191000" y="1114425"/>
                </a:cubicBezTo>
                <a:cubicBezTo>
                  <a:pt x="4282157" y="1205582"/>
                  <a:pt x="4165442" y="1097386"/>
                  <a:pt x="4248150" y="1152525"/>
                </a:cubicBezTo>
                <a:cubicBezTo>
                  <a:pt x="4268050" y="1165792"/>
                  <a:pt x="4292095" y="1201594"/>
                  <a:pt x="4305300" y="1219200"/>
                </a:cubicBezTo>
                <a:cubicBezTo>
                  <a:pt x="4308475" y="1228725"/>
                  <a:pt x="4314825" y="1237735"/>
                  <a:pt x="4314825" y="1247775"/>
                </a:cubicBezTo>
                <a:cubicBezTo>
                  <a:pt x="4314825" y="1456578"/>
                  <a:pt x="4328108" y="1407950"/>
                  <a:pt x="4295775" y="1504950"/>
                </a:cubicBezTo>
                <a:cubicBezTo>
                  <a:pt x="4298950" y="1568450"/>
                  <a:pt x="4297414" y="1632362"/>
                  <a:pt x="4305300" y="1695450"/>
                </a:cubicBezTo>
                <a:cubicBezTo>
                  <a:pt x="4307061" y="1709539"/>
                  <a:pt x="4317045" y="1721374"/>
                  <a:pt x="4324350" y="1733550"/>
                </a:cubicBezTo>
                <a:cubicBezTo>
                  <a:pt x="4339121" y="1758169"/>
                  <a:pt x="4364382" y="1800244"/>
                  <a:pt x="4391025" y="1819275"/>
                </a:cubicBezTo>
                <a:cubicBezTo>
                  <a:pt x="4402579" y="1827528"/>
                  <a:pt x="4416797" y="1831280"/>
                  <a:pt x="4429125" y="1838325"/>
                </a:cubicBezTo>
                <a:cubicBezTo>
                  <a:pt x="4439064" y="1844005"/>
                  <a:pt x="4447461" y="1852255"/>
                  <a:pt x="4457700" y="1857375"/>
                </a:cubicBezTo>
                <a:cubicBezTo>
                  <a:pt x="4466680" y="1861865"/>
                  <a:pt x="4476953" y="1863171"/>
                  <a:pt x="4486275" y="1866900"/>
                </a:cubicBezTo>
                <a:cubicBezTo>
                  <a:pt x="4594256" y="1910092"/>
                  <a:pt x="4511547" y="1885216"/>
                  <a:pt x="4600575" y="1905000"/>
                </a:cubicBezTo>
                <a:cubicBezTo>
                  <a:pt x="4613354" y="1907840"/>
                  <a:pt x="4626136" y="1910763"/>
                  <a:pt x="4638675" y="1914525"/>
                </a:cubicBezTo>
                <a:cubicBezTo>
                  <a:pt x="4657909" y="1920295"/>
                  <a:pt x="4695825" y="1933575"/>
                  <a:pt x="4695825" y="1933575"/>
                </a:cubicBezTo>
                <a:cubicBezTo>
                  <a:pt x="5045694" y="1922289"/>
                  <a:pt x="5028256" y="1917535"/>
                  <a:pt x="5429250" y="1933575"/>
                </a:cubicBezTo>
                <a:cubicBezTo>
                  <a:pt x="5442330" y="1934098"/>
                  <a:pt x="5454513" y="1940533"/>
                  <a:pt x="5467350" y="1943100"/>
                </a:cubicBezTo>
                <a:cubicBezTo>
                  <a:pt x="5486288" y="1946888"/>
                  <a:pt x="5505647" y="1948435"/>
                  <a:pt x="5524500" y="1952625"/>
                </a:cubicBezTo>
                <a:cubicBezTo>
                  <a:pt x="5534301" y="1954803"/>
                  <a:pt x="5543152" y="1960623"/>
                  <a:pt x="5553075" y="1962150"/>
                </a:cubicBezTo>
                <a:cubicBezTo>
                  <a:pt x="5584612" y="1967002"/>
                  <a:pt x="5616592" y="1968335"/>
                  <a:pt x="5648325" y="1971675"/>
                </a:cubicBezTo>
                <a:lnTo>
                  <a:pt x="5734050" y="1981200"/>
                </a:lnTo>
                <a:cubicBezTo>
                  <a:pt x="5746750" y="1984375"/>
                  <a:pt x="5759160" y="1989101"/>
                  <a:pt x="5772150" y="1990725"/>
                </a:cubicBezTo>
                <a:cubicBezTo>
                  <a:pt x="5835474" y="1998640"/>
                  <a:pt x="5962650" y="2009775"/>
                  <a:pt x="5962650" y="2009775"/>
                </a:cubicBezTo>
                <a:cubicBezTo>
                  <a:pt x="6027482" y="2031386"/>
                  <a:pt x="5970792" y="2014913"/>
                  <a:pt x="6096000" y="2028825"/>
                </a:cubicBezTo>
                <a:cubicBezTo>
                  <a:pt x="6118313" y="2031304"/>
                  <a:pt x="6140450" y="2035175"/>
                  <a:pt x="6162675" y="2038350"/>
                </a:cubicBezTo>
                <a:cubicBezTo>
                  <a:pt x="6223000" y="2035175"/>
                  <a:pt x="6283462" y="2033984"/>
                  <a:pt x="6343650" y="2028825"/>
                </a:cubicBezTo>
                <a:cubicBezTo>
                  <a:pt x="6367288" y="2026799"/>
                  <a:pt x="6482630" y="2017423"/>
                  <a:pt x="6534150" y="2000250"/>
                </a:cubicBezTo>
                <a:cubicBezTo>
                  <a:pt x="6550370" y="1994843"/>
                  <a:pt x="6565555" y="1986607"/>
                  <a:pt x="6581775" y="1981200"/>
                </a:cubicBezTo>
                <a:cubicBezTo>
                  <a:pt x="6600086" y="1975096"/>
                  <a:pt x="6630104" y="1971323"/>
                  <a:pt x="6648450" y="1962150"/>
                </a:cubicBezTo>
                <a:cubicBezTo>
                  <a:pt x="6690256" y="1941247"/>
                  <a:pt x="6665028" y="1940749"/>
                  <a:pt x="6715125" y="1924050"/>
                </a:cubicBezTo>
                <a:cubicBezTo>
                  <a:pt x="6730484" y="1918930"/>
                  <a:pt x="6746875" y="1917700"/>
                  <a:pt x="6762750" y="1914525"/>
                </a:cubicBezTo>
                <a:cubicBezTo>
                  <a:pt x="6834489" y="1866699"/>
                  <a:pt x="6743315" y="1922854"/>
                  <a:pt x="6829425" y="1885950"/>
                </a:cubicBezTo>
                <a:cubicBezTo>
                  <a:pt x="6839947" y="1881441"/>
                  <a:pt x="6847761" y="1872020"/>
                  <a:pt x="6858000" y="1866900"/>
                </a:cubicBezTo>
                <a:cubicBezTo>
                  <a:pt x="6866980" y="1862410"/>
                  <a:pt x="6877050" y="1860550"/>
                  <a:pt x="6886575" y="1857375"/>
                </a:cubicBezTo>
                <a:cubicBezTo>
                  <a:pt x="6892925" y="1847850"/>
                  <a:pt x="6897530" y="1836895"/>
                  <a:pt x="6905625" y="1828800"/>
                </a:cubicBezTo>
                <a:cubicBezTo>
                  <a:pt x="6913720" y="1820705"/>
                  <a:pt x="6926662" y="1818365"/>
                  <a:pt x="6934200" y="1809750"/>
                </a:cubicBezTo>
                <a:cubicBezTo>
                  <a:pt x="6949277" y="1792520"/>
                  <a:pt x="6959600" y="1771650"/>
                  <a:pt x="6972300" y="1752600"/>
                </a:cubicBezTo>
                <a:cubicBezTo>
                  <a:pt x="6978650" y="1743075"/>
                  <a:pt x="6987730" y="1734885"/>
                  <a:pt x="6991350" y="1724025"/>
                </a:cubicBezTo>
                <a:cubicBezTo>
                  <a:pt x="7005035" y="1682971"/>
                  <a:pt x="7009182" y="1672963"/>
                  <a:pt x="7019925" y="1619250"/>
                </a:cubicBezTo>
                <a:cubicBezTo>
                  <a:pt x="7031419" y="1561780"/>
                  <a:pt x="7024330" y="1586984"/>
                  <a:pt x="7038975" y="1543050"/>
                </a:cubicBezTo>
                <a:cubicBezTo>
                  <a:pt x="7042150" y="1514475"/>
                  <a:pt x="7044128" y="1485742"/>
                  <a:pt x="7048500" y="1457325"/>
                </a:cubicBezTo>
                <a:cubicBezTo>
                  <a:pt x="7050491" y="1444386"/>
                  <a:pt x="7058025" y="1432316"/>
                  <a:pt x="7058025" y="1419225"/>
                </a:cubicBezTo>
                <a:cubicBezTo>
                  <a:pt x="7058025" y="1216000"/>
                  <a:pt x="7054222" y="1012769"/>
                  <a:pt x="7048500" y="809625"/>
                </a:cubicBezTo>
                <a:cubicBezTo>
                  <a:pt x="7048135" y="796663"/>
                  <a:pt x="7041343" y="735783"/>
                  <a:pt x="7029450" y="714375"/>
                </a:cubicBezTo>
                <a:cubicBezTo>
                  <a:pt x="7020822" y="698844"/>
                  <a:pt x="6978547" y="637525"/>
                  <a:pt x="6962775" y="619125"/>
                </a:cubicBezTo>
                <a:cubicBezTo>
                  <a:pt x="6954009" y="608898"/>
                  <a:pt x="6945408" y="598022"/>
                  <a:pt x="6934200" y="590550"/>
                </a:cubicBezTo>
                <a:cubicBezTo>
                  <a:pt x="6925846" y="584981"/>
                  <a:pt x="6914402" y="585901"/>
                  <a:pt x="6905625" y="581025"/>
                </a:cubicBezTo>
                <a:cubicBezTo>
                  <a:pt x="6885611" y="569906"/>
                  <a:pt x="6868953" y="553164"/>
                  <a:pt x="6848475" y="542925"/>
                </a:cubicBezTo>
                <a:cubicBezTo>
                  <a:pt x="6835775" y="536575"/>
                  <a:pt x="6822703" y="530920"/>
                  <a:pt x="6810375" y="523875"/>
                </a:cubicBezTo>
                <a:cubicBezTo>
                  <a:pt x="6800436" y="518195"/>
                  <a:pt x="6792322" y="509334"/>
                  <a:pt x="6781800" y="504825"/>
                </a:cubicBezTo>
                <a:cubicBezTo>
                  <a:pt x="6769768" y="499668"/>
                  <a:pt x="6755957" y="499897"/>
                  <a:pt x="6743700" y="495300"/>
                </a:cubicBezTo>
                <a:cubicBezTo>
                  <a:pt x="6730405" y="490314"/>
                  <a:pt x="6718651" y="481843"/>
                  <a:pt x="6705600" y="476250"/>
                </a:cubicBezTo>
                <a:cubicBezTo>
                  <a:pt x="6696372" y="472295"/>
                  <a:pt x="6686679" y="469483"/>
                  <a:pt x="6677025" y="466725"/>
                </a:cubicBezTo>
                <a:cubicBezTo>
                  <a:pt x="6637240" y="455358"/>
                  <a:pt x="6626683" y="455160"/>
                  <a:pt x="6581775" y="447675"/>
                </a:cubicBezTo>
                <a:lnTo>
                  <a:pt x="6019800" y="457200"/>
                </a:lnTo>
                <a:cubicBezTo>
                  <a:pt x="6000496" y="457794"/>
                  <a:pt x="5981963" y="466725"/>
                  <a:pt x="5962650" y="466725"/>
                </a:cubicBezTo>
                <a:cubicBezTo>
                  <a:pt x="5829262" y="466725"/>
                  <a:pt x="5695950" y="460375"/>
                  <a:pt x="5562600" y="457200"/>
                </a:cubicBezTo>
                <a:cubicBezTo>
                  <a:pt x="5495284" y="443737"/>
                  <a:pt x="5530334" y="452795"/>
                  <a:pt x="5457825" y="428625"/>
                </a:cubicBezTo>
                <a:cubicBezTo>
                  <a:pt x="5448300" y="425450"/>
                  <a:pt x="5437604" y="424669"/>
                  <a:pt x="5429250" y="419100"/>
                </a:cubicBezTo>
                <a:cubicBezTo>
                  <a:pt x="5389783" y="392788"/>
                  <a:pt x="5411781" y="402826"/>
                  <a:pt x="5362575" y="390525"/>
                </a:cubicBezTo>
                <a:cubicBezTo>
                  <a:pt x="5341509" y="369459"/>
                  <a:pt x="5328211" y="359897"/>
                  <a:pt x="5314950" y="333375"/>
                </a:cubicBezTo>
                <a:cubicBezTo>
                  <a:pt x="5310460" y="324395"/>
                  <a:pt x="5310301" y="313577"/>
                  <a:pt x="5305425" y="304800"/>
                </a:cubicBezTo>
                <a:cubicBezTo>
                  <a:pt x="5294306" y="284786"/>
                  <a:pt x="5289045" y="254890"/>
                  <a:pt x="5267325" y="247650"/>
                </a:cubicBezTo>
                <a:cubicBezTo>
                  <a:pt x="5232726" y="236117"/>
                  <a:pt x="5235575" y="215900"/>
                  <a:pt x="5229225" y="209550"/>
                </a:cubicBez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476250" y="3806172"/>
            <a:ext cx="6677025" cy="1918353"/>
          </a:xfrm>
          <a:custGeom>
            <a:avLst/>
            <a:gdLst>
              <a:gd name="connsiteX0" fmla="*/ 1838325 w 6677025"/>
              <a:gd name="connsiteY0" fmla="*/ 51453 h 1918353"/>
              <a:gd name="connsiteX1" fmla="*/ 1838325 w 6677025"/>
              <a:gd name="connsiteY1" fmla="*/ 51453 h 1918353"/>
              <a:gd name="connsiteX2" fmla="*/ 1600200 w 6677025"/>
              <a:gd name="connsiteY2" fmla="*/ 32403 h 1918353"/>
              <a:gd name="connsiteX3" fmla="*/ 1543050 w 6677025"/>
              <a:gd name="connsiteY3" fmla="*/ 22878 h 1918353"/>
              <a:gd name="connsiteX4" fmla="*/ 1485900 w 6677025"/>
              <a:gd name="connsiteY4" fmla="*/ 3828 h 1918353"/>
              <a:gd name="connsiteX5" fmla="*/ 1323975 w 6677025"/>
              <a:gd name="connsiteY5" fmla="*/ 60978 h 1918353"/>
              <a:gd name="connsiteX6" fmla="*/ 1314450 w 6677025"/>
              <a:gd name="connsiteY6" fmla="*/ 89553 h 1918353"/>
              <a:gd name="connsiteX7" fmla="*/ 1323975 w 6677025"/>
              <a:gd name="connsiteY7" fmla="*/ 403878 h 1918353"/>
              <a:gd name="connsiteX8" fmla="*/ 1333500 w 6677025"/>
              <a:gd name="connsiteY8" fmla="*/ 432453 h 1918353"/>
              <a:gd name="connsiteX9" fmla="*/ 1362075 w 6677025"/>
              <a:gd name="connsiteY9" fmla="*/ 537228 h 1918353"/>
              <a:gd name="connsiteX10" fmla="*/ 1390650 w 6677025"/>
              <a:gd name="connsiteY10" fmla="*/ 556278 h 1918353"/>
              <a:gd name="connsiteX11" fmla="*/ 1409700 w 6677025"/>
              <a:gd name="connsiteY11" fmla="*/ 613428 h 1918353"/>
              <a:gd name="connsiteX12" fmla="*/ 1428750 w 6677025"/>
              <a:gd name="connsiteY12" fmla="*/ 680103 h 1918353"/>
              <a:gd name="connsiteX13" fmla="*/ 1400175 w 6677025"/>
              <a:gd name="connsiteY13" fmla="*/ 870603 h 1918353"/>
              <a:gd name="connsiteX14" fmla="*/ 1371600 w 6677025"/>
              <a:gd name="connsiteY14" fmla="*/ 880128 h 1918353"/>
              <a:gd name="connsiteX15" fmla="*/ 1295400 w 6677025"/>
              <a:gd name="connsiteY15" fmla="*/ 870603 h 1918353"/>
              <a:gd name="connsiteX16" fmla="*/ 1209675 w 6677025"/>
              <a:gd name="connsiteY16" fmla="*/ 832503 h 1918353"/>
              <a:gd name="connsiteX17" fmla="*/ 1181100 w 6677025"/>
              <a:gd name="connsiteY17" fmla="*/ 803928 h 1918353"/>
              <a:gd name="connsiteX18" fmla="*/ 1162050 w 6677025"/>
              <a:gd name="connsiteY18" fmla="*/ 775353 h 1918353"/>
              <a:gd name="connsiteX19" fmla="*/ 1133475 w 6677025"/>
              <a:gd name="connsiteY19" fmla="*/ 737253 h 1918353"/>
              <a:gd name="connsiteX20" fmla="*/ 1123950 w 6677025"/>
              <a:gd name="connsiteY20" fmla="*/ 708678 h 1918353"/>
              <a:gd name="connsiteX21" fmla="*/ 1095375 w 6677025"/>
              <a:gd name="connsiteY21" fmla="*/ 651528 h 1918353"/>
              <a:gd name="connsiteX22" fmla="*/ 1076325 w 6677025"/>
              <a:gd name="connsiteY22" fmla="*/ 537228 h 1918353"/>
              <a:gd name="connsiteX23" fmla="*/ 1047750 w 6677025"/>
              <a:gd name="connsiteY23" fmla="*/ 432453 h 1918353"/>
              <a:gd name="connsiteX24" fmla="*/ 1038225 w 6677025"/>
              <a:gd name="connsiteY24" fmla="*/ 384828 h 1918353"/>
              <a:gd name="connsiteX25" fmla="*/ 1019175 w 6677025"/>
              <a:gd name="connsiteY25" fmla="*/ 327678 h 1918353"/>
              <a:gd name="connsiteX26" fmla="*/ 1000125 w 6677025"/>
              <a:gd name="connsiteY26" fmla="*/ 251478 h 1918353"/>
              <a:gd name="connsiteX27" fmla="*/ 914400 w 6677025"/>
              <a:gd name="connsiteY27" fmla="*/ 175278 h 1918353"/>
              <a:gd name="connsiteX28" fmla="*/ 847725 w 6677025"/>
              <a:gd name="connsiteY28" fmla="*/ 137178 h 1918353"/>
              <a:gd name="connsiteX29" fmla="*/ 819150 w 6677025"/>
              <a:gd name="connsiteY29" fmla="*/ 118128 h 1918353"/>
              <a:gd name="connsiteX30" fmla="*/ 790575 w 6677025"/>
              <a:gd name="connsiteY30" fmla="*/ 108603 h 1918353"/>
              <a:gd name="connsiteX31" fmla="*/ 762000 w 6677025"/>
              <a:gd name="connsiteY31" fmla="*/ 89553 h 1918353"/>
              <a:gd name="connsiteX32" fmla="*/ 714375 w 6677025"/>
              <a:gd name="connsiteY32" fmla="*/ 80028 h 1918353"/>
              <a:gd name="connsiteX33" fmla="*/ 638175 w 6677025"/>
              <a:gd name="connsiteY33" fmla="*/ 60978 h 1918353"/>
              <a:gd name="connsiteX34" fmla="*/ 552450 w 6677025"/>
              <a:gd name="connsiteY34" fmla="*/ 51453 h 1918353"/>
              <a:gd name="connsiteX35" fmla="*/ 485775 w 6677025"/>
              <a:gd name="connsiteY35" fmla="*/ 41928 h 1918353"/>
              <a:gd name="connsiteX36" fmla="*/ 390525 w 6677025"/>
              <a:gd name="connsiteY36" fmla="*/ 32403 h 1918353"/>
              <a:gd name="connsiteX37" fmla="*/ 209550 w 6677025"/>
              <a:gd name="connsiteY37" fmla="*/ 41928 h 1918353"/>
              <a:gd name="connsiteX38" fmla="*/ 180975 w 6677025"/>
              <a:gd name="connsiteY38" fmla="*/ 51453 h 1918353"/>
              <a:gd name="connsiteX39" fmla="*/ 133350 w 6677025"/>
              <a:gd name="connsiteY39" fmla="*/ 108603 h 1918353"/>
              <a:gd name="connsiteX40" fmla="*/ 85725 w 6677025"/>
              <a:gd name="connsiteY40" fmla="*/ 165753 h 1918353"/>
              <a:gd name="connsiteX41" fmla="*/ 76200 w 6677025"/>
              <a:gd name="connsiteY41" fmla="*/ 194328 h 1918353"/>
              <a:gd name="connsiteX42" fmla="*/ 57150 w 6677025"/>
              <a:gd name="connsiteY42" fmla="*/ 222903 h 1918353"/>
              <a:gd name="connsiteX43" fmla="*/ 38100 w 6677025"/>
              <a:gd name="connsiteY43" fmla="*/ 280053 h 1918353"/>
              <a:gd name="connsiteX44" fmla="*/ 28575 w 6677025"/>
              <a:gd name="connsiteY44" fmla="*/ 308628 h 1918353"/>
              <a:gd name="connsiteX45" fmla="*/ 19050 w 6677025"/>
              <a:gd name="connsiteY45" fmla="*/ 337203 h 1918353"/>
              <a:gd name="connsiteX46" fmla="*/ 0 w 6677025"/>
              <a:gd name="connsiteY46" fmla="*/ 422928 h 1918353"/>
              <a:gd name="connsiteX47" fmla="*/ 9525 w 6677025"/>
              <a:gd name="connsiteY47" fmla="*/ 718203 h 1918353"/>
              <a:gd name="connsiteX48" fmla="*/ 19050 w 6677025"/>
              <a:gd name="connsiteY48" fmla="*/ 746778 h 1918353"/>
              <a:gd name="connsiteX49" fmla="*/ 47625 w 6677025"/>
              <a:gd name="connsiteY49" fmla="*/ 784878 h 1918353"/>
              <a:gd name="connsiteX50" fmla="*/ 85725 w 6677025"/>
              <a:gd name="connsiteY50" fmla="*/ 842028 h 1918353"/>
              <a:gd name="connsiteX51" fmla="*/ 104775 w 6677025"/>
              <a:gd name="connsiteY51" fmla="*/ 870603 h 1918353"/>
              <a:gd name="connsiteX52" fmla="*/ 142875 w 6677025"/>
              <a:gd name="connsiteY52" fmla="*/ 880128 h 1918353"/>
              <a:gd name="connsiteX53" fmla="*/ 304800 w 6677025"/>
              <a:gd name="connsiteY53" fmla="*/ 889653 h 1918353"/>
              <a:gd name="connsiteX54" fmla="*/ 400050 w 6677025"/>
              <a:gd name="connsiteY54" fmla="*/ 870603 h 1918353"/>
              <a:gd name="connsiteX55" fmla="*/ 457200 w 6677025"/>
              <a:gd name="connsiteY55" fmla="*/ 851553 h 1918353"/>
              <a:gd name="connsiteX56" fmla="*/ 485775 w 6677025"/>
              <a:gd name="connsiteY56" fmla="*/ 842028 h 1918353"/>
              <a:gd name="connsiteX57" fmla="*/ 514350 w 6677025"/>
              <a:gd name="connsiteY57" fmla="*/ 832503 h 1918353"/>
              <a:gd name="connsiteX58" fmla="*/ 600075 w 6677025"/>
              <a:gd name="connsiteY58" fmla="*/ 803928 h 1918353"/>
              <a:gd name="connsiteX59" fmla="*/ 781050 w 6677025"/>
              <a:gd name="connsiteY59" fmla="*/ 832503 h 1918353"/>
              <a:gd name="connsiteX60" fmla="*/ 800100 w 6677025"/>
              <a:gd name="connsiteY60" fmla="*/ 861078 h 1918353"/>
              <a:gd name="connsiteX61" fmla="*/ 790575 w 6677025"/>
              <a:gd name="connsiteY61" fmla="*/ 908703 h 1918353"/>
              <a:gd name="connsiteX62" fmla="*/ 733425 w 6677025"/>
              <a:gd name="connsiteY62" fmla="*/ 937278 h 1918353"/>
              <a:gd name="connsiteX63" fmla="*/ 581025 w 6677025"/>
              <a:gd name="connsiteY63" fmla="*/ 965853 h 1918353"/>
              <a:gd name="connsiteX64" fmla="*/ 552450 w 6677025"/>
              <a:gd name="connsiteY64" fmla="*/ 975378 h 1918353"/>
              <a:gd name="connsiteX65" fmla="*/ 476250 w 6677025"/>
              <a:gd name="connsiteY65" fmla="*/ 994428 h 1918353"/>
              <a:gd name="connsiteX66" fmla="*/ 419100 w 6677025"/>
              <a:gd name="connsiteY66" fmla="*/ 1013478 h 1918353"/>
              <a:gd name="connsiteX67" fmla="*/ 400050 w 6677025"/>
              <a:gd name="connsiteY67" fmla="*/ 1070628 h 1918353"/>
              <a:gd name="connsiteX68" fmla="*/ 390525 w 6677025"/>
              <a:gd name="connsiteY68" fmla="*/ 1099203 h 1918353"/>
              <a:gd name="connsiteX69" fmla="*/ 400050 w 6677025"/>
              <a:gd name="connsiteY69" fmla="*/ 1137303 h 1918353"/>
              <a:gd name="connsiteX70" fmla="*/ 457200 w 6677025"/>
              <a:gd name="connsiteY70" fmla="*/ 1184928 h 1918353"/>
              <a:gd name="connsiteX71" fmla="*/ 485775 w 6677025"/>
              <a:gd name="connsiteY71" fmla="*/ 1194453 h 1918353"/>
              <a:gd name="connsiteX72" fmla="*/ 514350 w 6677025"/>
              <a:gd name="connsiteY72" fmla="*/ 1213503 h 1918353"/>
              <a:gd name="connsiteX73" fmla="*/ 628650 w 6677025"/>
              <a:gd name="connsiteY73" fmla="*/ 1242078 h 1918353"/>
              <a:gd name="connsiteX74" fmla="*/ 1104900 w 6677025"/>
              <a:gd name="connsiteY74" fmla="*/ 1251603 h 1918353"/>
              <a:gd name="connsiteX75" fmla="*/ 1200150 w 6677025"/>
              <a:gd name="connsiteY75" fmla="*/ 1270653 h 1918353"/>
              <a:gd name="connsiteX76" fmla="*/ 1257300 w 6677025"/>
              <a:gd name="connsiteY76" fmla="*/ 1280178 h 1918353"/>
              <a:gd name="connsiteX77" fmla="*/ 1314450 w 6677025"/>
              <a:gd name="connsiteY77" fmla="*/ 1299228 h 1918353"/>
              <a:gd name="connsiteX78" fmla="*/ 1343025 w 6677025"/>
              <a:gd name="connsiteY78" fmla="*/ 1308753 h 1918353"/>
              <a:gd name="connsiteX79" fmla="*/ 1428750 w 6677025"/>
              <a:gd name="connsiteY79" fmla="*/ 1346853 h 1918353"/>
              <a:gd name="connsiteX80" fmla="*/ 1457325 w 6677025"/>
              <a:gd name="connsiteY80" fmla="*/ 1365903 h 1918353"/>
              <a:gd name="connsiteX81" fmla="*/ 1504950 w 6677025"/>
              <a:gd name="connsiteY81" fmla="*/ 1375428 h 1918353"/>
              <a:gd name="connsiteX82" fmla="*/ 1590675 w 6677025"/>
              <a:gd name="connsiteY82" fmla="*/ 1413528 h 1918353"/>
              <a:gd name="connsiteX83" fmla="*/ 1676400 w 6677025"/>
              <a:gd name="connsiteY83" fmla="*/ 1461153 h 1918353"/>
              <a:gd name="connsiteX84" fmla="*/ 1733550 w 6677025"/>
              <a:gd name="connsiteY84" fmla="*/ 1480203 h 1918353"/>
              <a:gd name="connsiteX85" fmla="*/ 1781175 w 6677025"/>
              <a:gd name="connsiteY85" fmla="*/ 1518303 h 1918353"/>
              <a:gd name="connsiteX86" fmla="*/ 1809750 w 6677025"/>
              <a:gd name="connsiteY86" fmla="*/ 1546878 h 1918353"/>
              <a:gd name="connsiteX87" fmla="*/ 1857375 w 6677025"/>
              <a:gd name="connsiteY87" fmla="*/ 1565928 h 1918353"/>
              <a:gd name="connsiteX88" fmla="*/ 1924050 w 6677025"/>
              <a:gd name="connsiteY88" fmla="*/ 1584978 h 1918353"/>
              <a:gd name="connsiteX89" fmla="*/ 1981200 w 6677025"/>
              <a:gd name="connsiteY89" fmla="*/ 1604028 h 1918353"/>
              <a:gd name="connsiteX90" fmla="*/ 2009775 w 6677025"/>
              <a:gd name="connsiteY90" fmla="*/ 1613553 h 1918353"/>
              <a:gd name="connsiteX91" fmla="*/ 2038350 w 6677025"/>
              <a:gd name="connsiteY91" fmla="*/ 1623078 h 1918353"/>
              <a:gd name="connsiteX92" fmla="*/ 2085975 w 6677025"/>
              <a:gd name="connsiteY92" fmla="*/ 1632603 h 1918353"/>
              <a:gd name="connsiteX93" fmla="*/ 2124075 w 6677025"/>
              <a:gd name="connsiteY93" fmla="*/ 1642128 h 1918353"/>
              <a:gd name="connsiteX94" fmla="*/ 2238375 w 6677025"/>
              <a:gd name="connsiteY94" fmla="*/ 1661178 h 1918353"/>
              <a:gd name="connsiteX95" fmla="*/ 2266950 w 6677025"/>
              <a:gd name="connsiteY95" fmla="*/ 1670703 h 1918353"/>
              <a:gd name="connsiteX96" fmla="*/ 2362200 w 6677025"/>
              <a:gd name="connsiteY96" fmla="*/ 1689753 h 1918353"/>
              <a:gd name="connsiteX97" fmla="*/ 2457450 w 6677025"/>
              <a:gd name="connsiteY97" fmla="*/ 1718328 h 1918353"/>
              <a:gd name="connsiteX98" fmla="*/ 2609850 w 6677025"/>
              <a:gd name="connsiteY98" fmla="*/ 1737378 h 1918353"/>
              <a:gd name="connsiteX99" fmla="*/ 2676525 w 6677025"/>
              <a:gd name="connsiteY99" fmla="*/ 1756428 h 1918353"/>
              <a:gd name="connsiteX100" fmla="*/ 2743200 w 6677025"/>
              <a:gd name="connsiteY100" fmla="*/ 1765953 h 1918353"/>
              <a:gd name="connsiteX101" fmla="*/ 2781300 w 6677025"/>
              <a:gd name="connsiteY101" fmla="*/ 1775478 h 1918353"/>
              <a:gd name="connsiteX102" fmla="*/ 2828925 w 6677025"/>
              <a:gd name="connsiteY102" fmla="*/ 1785003 h 1918353"/>
              <a:gd name="connsiteX103" fmla="*/ 2857500 w 6677025"/>
              <a:gd name="connsiteY103" fmla="*/ 1794528 h 1918353"/>
              <a:gd name="connsiteX104" fmla="*/ 2990850 w 6677025"/>
              <a:gd name="connsiteY104" fmla="*/ 1823103 h 1918353"/>
              <a:gd name="connsiteX105" fmla="*/ 3038475 w 6677025"/>
              <a:gd name="connsiteY105" fmla="*/ 1842153 h 1918353"/>
              <a:gd name="connsiteX106" fmla="*/ 3162300 w 6677025"/>
              <a:gd name="connsiteY106" fmla="*/ 1861203 h 1918353"/>
              <a:gd name="connsiteX107" fmla="*/ 3238500 w 6677025"/>
              <a:gd name="connsiteY107" fmla="*/ 1880253 h 1918353"/>
              <a:gd name="connsiteX108" fmla="*/ 3267075 w 6677025"/>
              <a:gd name="connsiteY108" fmla="*/ 1889778 h 1918353"/>
              <a:gd name="connsiteX109" fmla="*/ 3419475 w 6677025"/>
              <a:gd name="connsiteY109" fmla="*/ 1908828 h 1918353"/>
              <a:gd name="connsiteX110" fmla="*/ 3476625 w 6677025"/>
              <a:gd name="connsiteY110" fmla="*/ 1918353 h 1918353"/>
              <a:gd name="connsiteX111" fmla="*/ 4133850 w 6677025"/>
              <a:gd name="connsiteY111" fmla="*/ 1908828 h 1918353"/>
              <a:gd name="connsiteX112" fmla="*/ 4181475 w 6677025"/>
              <a:gd name="connsiteY112" fmla="*/ 1899303 h 1918353"/>
              <a:gd name="connsiteX113" fmla="*/ 4371975 w 6677025"/>
              <a:gd name="connsiteY113" fmla="*/ 1870728 h 1918353"/>
              <a:gd name="connsiteX114" fmla="*/ 4467225 w 6677025"/>
              <a:gd name="connsiteY114" fmla="*/ 1851678 h 1918353"/>
              <a:gd name="connsiteX115" fmla="*/ 4552950 w 6677025"/>
              <a:gd name="connsiteY115" fmla="*/ 1832628 h 1918353"/>
              <a:gd name="connsiteX116" fmla="*/ 4591050 w 6677025"/>
              <a:gd name="connsiteY116" fmla="*/ 1813578 h 1918353"/>
              <a:gd name="connsiteX117" fmla="*/ 4676775 w 6677025"/>
              <a:gd name="connsiteY117" fmla="*/ 1794528 h 1918353"/>
              <a:gd name="connsiteX118" fmla="*/ 4743450 w 6677025"/>
              <a:gd name="connsiteY118" fmla="*/ 1765953 h 1918353"/>
              <a:gd name="connsiteX119" fmla="*/ 4772025 w 6677025"/>
              <a:gd name="connsiteY119" fmla="*/ 1746903 h 1918353"/>
              <a:gd name="connsiteX120" fmla="*/ 4810125 w 6677025"/>
              <a:gd name="connsiteY120" fmla="*/ 1727853 h 1918353"/>
              <a:gd name="connsiteX121" fmla="*/ 4848225 w 6677025"/>
              <a:gd name="connsiteY121" fmla="*/ 1718328 h 1918353"/>
              <a:gd name="connsiteX122" fmla="*/ 4914900 w 6677025"/>
              <a:gd name="connsiteY122" fmla="*/ 1680228 h 1918353"/>
              <a:gd name="connsiteX123" fmla="*/ 4981575 w 6677025"/>
              <a:gd name="connsiteY123" fmla="*/ 1661178 h 1918353"/>
              <a:gd name="connsiteX124" fmla="*/ 5019675 w 6677025"/>
              <a:gd name="connsiteY124" fmla="*/ 1642128 h 1918353"/>
              <a:gd name="connsiteX125" fmla="*/ 5162550 w 6677025"/>
              <a:gd name="connsiteY125" fmla="*/ 1613553 h 1918353"/>
              <a:gd name="connsiteX126" fmla="*/ 5200650 w 6677025"/>
              <a:gd name="connsiteY126" fmla="*/ 1604028 h 1918353"/>
              <a:gd name="connsiteX127" fmla="*/ 5257800 w 6677025"/>
              <a:gd name="connsiteY127" fmla="*/ 1594503 h 1918353"/>
              <a:gd name="connsiteX128" fmla="*/ 5334000 w 6677025"/>
              <a:gd name="connsiteY128" fmla="*/ 1575453 h 1918353"/>
              <a:gd name="connsiteX129" fmla="*/ 5381625 w 6677025"/>
              <a:gd name="connsiteY129" fmla="*/ 1565928 h 1918353"/>
              <a:gd name="connsiteX130" fmla="*/ 5438775 w 6677025"/>
              <a:gd name="connsiteY130" fmla="*/ 1546878 h 1918353"/>
              <a:gd name="connsiteX131" fmla="*/ 5495925 w 6677025"/>
              <a:gd name="connsiteY131" fmla="*/ 1508778 h 1918353"/>
              <a:gd name="connsiteX132" fmla="*/ 5524500 w 6677025"/>
              <a:gd name="connsiteY132" fmla="*/ 1346853 h 1918353"/>
              <a:gd name="connsiteX133" fmla="*/ 5534025 w 6677025"/>
              <a:gd name="connsiteY133" fmla="*/ 927753 h 1918353"/>
              <a:gd name="connsiteX134" fmla="*/ 5543550 w 6677025"/>
              <a:gd name="connsiteY134" fmla="*/ 899178 h 1918353"/>
              <a:gd name="connsiteX135" fmla="*/ 5562600 w 6677025"/>
              <a:gd name="connsiteY135" fmla="*/ 861078 h 1918353"/>
              <a:gd name="connsiteX136" fmla="*/ 5572125 w 6677025"/>
              <a:gd name="connsiteY136" fmla="*/ 832503 h 1918353"/>
              <a:gd name="connsiteX137" fmla="*/ 5638800 w 6677025"/>
              <a:gd name="connsiteY137" fmla="*/ 775353 h 1918353"/>
              <a:gd name="connsiteX138" fmla="*/ 5676900 w 6677025"/>
              <a:gd name="connsiteY138" fmla="*/ 756303 h 1918353"/>
              <a:gd name="connsiteX139" fmla="*/ 5705475 w 6677025"/>
              <a:gd name="connsiteY139" fmla="*/ 737253 h 1918353"/>
              <a:gd name="connsiteX140" fmla="*/ 5800725 w 6677025"/>
              <a:gd name="connsiteY140" fmla="*/ 718203 h 1918353"/>
              <a:gd name="connsiteX141" fmla="*/ 6019800 w 6677025"/>
              <a:gd name="connsiteY141" fmla="*/ 727728 h 1918353"/>
              <a:gd name="connsiteX142" fmla="*/ 6372225 w 6677025"/>
              <a:gd name="connsiteY142" fmla="*/ 718203 h 1918353"/>
              <a:gd name="connsiteX143" fmla="*/ 6429375 w 6677025"/>
              <a:gd name="connsiteY143" fmla="*/ 708678 h 1918353"/>
              <a:gd name="connsiteX144" fmla="*/ 6524625 w 6677025"/>
              <a:gd name="connsiteY144" fmla="*/ 670578 h 1918353"/>
              <a:gd name="connsiteX145" fmla="*/ 6553200 w 6677025"/>
              <a:gd name="connsiteY145" fmla="*/ 651528 h 1918353"/>
              <a:gd name="connsiteX146" fmla="*/ 6581775 w 6677025"/>
              <a:gd name="connsiteY146" fmla="*/ 622953 h 1918353"/>
              <a:gd name="connsiteX147" fmla="*/ 6638925 w 6677025"/>
              <a:gd name="connsiteY147" fmla="*/ 594378 h 1918353"/>
              <a:gd name="connsiteX148" fmla="*/ 6657975 w 6677025"/>
              <a:gd name="connsiteY148" fmla="*/ 565803 h 1918353"/>
              <a:gd name="connsiteX149" fmla="*/ 6677025 w 6677025"/>
              <a:gd name="connsiteY149" fmla="*/ 508653 h 1918353"/>
              <a:gd name="connsiteX150" fmla="*/ 6667500 w 6677025"/>
              <a:gd name="connsiteY150" fmla="*/ 422928 h 1918353"/>
              <a:gd name="connsiteX151" fmla="*/ 6619875 w 6677025"/>
              <a:gd name="connsiteY151" fmla="*/ 337203 h 1918353"/>
              <a:gd name="connsiteX152" fmla="*/ 6591300 w 6677025"/>
              <a:gd name="connsiteY152" fmla="*/ 318153 h 1918353"/>
              <a:gd name="connsiteX153" fmla="*/ 6553200 w 6677025"/>
              <a:gd name="connsiteY153" fmla="*/ 280053 h 1918353"/>
              <a:gd name="connsiteX154" fmla="*/ 6524625 w 6677025"/>
              <a:gd name="connsiteY154" fmla="*/ 251478 h 1918353"/>
              <a:gd name="connsiteX155" fmla="*/ 6496050 w 6677025"/>
              <a:gd name="connsiteY155" fmla="*/ 241953 h 1918353"/>
              <a:gd name="connsiteX156" fmla="*/ 6467475 w 6677025"/>
              <a:gd name="connsiteY156" fmla="*/ 222903 h 1918353"/>
              <a:gd name="connsiteX157" fmla="*/ 6391275 w 6677025"/>
              <a:gd name="connsiteY157" fmla="*/ 203853 h 1918353"/>
              <a:gd name="connsiteX158" fmla="*/ 6353175 w 6677025"/>
              <a:gd name="connsiteY158" fmla="*/ 194328 h 1918353"/>
              <a:gd name="connsiteX159" fmla="*/ 6324600 w 6677025"/>
              <a:gd name="connsiteY159" fmla="*/ 184803 h 1918353"/>
              <a:gd name="connsiteX160" fmla="*/ 6200775 w 6677025"/>
              <a:gd name="connsiteY160" fmla="*/ 175278 h 1918353"/>
              <a:gd name="connsiteX161" fmla="*/ 6162675 w 6677025"/>
              <a:gd name="connsiteY161" fmla="*/ 165753 h 1918353"/>
              <a:gd name="connsiteX162" fmla="*/ 5867400 w 6677025"/>
              <a:gd name="connsiteY162" fmla="*/ 146703 h 1918353"/>
              <a:gd name="connsiteX163" fmla="*/ 5724525 w 6677025"/>
              <a:gd name="connsiteY163" fmla="*/ 137178 h 1918353"/>
              <a:gd name="connsiteX164" fmla="*/ 5505450 w 6677025"/>
              <a:gd name="connsiteY164" fmla="*/ 146703 h 1918353"/>
              <a:gd name="connsiteX165" fmla="*/ 5476875 w 6677025"/>
              <a:gd name="connsiteY165" fmla="*/ 156228 h 1918353"/>
              <a:gd name="connsiteX166" fmla="*/ 5372100 w 6677025"/>
              <a:gd name="connsiteY166" fmla="*/ 175278 h 1918353"/>
              <a:gd name="connsiteX167" fmla="*/ 5314950 w 6677025"/>
              <a:gd name="connsiteY167" fmla="*/ 194328 h 1918353"/>
              <a:gd name="connsiteX168" fmla="*/ 5286375 w 6677025"/>
              <a:gd name="connsiteY168" fmla="*/ 213378 h 1918353"/>
              <a:gd name="connsiteX169" fmla="*/ 5238750 w 6677025"/>
              <a:gd name="connsiteY169" fmla="*/ 299103 h 1918353"/>
              <a:gd name="connsiteX170" fmla="*/ 5229225 w 6677025"/>
              <a:gd name="connsiteY170" fmla="*/ 346728 h 1918353"/>
              <a:gd name="connsiteX171" fmla="*/ 5229225 w 6677025"/>
              <a:gd name="connsiteY171" fmla="*/ 851553 h 1918353"/>
              <a:gd name="connsiteX172" fmla="*/ 5219700 w 6677025"/>
              <a:gd name="connsiteY172" fmla="*/ 899178 h 1918353"/>
              <a:gd name="connsiteX173" fmla="*/ 5210175 w 6677025"/>
              <a:gd name="connsiteY173" fmla="*/ 956328 h 1918353"/>
              <a:gd name="connsiteX174" fmla="*/ 5181600 w 6677025"/>
              <a:gd name="connsiteY174" fmla="*/ 1042053 h 1918353"/>
              <a:gd name="connsiteX175" fmla="*/ 5172075 w 6677025"/>
              <a:gd name="connsiteY175" fmla="*/ 1070628 h 1918353"/>
              <a:gd name="connsiteX176" fmla="*/ 5162550 w 6677025"/>
              <a:gd name="connsiteY176" fmla="*/ 1099203 h 1918353"/>
              <a:gd name="connsiteX177" fmla="*/ 5114925 w 6677025"/>
              <a:gd name="connsiteY177" fmla="*/ 1165878 h 1918353"/>
              <a:gd name="connsiteX178" fmla="*/ 5105400 w 6677025"/>
              <a:gd name="connsiteY178" fmla="*/ 1194453 h 1918353"/>
              <a:gd name="connsiteX179" fmla="*/ 5038725 w 6677025"/>
              <a:gd name="connsiteY179" fmla="*/ 1223028 h 1918353"/>
              <a:gd name="connsiteX180" fmla="*/ 4981575 w 6677025"/>
              <a:gd name="connsiteY180" fmla="*/ 1242078 h 1918353"/>
              <a:gd name="connsiteX181" fmla="*/ 4953000 w 6677025"/>
              <a:gd name="connsiteY181" fmla="*/ 1251603 h 1918353"/>
              <a:gd name="connsiteX182" fmla="*/ 4924425 w 6677025"/>
              <a:gd name="connsiteY182" fmla="*/ 1270653 h 1918353"/>
              <a:gd name="connsiteX183" fmla="*/ 4867275 w 6677025"/>
              <a:gd name="connsiteY183" fmla="*/ 1289703 h 1918353"/>
              <a:gd name="connsiteX184" fmla="*/ 4343400 w 6677025"/>
              <a:gd name="connsiteY184" fmla="*/ 1308753 h 1918353"/>
              <a:gd name="connsiteX185" fmla="*/ 4114800 w 6677025"/>
              <a:gd name="connsiteY185" fmla="*/ 1299228 h 1918353"/>
              <a:gd name="connsiteX186" fmla="*/ 4057650 w 6677025"/>
              <a:gd name="connsiteY186" fmla="*/ 1280178 h 1918353"/>
              <a:gd name="connsiteX187" fmla="*/ 3981450 w 6677025"/>
              <a:gd name="connsiteY187" fmla="*/ 1261128 h 1918353"/>
              <a:gd name="connsiteX188" fmla="*/ 3838575 w 6677025"/>
              <a:gd name="connsiteY188" fmla="*/ 1242078 h 1918353"/>
              <a:gd name="connsiteX189" fmla="*/ 3724275 w 6677025"/>
              <a:gd name="connsiteY189" fmla="*/ 1213503 h 1918353"/>
              <a:gd name="connsiteX190" fmla="*/ 3695700 w 6677025"/>
              <a:gd name="connsiteY190" fmla="*/ 1203978 h 1918353"/>
              <a:gd name="connsiteX191" fmla="*/ 3638550 w 6677025"/>
              <a:gd name="connsiteY191" fmla="*/ 1194453 h 1918353"/>
              <a:gd name="connsiteX192" fmla="*/ 3609975 w 6677025"/>
              <a:gd name="connsiteY192" fmla="*/ 1184928 h 1918353"/>
              <a:gd name="connsiteX193" fmla="*/ 3476625 w 6677025"/>
              <a:gd name="connsiteY193" fmla="*/ 1165878 h 1918353"/>
              <a:gd name="connsiteX194" fmla="*/ 3400425 w 6677025"/>
              <a:gd name="connsiteY194" fmla="*/ 1146828 h 1918353"/>
              <a:gd name="connsiteX195" fmla="*/ 3352800 w 6677025"/>
              <a:gd name="connsiteY195" fmla="*/ 1137303 h 1918353"/>
              <a:gd name="connsiteX196" fmla="*/ 3286125 w 6677025"/>
              <a:gd name="connsiteY196" fmla="*/ 1118253 h 1918353"/>
              <a:gd name="connsiteX197" fmla="*/ 3152775 w 6677025"/>
              <a:gd name="connsiteY197" fmla="*/ 1099203 h 1918353"/>
              <a:gd name="connsiteX198" fmla="*/ 3124200 w 6677025"/>
              <a:gd name="connsiteY198" fmla="*/ 1089678 h 1918353"/>
              <a:gd name="connsiteX199" fmla="*/ 3067050 w 6677025"/>
              <a:gd name="connsiteY199" fmla="*/ 1080153 h 1918353"/>
              <a:gd name="connsiteX200" fmla="*/ 3009900 w 6677025"/>
              <a:gd name="connsiteY200" fmla="*/ 1061103 h 1918353"/>
              <a:gd name="connsiteX201" fmla="*/ 2962275 w 6677025"/>
              <a:gd name="connsiteY201" fmla="*/ 1023003 h 1918353"/>
              <a:gd name="connsiteX202" fmla="*/ 2905125 w 6677025"/>
              <a:gd name="connsiteY202" fmla="*/ 984903 h 1918353"/>
              <a:gd name="connsiteX203" fmla="*/ 2867025 w 6677025"/>
              <a:gd name="connsiteY203" fmla="*/ 927753 h 1918353"/>
              <a:gd name="connsiteX204" fmla="*/ 2847975 w 6677025"/>
              <a:gd name="connsiteY204" fmla="*/ 870603 h 1918353"/>
              <a:gd name="connsiteX205" fmla="*/ 2857500 w 6677025"/>
              <a:gd name="connsiteY205" fmla="*/ 822978 h 1918353"/>
              <a:gd name="connsiteX206" fmla="*/ 2933700 w 6677025"/>
              <a:gd name="connsiteY206" fmla="*/ 794403 h 1918353"/>
              <a:gd name="connsiteX207" fmla="*/ 2990850 w 6677025"/>
              <a:gd name="connsiteY207" fmla="*/ 756303 h 1918353"/>
              <a:gd name="connsiteX208" fmla="*/ 3019425 w 6677025"/>
              <a:gd name="connsiteY208" fmla="*/ 737253 h 1918353"/>
              <a:gd name="connsiteX209" fmla="*/ 3076575 w 6677025"/>
              <a:gd name="connsiteY209" fmla="*/ 718203 h 1918353"/>
              <a:gd name="connsiteX210" fmla="*/ 3133725 w 6677025"/>
              <a:gd name="connsiteY210" fmla="*/ 689628 h 1918353"/>
              <a:gd name="connsiteX211" fmla="*/ 3162300 w 6677025"/>
              <a:gd name="connsiteY211" fmla="*/ 670578 h 1918353"/>
              <a:gd name="connsiteX212" fmla="*/ 3267075 w 6677025"/>
              <a:gd name="connsiteY212" fmla="*/ 661053 h 1918353"/>
              <a:gd name="connsiteX213" fmla="*/ 3486150 w 6677025"/>
              <a:gd name="connsiteY213" fmla="*/ 651528 h 1918353"/>
              <a:gd name="connsiteX214" fmla="*/ 3571875 w 6677025"/>
              <a:gd name="connsiteY214" fmla="*/ 632478 h 1918353"/>
              <a:gd name="connsiteX215" fmla="*/ 3648075 w 6677025"/>
              <a:gd name="connsiteY215" fmla="*/ 613428 h 1918353"/>
              <a:gd name="connsiteX216" fmla="*/ 3733800 w 6677025"/>
              <a:gd name="connsiteY216" fmla="*/ 575328 h 1918353"/>
              <a:gd name="connsiteX217" fmla="*/ 3762375 w 6677025"/>
              <a:gd name="connsiteY217" fmla="*/ 556278 h 1918353"/>
              <a:gd name="connsiteX218" fmla="*/ 3819525 w 6677025"/>
              <a:gd name="connsiteY218" fmla="*/ 499128 h 1918353"/>
              <a:gd name="connsiteX219" fmla="*/ 3829050 w 6677025"/>
              <a:gd name="connsiteY219" fmla="*/ 470553 h 1918353"/>
              <a:gd name="connsiteX220" fmla="*/ 3848100 w 6677025"/>
              <a:gd name="connsiteY220" fmla="*/ 432453 h 1918353"/>
              <a:gd name="connsiteX221" fmla="*/ 3867150 w 6677025"/>
              <a:gd name="connsiteY221" fmla="*/ 318153 h 1918353"/>
              <a:gd name="connsiteX222" fmla="*/ 3857625 w 6677025"/>
              <a:gd name="connsiteY222" fmla="*/ 280053 h 1918353"/>
              <a:gd name="connsiteX223" fmla="*/ 3781425 w 6677025"/>
              <a:gd name="connsiteY223" fmla="*/ 251478 h 1918353"/>
              <a:gd name="connsiteX224" fmla="*/ 3724275 w 6677025"/>
              <a:gd name="connsiteY224" fmla="*/ 232428 h 1918353"/>
              <a:gd name="connsiteX225" fmla="*/ 3714750 w 6677025"/>
              <a:gd name="connsiteY225" fmla="*/ 203853 h 1918353"/>
              <a:gd name="connsiteX226" fmla="*/ 3648075 w 6677025"/>
              <a:gd name="connsiteY226" fmla="*/ 146703 h 1918353"/>
              <a:gd name="connsiteX227" fmla="*/ 3600450 w 6677025"/>
              <a:gd name="connsiteY227" fmla="*/ 108603 h 1918353"/>
              <a:gd name="connsiteX228" fmla="*/ 3571875 w 6677025"/>
              <a:gd name="connsiteY228" fmla="*/ 80028 h 1918353"/>
              <a:gd name="connsiteX229" fmla="*/ 3543300 w 6677025"/>
              <a:gd name="connsiteY229" fmla="*/ 60978 h 1918353"/>
              <a:gd name="connsiteX230" fmla="*/ 3467100 w 6677025"/>
              <a:gd name="connsiteY230" fmla="*/ 41928 h 1918353"/>
              <a:gd name="connsiteX231" fmla="*/ 3076575 w 6677025"/>
              <a:gd name="connsiteY231" fmla="*/ 60978 h 1918353"/>
              <a:gd name="connsiteX232" fmla="*/ 3009900 w 6677025"/>
              <a:gd name="connsiteY232" fmla="*/ 80028 h 1918353"/>
              <a:gd name="connsiteX233" fmla="*/ 2914650 w 6677025"/>
              <a:gd name="connsiteY233" fmla="*/ 108603 h 1918353"/>
              <a:gd name="connsiteX234" fmla="*/ 2876550 w 6677025"/>
              <a:gd name="connsiteY234" fmla="*/ 127653 h 1918353"/>
              <a:gd name="connsiteX235" fmla="*/ 2847975 w 6677025"/>
              <a:gd name="connsiteY235" fmla="*/ 156228 h 1918353"/>
              <a:gd name="connsiteX236" fmla="*/ 2819400 w 6677025"/>
              <a:gd name="connsiteY236" fmla="*/ 175278 h 1918353"/>
              <a:gd name="connsiteX237" fmla="*/ 2800350 w 6677025"/>
              <a:gd name="connsiteY237" fmla="*/ 203853 h 1918353"/>
              <a:gd name="connsiteX238" fmla="*/ 2771775 w 6677025"/>
              <a:gd name="connsiteY238" fmla="*/ 213378 h 1918353"/>
              <a:gd name="connsiteX239" fmla="*/ 2743200 w 6677025"/>
              <a:gd name="connsiteY239" fmla="*/ 232428 h 1918353"/>
              <a:gd name="connsiteX240" fmla="*/ 2705100 w 6677025"/>
              <a:gd name="connsiteY240" fmla="*/ 280053 h 1918353"/>
              <a:gd name="connsiteX241" fmla="*/ 2695575 w 6677025"/>
              <a:gd name="connsiteY241" fmla="*/ 308628 h 1918353"/>
              <a:gd name="connsiteX242" fmla="*/ 2609850 w 6677025"/>
              <a:gd name="connsiteY242" fmla="*/ 356253 h 1918353"/>
              <a:gd name="connsiteX243" fmla="*/ 2562225 w 6677025"/>
              <a:gd name="connsiteY243" fmla="*/ 327678 h 1918353"/>
              <a:gd name="connsiteX244" fmla="*/ 2533650 w 6677025"/>
              <a:gd name="connsiteY244" fmla="*/ 318153 h 1918353"/>
              <a:gd name="connsiteX245" fmla="*/ 2466975 w 6677025"/>
              <a:gd name="connsiteY245" fmla="*/ 289578 h 1918353"/>
              <a:gd name="connsiteX246" fmla="*/ 2400300 w 6677025"/>
              <a:gd name="connsiteY246" fmla="*/ 232428 h 1918353"/>
              <a:gd name="connsiteX247" fmla="*/ 2286000 w 6677025"/>
              <a:gd name="connsiteY247" fmla="*/ 156228 h 1918353"/>
              <a:gd name="connsiteX248" fmla="*/ 2247900 w 6677025"/>
              <a:gd name="connsiteY248" fmla="*/ 108603 h 1918353"/>
              <a:gd name="connsiteX249" fmla="*/ 2190750 w 6677025"/>
              <a:gd name="connsiteY249" fmla="*/ 70503 h 1918353"/>
              <a:gd name="connsiteX250" fmla="*/ 2124075 w 6677025"/>
              <a:gd name="connsiteY250" fmla="*/ 41928 h 1918353"/>
              <a:gd name="connsiteX251" fmla="*/ 2095500 w 6677025"/>
              <a:gd name="connsiteY251" fmla="*/ 22878 h 1918353"/>
              <a:gd name="connsiteX252" fmla="*/ 1981200 w 6677025"/>
              <a:gd name="connsiteY252" fmla="*/ 13353 h 1918353"/>
              <a:gd name="connsiteX253" fmla="*/ 1819275 w 6677025"/>
              <a:gd name="connsiteY253" fmla="*/ 41928 h 1918353"/>
              <a:gd name="connsiteX254" fmla="*/ 1838325 w 6677025"/>
              <a:gd name="connsiteY254" fmla="*/ 51453 h 191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6677025" h="1918353">
                <a:moveTo>
                  <a:pt x="1838325" y="51453"/>
                </a:moveTo>
                <a:lnTo>
                  <a:pt x="1838325" y="51453"/>
                </a:lnTo>
                <a:cubicBezTo>
                  <a:pt x="1572087" y="38141"/>
                  <a:pt x="1725338" y="55155"/>
                  <a:pt x="1600200" y="32403"/>
                </a:cubicBezTo>
                <a:cubicBezTo>
                  <a:pt x="1581199" y="28948"/>
                  <a:pt x="1561786" y="27562"/>
                  <a:pt x="1543050" y="22878"/>
                </a:cubicBezTo>
                <a:cubicBezTo>
                  <a:pt x="1523569" y="18008"/>
                  <a:pt x="1485900" y="3828"/>
                  <a:pt x="1485900" y="3828"/>
                </a:cubicBezTo>
                <a:cubicBezTo>
                  <a:pt x="1301766" y="15336"/>
                  <a:pt x="1348436" y="-36867"/>
                  <a:pt x="1323975" y="60978"/>
                </a:cubicBezTo>
                <a:cubicBezTo>
                  <a:pt x="1321540" y="70718"/>
                  <a:pt x="1317625" y="80028"/>
                  <a:pt x="1314450" y="89553"/>
                </a:cubicBezTo>
                <a:cubicBezTo>
                  <a:pt x="1317625" y="194328"/>
                  <a:pt x="1318160" y="299216"/>
                  <a:pt x="1323975" y="403878"/>
                </a:cubicBezTo>
                <a:cubicBezTo>
                  <a:pt x="1324532" y="413903"/>
                  <a:pt x="1331065" y="422713"/>
                  <a:pt x="1333500" y="432453"/>
                </a:cubicBezTo>
                <a:cubicBezTo>
                  <a:pt x="1337362" y="447900"/>
                  <a:pt x="1349814" y="529054"/>
                  <a:pt x="1362075" y="537228"/>
                </a:cubicBezTo>
                <a:lnTo>
                  <a:pt x="1390650" y="556278"/>
                </a:lnTo>
                <a:cubicBezTo>
                  <a:pt x="1397000" y="575328"/>
                  <a:pt x="1404830" y="593947"/>
                  <a:pt x="1409700" y="613428"/>
                </a:cubicBezTo>
                <a:cubicBezTo>
                  <a:pt x="1421660" y="661268"/>
                  <a:pt x="1415085" y="639109"/>
                  <a:pt x="1428750" y="680103"/>
                </a:cubicBezTo>
                <a:cubicBezTo>
                  <a:pt x="1428561" y="683309"/>
                  <a:pt x="1447098" y="833065"/>
                  <a:pt x="1400175" y="870603"/>
                </a:cubicBezTo>
                <a:cubicBezTo>
                  <a:pt x="1392335" y="876875"/>
                  <a:pt x="1381125" y="876953"/>
                  <a:pt x="1371600" y="880128"/>
                </a:cubicBezTo>
                <a:cubicBezTo>
                  <a:pt x="1346200" y="876953"/>
                  <a:pt x="1320429" y="875966"/>
                  <a:pt x="1295400" y="870603"/>
                </a:cubicBezTo>
                <a:cubicBezTo>
                  <a:pt x="1261854" y="863415"/>
                  <a:pt x="1235310" y="853866"/>
                  <a:pt x="1209675" y="832503"/>
                </a:cubicBezTo>
                <a:cubicBezTo>
                  <a:pt x="1199327" y="823879"/>
                  <a:pt x="1189724" y="814276"/>
                  <a:pt x="1181100" y="803928"/>
                </a:cubicBezTo>
                <a:cubicBezTo>
                  <a:pt x="1173771" y="795134"/>
                  <a:pt x="1168704" y="784668"/>
                  <a:pt x="1162050" y="775353"/>
                </a:cubicBezTo>
                <a:cubicBezTo>
                  <a:pt x="1152823" y="762435"/>
                  <a:pt x="1143000" y="749953"/>
                  <a:pt x="1133475" y="737253"/>
                </a:cubicBezTo>
                <a:cubicBezTo>
                  <a:pt x="1130300" y="727728"/>
                  <a:pt x="1128440" y="717658"/>
                  <a:pt x="1123950" y="708678"/>
                </a:cubicBezTo>
                <a:cubicBezTo>
                  <a:pt x="1105219" y="671216"/>
                  <a:pt x="1103355" y="691430"/>
                  <a:pt x="1095375" y="651528"/>
                </a:cubicBezTo>
                <a:cubicBezTo>
                  <a:pt x="1087800" y="613653"/>
                  <a:pt x="1088539" y="573871"/>
                  <a:pt x="1076325" y="537228"/>
                </a:cubicBezTo>
                <a:cubicBezTo>
                  <a:pt x="1062640" y="496174"/>
                  <a:pt x="1058493" y="486166"/>
                  <a:pt x="1047750" y="432453"/>
                </a:cubicBezTo>
                <a:cubicBezTo>
                  <a:pt x="1044575" y="416578"/>
                  <a:pt x="1042485" y="400447"/>
                  <a:pt x="1038225" y="384828"/>
                </a:cubicBezTo>
                <a:cubicBezTo>
                  <a:pt x="1032941" y="365455"/>
                  <a:pt x="1023113" y="347369"/>
                  <a:pt x="1019175" y="327678"/>
                </a:cubicBezTo>
                <a:cubicBezTo>
                  <a:pt x="1016763" y="315619"/>
                  <a:pt x="1009137" y="267249"/>
                  <a:pt x="1000125" y="251478"/>
                </a:cubicBezTo>
                <a:cubicBezTo>
                  <a:pt x="974087" y="205911"/>
                  <a:pt x="961288" y="206537"/>
                  <a:pt x="914400" y="175278"/>
                </a:cubicBezTo>
                <a:cubicBezTo>
                  <a:pt x="844782" y="128866"/>
                  <a:pt x="932318" y="185517"/>
                  <a:pt x="847725" y="137178"/>
                </a:cubicBezTo>
                <a:cubicBezTo>
                  <a:pt x="837786" y="131498"/>
                  <a:pt x="829389" y="123248"/>
                  <a:pt x="819150" y="118128"/>
                </a:cubicBezTo>
                <a:cubicBezTo>
                  <a:pt x="810170" y="113638"/>
                  <a:pt x="799555" y="113093"/>
                  <a:pt x="790575" y="108603"/>
                </a:cubicBezTo>
                <a:cubicBezTo>
                  <a:pt x="780336" y="103483"/>
                  <a:pt x="772719" y="93573"/>
                  <a:pt x="762000" y="89553"/>
                </a:cubicBezTo>
                <a:cubicBezTo>
                  <a:pt x="746841" y="83869"/>
                  <a:pt x="730150" y="83668"/>
                  <a:pt x="714375" y="80028"/>
                </a:cubicBezTo>
                <a:cubicBezTo>
                  <a:pt x="688864" y="74141"/>
                  <a:pt x="664197" y="63869"/>
                  <a:pt x="638175" y="60978"/>
                </a:cubicBezTo>
                <a:lnTo>
                  <a:pt x="552450" y="51453"/>
                </a:lnTo>
                <a:cubicBezTo>
                  <a:pt x="530173" y="48668"/>
                  <a:pt x="508072" y="44551"/>
                  <a:pt x="485775" y="41928"/>
                </a:cubicBezTo>
                <a:cubicBezTo>
                  <a:pt x="454085" y="38200"/>
                  <a:pt x="422275" y="35578"/>
                  <a:pt x="390525" y="32403"/>
                </a:cubicBezTo>
                <a:cubicBezTo>
                  <a:pt x="330200" y="35578"/>
                  <a:pt x="269710" y="36459"/>
                  <a:pt x="209550" y="41928"/>
                </a:cubicBezTo>
                <a:cubicBezTo>
                  <a:pt x="199551" y="42837"/>
                  <a:pt x="189329" y="45884"/>
                  <a:pt x="180975" y="51453"/>
                </a:cubicBezTo>
                <a:cubicBezTo>
                  <a:pt x="149669" y="72324"/>
                  <a:pt x="155314" y="82247"/>
                  <a:pt x="133350" y="108603"/>
                </a:cubicBezTo>
                <a:cubicBezTo>
                  <a:pt x="107018" y="140201"/>
                  <a:pt x="103462" y="130280"/>
                  <a:pt x="85725" y="165753"/>
                </a:cubicBezTo>
                <a:cubicBezTo>
                  <a:pt x="81235" y="174733"/>
                  <a:pt x="80690" y="185348"/>
                  <a:pt x="76200" y="194328"/>
                </a:cubicBezTo>
                <a:cubicBezTo>
                  <a:pt x="71080" y="204567"/>
                  <a:pt x="61799" y="212442"/>
                  <a:pt x="57150" y="222903"/>
                </a:cubicBezTo>
                <a:cubicBezTo>
                  <a:pt x="48995" y="241253"/>
                  <a:pt x="44450" y="261003"/>
                  <a:pt x="38100" y="280053"/>
                </a:cubicBezTo>
                <a:lnTo>
                  <a:pt x="28575" y="308628"/>
                </a:lnTo>
                <a:cubicBezTo>
                  <a:pt x="25400" y="318153"/>
                  <a:pt x="21485" y="327463"/>
                  <a:pt x="19050" y="337203"/>
                </a:cubicBezTo>
                <a:cubicBezTo>
                  <a:pt x="5598" y="391009"/>
                  <a:pt x="12092" y="362466"/>
                  <a:pt x="0" y="422928"/>
                </a:cubicBezTo>
                <a:cubicBezTo>
                  <a:pt x="3175" y="521353"/>
                  <a:pt x="3742" y="619897"/>
                  <a:pt x="9525" y="718203"/>
                </a:cubicBezTo>
                <a:cubicBezTo>
                  <a:pt x="10115" y="728226"/>
                  <a:pt x="14069" y="738061"/>
                  <a:pt x="19050" y="746778"/>
                </a:cubicBezTo>
                <a:cubicBezTo>
                  <a:pt x="26926" y="760561"/>
                  <a:pt x="38521" y="771873"/>
                  <a:pt x="47625" y="784878"/>
                </a:cubicBezTo>
                <a:cubicBezTo>
                  <a:pt x="60755" y="803635"/>
                  <a:pt x="73025" y="822978"/>
                  <a:pt x="85725" y="842028"/>
                </a:cubicBezTo>
                <a:cubicBezTo>
                  <a:pt x="92075" y="851553"/>
                  <a:pt x="93669" y="867827"/>
                  <a:pt x="104775" y="870603"/>
                </a:cubicBezTo>
                <a:lnTo>
                  <a:pt x="142875" y="880128"/>
                </a:lnTo>
                <a:cubicBezTo>
                  <a:pt x="207143" y="922973"/>
                  <a:pt x="165427" y="903590"/>
                  <a:pt x="304800" y="889653"/>
                </a:cubicBezTo>
                <a:cubicBezTo>
                  <a:pt x="330546" y="887078"/>
                  <a:pt x="373253" y="878642"/>
                  <a:pt x="400050" y="870603"/>
                </a:cubicBezTo>
                <a:cubicBezTo>
                  <a:pt x="419284" y="864833"/>
                  <a:pt x="438150" y="857903"/>
                  <a:pt x="457200" y="851553"/>
                </a:cubicBezTo>
                <a:lnTo>
                  <a:pt x="485775" y="842028"/>
                </a:lnTo>
                <a:cubicBezTo>
                  <a:pt x="495300" y="838853"/>
                  <a:pt x="505996" y="838072"/>
                  <a:pt x="514350" y="832503"/>
                </a:cubicBezTo>
                <a:cubicBezTo>
                  <a:pt x="558994" y="802740"/>
                  <a:pt x="531633" y="815335"/>
                  <a:pt x="600075" y="803928"/>
                </a:cubicBezTo>
                <a:cubicBezTo>
                  <a:pt x="639037" y="806525"/>
                  <a:pt x="735385" y="794449"/>
                  <a:pt x="781050" y="832503"/>
                </a:cubicBezTo>
                <a:cubicBezTo>
                  <a:pt x="789844" y="839832"/>
                  <a:pt x="793750" y="851553"/>
                  <a:pt x="800100" y="861078"/>
                </a:cubicBezTo>
                <a:cubicBezTo>
                  <a:pt x="796925" y="876953"/>
                  <a:pt x="798607" y="894647"/>
                  <a:pt x="790575" y="908703"/>
                </a:cubicBezTo>
                <a:cubicBezTo>
                  <a:pt x="782572" y="922708"/>
                  <a:pt x="747490" y="933442"/>
                  <a:pt x="733425" y="937278"/>
                </a:cubicBezTo>
                <a:cubicBezTo>
                  <a:pt x="647935" y="960593"/>
                  <a:pt x="668008" y="954980"/>
                  <a:pt x="581025" y="965853"/>
                </a:cubicBezTo>
                <a:cubicBezTo>
                  <a:pt x="571500" y="969028"/>
                  <a:pt x="562136" y="972736"/>
                  <a:pt x="552450" y="975378"/>
                </a:cubicBezTo>
                <a:cubicBezTo>
                  <a:pt x="527191" y="982267"/>
                  <a:pt x="501088" y="986149"/>
                  <a:pt x="476250" y="994428"/>
                </a:cubicBezTo>
                <a:lnTo>
                  <a:pt x="419100" y="1013478"/>
                </a:lnTo>
                <a:lnTo>
                  <a:pt x="400050" y="1070628"/>
                </a:lnTo>
                <a:lnTo>
                  <a:pt x="390525" y="1099203"/>
                </a:lnTo>
                <a:cubicBezTo>
                  <a:pt x="393700" y="1111903"/>
                  <a:pt x="393555" y="1125937"/>
                  <a:pt x="400050" y="1137303"/>
                </a:cubicBezTo>
                <a:cubicBezTo>
                  <a:pt x="408476" y="1152049"/>
                  <a:pt x="441419" y="1177038"/>
                  <a:pt x="457200" y="1184928"/>
                </a:cubicBezTo>
                <a:cubicBezTo>
                  <a:pt x="466180" y="1189418"/>
                  <a:pt x="476795" y="1189963"/>
                  <a:pt x="485775" y="1194453"/>
                </a:cubicBezTo>
                <a:cubicBezTo>
                  <a:pt x="496014" y="1199573"/>
                  <a:pt x="503889" y="1208854"/>
                  <a:pt x="514350" y="1213503"/>
                </a:cubicBezTo>
                <a:cubicBezTo>
                  <a:pt x="543669" y="1226534"/>
                  <a:pt x="596081" y="1240915"/>
                  <a:pt x="628650" y="1242078"/>
                </a:cubicBezTo>
                <a:cubicBezTo>
                  <a:pt x="787331" y="1247745"/>
                  <a:pt x="946150" y="1248428"/>
                  <a:pt x="1104900" y="1251603"/>
                </a:cubicBezTo>
                <a:cubicBezTo>
                  <a:pt x="1136650" y="1257953"/>
                  <a:pt x="1168212" y="1265330"/>
                  <a:pt x="1200150" y="1270653"/>
                </a:cubicBezTo>
                <a:cubicBezTo>
                  <a:pt x="1219200" y="1273828"/>
                  <a:pt x="1238564" y="1275494"/>
                  <a:pt x="1257300" y="1280178"/>
                </a:cubicBezTo>
                <a:cubicBezTo>
                  <a:pt x="1276781" y="1285048"/>
                  <a:pt x="1295400" y="1292878"/>
                  <a:pt x="1314450" y="1299228"/>
                </a:cubicBezTo>
                <a:lnTo>
                  <a:pt x="1343025" y="1308753"/>
                </a:lnTo>
                <a:cubicBezTo>
                  <a:pt x="1422993" y="1368729"/>
                  <a:pt x="1336069" y="1312098"/>
                  <a:pt x="1428750" y="1346853"/>
                </a:cubicBezTo>
                <a:cubicBezTo>
                  <a:pt x="1439469" y="1350873"/>
                  <a:pt x="1446606" y="1361883"/>
                  <a:pt x="1457325" y="1365903"/>
                </a:cubicBezTo>
                <a:cubicBezTo>
                  <a:pt x="1472484" y="1371587"/>
                  <a:pt x="1489075" y="1372253"/>
                  <a:pt x="1504950" y="1375428"/>
                </a:cubicBezTo>
                <a:cubicBezTo>
                  <a:pt x="1533525" y="1388128"/>
                  <a:pt x="1562706" y="1399544"/>
                  <a:pt x="1590675" y="1413528"/>
                </a:cubicBezTo>
                <a:cubicBezTo>
                  <a:pt x="1619913" y="1428147"/>
                  <a:pt x="1646778" y="1447329"/>
                  <a:pt x="1676400" y="1461153"/>
                </a:cubicBezTo>
                <a:cubicBezTo>
                  <a:pt x="1694597" y="1469645"/>
                  <a:pt x="1733550" y="1480203"/>
                  <a:pt x="1733550" y="1480203"/>
                </a:cubicBezTo>
                <a:cubicBezTo>
                  <a:pt x="1776155" y="1544110"/>
                  <a:pt x="1725966" y="1481497"/>
                  <a:pt x="1781175" y="1518303"/>
                </a:cubicBezTo>
                <a:cubicBezTo>
                  <a:pt x="1792383" y="1525775"/>
                  <a:pt x="1798327" y="1539739"/>
                  <a:pt x="1809750" y="1546878"/>
                </a:cubicBezTo>
                <a:cubicBezTo>
                  <a:pt x="1824249" y="1555940"/>
                  <a:pt x="1841366" y="1559925"/>
                  <a:pt x="1857375" y="1565928"/>
                </a:cubicBezTo>
                <a:cubicBezTo>
                  <a:pt x="1900056" y="1581933"/>
                  <a:pt x="1874010" y="1569966"/>
                  <a:pt x="1924050" y="1584978"/>
                </a:cubicBezTo>
                <a:cubicBezTo>
                  <a:pt x="1943284" y="1590748"/>
                  <a:pt x="1962150" y="1597678"/>
                  <a:pt x="1981200" y="1604028"/>
                </a:cubicBezTo>
                <a:lnTo>
                  <a:pt x="2009775" y="1613553"/>
                </a:lnTo>
                <a:cubicBezTo>
                  <a:pt x="2019300" y="1616728"/>
                  <a:pt x="2028505" y="1621109"/>
                  <a:pt x="2038350" y="1623078"/>
                </a:cubicBezTo>
                <a:cubicBezTo>
                  <a:pt x="2054225" y="1626253"/>
                  <a:pt x="2070171" y="1629091"/>
                  <a:pt x="2085975" y="1632603"/>
                </a:cubicBezTo>
                <a:cubicBezTo>
                  <a:pt x="2098754" y="1635443"/>
                  <a:pt x="2111195" y="1639786"/>
                  <a:pt x="2124075" y="1642128"/>
                </a:cubicBezTo>
                <a:cubicBezTo>
                  <a:pt x="2183215" y="1652881"/>
                  <a:pt x="2185726" y="1648016"/>
                  <a:pt x="2238375" y="1661178"/>
                </a:cubicBezTo>
                <a:cubicBezTo>
                  <a:pt x="2248115" y="1663613"/>
                  <a:pt x="2257167" y="1668445"/>
                  <a:pt x="2266950" y="1670703"/>
                </a:cubicBezTo>
                <a:cubicBezTo>
                  <a:pt x="2298500" y="1677984"/>
                  <a:pt x="2331483" y="1679514"/>
                  <a:pt x="2362200" y="1689753"/>
                </a:cubicBezTo>
                <a:cubicBezTo>
                  <a:pt x="2398647" y="1701902"/>
                  <a:pt x="2421462" y="1711130"/>
                  <a:pt x="2457450" y="1718328"/>
                </a:cubicBezTo>
                <a:cubicBezTo>
                  <a:pt x="2516533" y="1730145"/>
                  <a:pt x="2544191" y="1730812"/>
                  <a:pt x="2609850" y="1737378"/>
                </a:cubicBezTo>
                <a:cubicBezTo>
                  <a:pt x="2634333" y="1745539"/>
                  <a:pt x="2650213" y="1751644"/>
                  <a:pt x="2676525" y="1756428"/>
                </a:cubicBezTo>
                <a:cubicBezTo>
                  <a:pt x="2698614" y="1760444"/>
                  <a:pt x="2721111" y="1761937"/>
                  <a:pt x="2743200" y="1765953"/>
                </a:cubicBezTo>
                <a:cubicBezTo>
                  <a:pt x="2756080" y="1768295"/>
                  <a:pt x="2768521" y="1772638"/>
                  <a:pt x="2781300" y="1775478"/>
                </a:cubicBezTo>
                <a:cubicBezTo>
                  <a:pt x="2797104" y="1778990"/>
                  <a:pt x="2813219" y="1781076"/>
                  <a:pt x="2828925" y="1785003"/>
                </a:cubicBezTo>
                <a:cubicBezTo>
                  <a:pt x="2838665" y="1787438"/>
                  <a:pt x="2847814" y="1791886"/>
                  <a:pt x="2857500" y="1794528"/>
                </a:cubicBezTo>
                <a:cubicBezTo>
                  <a:pt x="2932093" y="1814871"/>
                  <a:pt x="2922881" y="1811775"/>
                  <a:pt x="2990850" y="1823103"/>
                </a:cubicBezTo>
                <a:cubicBezTo>
                  <a:pt x="3006725" y="1829453"/>
                  <a:pt x="3022255" y="1836746"/>
                  <a:pt x="3038475" y="1842153"/>
                </a:cubicBezTo>
                <a:cubicBezTo>
                  <a:pt x="3079720" y="1855901"/>
                  <a:pt x="3117915" y="1856271"/>
                  <a:pt x="3162300" y="1861203"/>
                </a:cubicBezTo>
                <a:cubicBezTo>
                  <a:pt x="3187700" y="1867553"/>
                  <a:pt x="3213662" y="1871974"/>
                  <a:pt x="3238500" y="1880253"/>
                </a:cubicBezTo>
                <a:cubicBezTo>
                  <a:pt x="3248025" y="1883428"/>
                  <a:pt x="3257158" y="1888212"/>
                  <a:pt x="3267075" y="1889778"/>
                </a:cubicBezTo>
                <a:cubicBezTo>
                  <a:pt x="3317644" y="1897763"/>
                  <a:pt x="3368976" y="1900412"/>
                  <a:pt x="3419475" y="1908828"/>
                </a:cubicBezTo>
                <a:lnTo>
                  <a:pt x="3476625" y="1918353"/>
                </a:lnTo>
                <a:lnTo>
                  <a:pt x="4133850" y="1908828"/>
                </a:lnTo>
                <a:cubicBezTo>
                  <a:pt x="4150033" y="1908391"/>
                  <a:pt x="4165484" y="1901828"/>
                  <a:pt x="4181475" y="1899303"/>
                </a:cubicBezTo>
                <a:cubicBezTo>
                  <a:pt x="4245424" y="1889206"/>
                  <a:pt x="4308609" y="1882609"/>
                  <a:pt x="4371975" y="1870728"/>
                </a:cubicBezTo>
                <a:cubicBezTo>
                  <a:pt x="4403799" y="1864761"/>
                  <a:pt x="4435813" y="1859531"/>
                  <a:pt x="4467225" y="1851678"/>
                </a:cubicBezTo>
                <a:cubicBezTo>
                  <a:pt x="4521031" y="1838226"/>
                  <a:pt x="4492488" y="1844720"/>
                  <a:pt x="4552950" y="1832628"/>
                </a:cubicBezTo>
                <a:cubicBezTo>
                  <a:pt x="4565650" y="1826278"/>
                  <a:pt x="4577755" y="1818564"/>
                  <a:pt x="4591050" y="1813578"/>
                </a:cubicBezTo>
                <a:cubicBezTo>
                  <a:pt x="4606423" y="1807813"/>
                  <a:pt x="4663843" y="1797114"/>
                  <a:pt x="4676775" y="1794528"/>
                </a:cubicBezTo>
                <a:cubicBezTo>
                  <a:pt x="4748514" y="1746702"/>
                  <a:pt x="4657340" y="1802857"/>
                  <a:pt x="4743450" y="1765953"/>
                </a:cubicBezTo>
                <a:cubicBezTo>
                  <a:pt x="4753972" y="1761444"/>
                  <a:pt x="4762086" y="1752583"/>
                  <a:pt x="4772025" y="1746903"/>
                </a:cubicBezTo>
                <a:cubicBezTo>
                  <a:pt x="4784353" y="1739858"/>
                  <a:pt x="4796830" y="1732839"/>
                  <a:pt x="4810125" y="1727853"/>
                </a:cubicBezTo>
                <a:cubicBezTo>
                  <a:pt x="4822382" y="1723256"/>
                  <a:pt x="4835968" y="1722925"/>
                  <a:pt x="4848225" y="1718328"/>
                </a:cubicBezTo>
                <a:cubicBezTo>
                  <a:pt x="4915021" y="1693280"/>
                  <a:pt x="4859630" y="1707863"/>
                  <a:pt x="4914900" y="1680228"/>
                </a:cubicBezTo>
                <a:cubicBezTo>
                  <a:pt x="4937927" y="1668714"/>
                  <a:pt x="4957160" y="1670333"/>
                  <a:pt x="4981575" y="1661178"/>
                </a:cubicBezTo>
                <a:cubicBezTo>
                  <a:pt x="4994870" y="1656192"/>
                  <a:pt x="5006205" y="1646618"/>
                  <a:pt x="5019675" y="1642128"/>
                </a:cubicBezTo>
                <a:cubicBezTo>
                  <a:pt x="5091533" y="1618175"/>
                  <a:pt x="5092356" y="1626316"/>
                  <a:pt x="5162550" y="1613553"/>
                </a:cubicBezTo>
                <a:cubicBezTo>
                  <a:pt x="5175430" y="1611211"/>
                  <a:pt x="5187813" y="1606595"/>
                  <a:pt x="5200650" y="1604028"/>
                </a:cubicBezTo>
                <a:cubicBezTo>
                  <a:pt x="5219588" y="1600240"/>
                  <a:pt x="5238916" y="1598550"/>
                  <a:pt x="5257800" y="1594503"/>
                </a:cubicBezTo>
                <a:cubicBezTo>
                  <a:pt x="5283401" y="1589017"/>
                  <a:pt x="5308327" y="1580588"/>
                  <a:pt x="5334000" y="1575453"/>
                </a:cubicBezTo>
                <a:cubicBezTo>
                  <a:pt x="5349875" y="1572278"/>
                  <a:pt x="5366006" y="1570188"/>
                  <a:pt x="5381625" y="1565928"/>
                </a:cubicBezTo>
                <a:cubicBezTo>
                  <a:pt x="5400998" y="1560644"/>
                  <a:pt x="5422067" y="1558017"/>
                  <a:pt x="5438775" y="1546878"/>
                </a:cubicBezTo>
                <a:lnTo>
                  <a:pt x="5495925" y="1508778"/>
                </a:lnTo>
                <a:cubicBezTo>
                  <a:pt x="5553478" y="1422449"/>
                  <a:pt x="5536098" y="1474429"/>
                  <a:pt x="5524500" y="1346853"/>
                </a:cubicBezTo>
                <a:cubicBezTo>
                  <a:pt x="5527675" y="1207153"/>
                  <a:pt x="5528084" y="1067363"/>
                  <a:pt x="5534025" y="927753"/>
                </a:cubicBezTo>
                <a:cubicBezTo>
                  <a:pt x="5534452" y="917722"/>
                  <a:pt x="5539595" y="908406"/>
                  <a:pt x="5543550" y="899178"/>
                </a:cubicBezTo>
                <a:cubicBezTo>
                  <a:pt x="5549143" y="886127"/>
                  <a:pt x="5557007" y="874129"/>
                  <a:pt x="5562600" y="861078"/>
                </a:cubicBezTo>
                <a:cubicBezTo>
                  <a:pt x="5566555" y="851850"/>
                  <a:pt x="5566556" y="840857"/>
                  <a:pt x="5572125" y="832503"/>
                </a:cubicBezTo>
                <a:cubicBezTo>
                  <a:pt x="5583258" y="815804"/>
                  <a:pt x="5623709" y="784785"/>
                  <a:pt x="5638800" y="775353"/>
                </a:cubicBezTo>
                <a:cubicBezTo>
                  <a:pt x="5650841" y="767828"/>
                  <a:pt x="5664572" y="763348"/>
                  <a:pt x="5676900" y="756303"/>
                </a:cubicBezTo>
                <a:cubicBezTo>
                  <a:pt x="5686839" y="750623"/>
                  <a:pt x="5694953" y="741762"/>
                  <a:pt x="5705475" y="737253"/>
                </a:cubicBezTo>
                <a:cubicBezTo>
                  <a:pt x="5723559" y="729503"/>
                  <a:pt x="5787832" y="720352"/>
                  <a:pt x="5800725" y="718203"/>
                </a:cubicBezTo>
                <a:cubicBezTo>
                  <a:pt x="5873750" y="721378"/>
                  <a:pt x="5946706" y="727728"/>
                  <a:pt x="6019800" y="727728"/>
                </a:cubicBezTo>
                <a:cubicBezTo>
                  <a:pt x="6137318" y="727728"/>
                  <a:pt x="6254834" y="723663"/>
                  <a:pt x="6372225" y="718203"/>
                </a:cubicBezTo>
                <a:cubicBezTo>
                  <a:pt x="6391517" y="717306"/>
                  <a:pt x="6410639" y="713362"/>
                  <a:pt x="6429375" y="708678"/>
                </a:cubicBezTo>
                <a:cubicBezTo>
                  <a:pt x="6464068" y="700005"/>
                  <a:pt x="6493969" y="688096"/>
                  <a:pt x="6524625" y="670578"/>
                </a:cubicBezTo>
                <a:cubicBezTo>
                  <a:pt x="6534564" y="664898"/>
                  <a:pt x="6544406" y="658857"/>
                  <a:pt x="6553200" y="651528"/>
                </a:cubicBezTo>
                <a:cubicBezTo>
                  <a:pt x="6563548" y="642904"/>
                  <a:pt x="6571427" y="631577"/>
                  <a:pt x="6581775" y="622953"/>
                </a:cubicBezTo>
                <a:cubicBezTo>
                  <a:pt x="6606394" y="602437"/>
                  <a:pt x="6610286" y="603924"/>
                  <a:pt x="6638925" y="594378"/>
                </a:cubicBezTo>
                <a:cubicBezTo>
                  <a:pt x="6645275" y="584853"/>
                  <a:pt x="6653326" y="576264"/>
                  <a:pt x="6657975" y="565803"/>
                </a:cubicBezTo>
                <a:cubicBezTo>
                  <a:pt x="6666130" y="547453"/>
                  <a:pt x="6677025" y="508653"/>
                  <a:pt x="6677025" y="508653"/>
                </a:cubicBezTo>
                <a:cubicBezTo>
                  <a:pt x="6673850" y="480078"/>
                  <a:pt x="6673139" y="451121"/>
                  <a:pt x="6667500" y="422928"/>
                </a:cubicBezTo>
                <a:cubicBezTo>
                  <a:pt x="6657930" y="375076"/>
                  <a:pt x="6653432" y="365168"/>
                  <a:pt x="6619875" y="337203"/>
                </a:cubicBezTo>
                <a:cubicBezTo>
                  <a:pt x="6611081" y="329874"/>
                  <a:pt x="6600825" y="324503"/>
                  <a:pt x="6591300" y="318153"/>
                </a:cubicBezTo>
                <a:cubicBezTo>
                  <a:pt x="6573157" y="263724"/>
                  <a:pt x="6596743" y="309082"/>
                  <a:pt x="6553200" y="280053"/>
                </a:cubicBezTo>
                <a:cubicBezTo>
                  <a:pt x="6541992" y="272581"/>
                  <a:pt x="6535833" y="258950"/>
                  <a:pt x="6524625" y="251478"/>
                </a:cubicBezTo>
                <a:cubicBezTo>
                  <a:pt x="6516271" y="245909"/>
                  <a:pt x="6505030" y="246443"/>
                  <a:pt x="6496050" y="241953"/>
                </a:cubicBezTo>
                <a:cubicBezTo>
                  <a:pt x="6485811" y="236833"/>
                  <a:pt x="6477714" y="228023"/>
                  <a:pt x="6467475" y="222903"/>
                </a:cubicBezTo>
                <a:cubicBezTo>
                  <a:pt x="6447050" y="212691"/>
                  <a:pt x="6410838" y="208200"/>
                  <a:pt x="6391275" y="203853"/>
                </a:cubicBezTo>
                <a:cubicBezTo>
                  <a:pt x="6378496" y="201013"/>
                  <a:pt x="6365762" y="197924"/>
                  <a:pt x="6353175" y="194328"/>
                </a:cubicBezTo>
                <a:cubicBezTo>
                  <a:pt x="6343521" y="191570"/>
                  <a:pt x="6334563" y="186048"/>
                  <a:pt x="6324600" y="184803"/>
                </a:cubicBezTo>
                <a:cubicBezTo>
                  <a:pt x="6283523" y="179668"/>
                  <a:pt x="6242050" y="178453"/>
                  <a:pt x="6200775" y="175278"/>
                </a:cubicBezTo>
                <a:cubicBezTo>
                  <a:pt x="6188075" y="172103"/>
                  <a:pt x="6175614" y="167744"/>
                  <a:pt x="6162675" y="165753"/>
                </a:cubicBezTo>
                <a:cubicBezTo>
                  <a:pt x="6065484" y="150801"/>
                  <a:pt x="5964546" y="151954"/>
                  <a:pt x="5867400" y="146703"/>
                </a:cubicBezTo>
                <a:cubicBezTo>
                  <a:pt x="5819739" y="144127"/>
                  <a:pt x="5772150" y="140353"/>
                  <a:pt x="5724525" y="137178"/>
                </a:cubicBezTo>
                <a:cubicBezTo>
                  <a:pt x="5651500" y="140353"/>
                  <a:pt x="5578329" y="141097"/>
                  <a:pt x="5505450" y="146703"/>
                </a:cubicBezTo>
                <a:cubicBezTo>
                  <a:pt x="5495439" y="147473"/>
                  <a:pt x="5486676" y="154050"/>
                  <a:pt x="5476875" y="156228"/>
                </a:cubicBezTo>
                <a:cubicBezTo>
                  <a:pt x="5437667" y="164941"/>
                  <a:pt x="5410236" y="164877"/>
                  <a:pt x="5372100" y="175278"/>
                </a:cubicBezTo>
                <a:cubicBezTo>
                  <a:pt x="5352727" y="180562"/>
                  <a:pt x="5331658" y="183189"/>
                  <a:pt x="5314950" y="194328"/>
                </a:cubicBezTo>
                <a:lnTo>
                  <a:pt x="5286375" y="213378"/>
                </a:lnTo>
                <a:cubicBezTo>
                  <a:pt x="5257998" y="255944"/>
                  <a:pt x="5248809" y="258867"/>
                  <a:pt x="5238750" y="299103"/>
                </a:cubicBezTo>
                <a:cubicBezTo>
                  <a:pt x="5234823" y="314809"/>
                  <a:pt x="5232400" y="330853"/>
                  <a:pt x="5229225" y="346728"/>
                </a:cubicBezTo>
                <a:cubicBezTo>
                  <a:pt x="5236390" y="590353"/>
                  <a:pt x="5246739" y="641380"/>
                  <a:pt x="5229225" y="851553"/>
                </a:cubicBezTo>
                <a:cubicBezTo>
                  <a:pt x="5227881" y="867686"/>
                  <a:pt x="5222596" y="883250"/>
                  <a:pt x="5219700" y="899178"/>
                </a:cubicBezTo>
                <a:cubicBezTo>
                  <a:pt x="5216245" y="918179"/>
                  <a:pt x="5214859" y="937592"/>
                  <a:pt x="5210175" y="956328"/>
                </a:cubicBezTo>
                <a:lnTo>
                  <a:pt x="5181600" y="1042053"/>
                </a:lnTo>
                <a:lnTo>
                  <a:pt x="5172075" y="1070628"/>
                </a:lnTo>
                <a:cubicBezTo>
                  <a:pt x="5168900" y="1080153"/>
                  <a:pt x="5168119" y="1090849"/>
                  <a:pt x="5162550" y="1099203"/>
                </a:cubicBezTo>
                <a:cubicBezTo>
                  <a:pt x="5134694" y="1140987"/>
                  <a:pt x="5150369" y="1118620"/>
                  <a:pt x="5114925" y="1165878"/>
                </a:cubicBezTo>
                <a:cubicBezTo>
                  <a:pt x="5111750" y="1175403"/>
                  <a:pt x="5111672" y="1186613"/>
                  <a:pt x="5105400" y="1194453"/>
                </a:cubicBezTo>
                <a:cubicBezTo>
                  <a:pt x="5087902" y="1216325"/>
                  <a:pt x="5062808" y="1215803"/>
                  <a:pt x="5038725" y="1223028"/>
                </a:cubicBezTo>
                <a:cubicBezTo>
                  <a:pt x="5019491" y="1228798"/>
                  <a:pt x="5000625" y="1235728"/>
                  <a:pt x="4981575" y="1242078"/>
                </a:cubicBezTo>
                <a:cubicBezTo>
                  <a:pt x="4972050" y="1245253"/>
                  <a:pt x="4961354" y="1246034"/>
                  <a:pt x="4953000" y="1251603"/>
                </a:cubicBezTo>
                <a:cubicBezTo>
                  <a:pt x="4943475" y="1257953"/>
                  <a:pt x="4934886" y="1266004"/>
                  <a:pt x="4924425" y="1270653"/>
                </a:cubicBezTo>
                <a:cubicBezTo>
                  <a:pt x="4906075" y="1278808"/>
                  <a:pt x="4886325" y="1283353"/>
                  <a:pt x="4867275" y="1289703"/>
                </a:cubicBezTo>
                <a:cubicBezTo>
                  <a:pt x="4682043" y="1351447"/>
                  <a:pt x="4848738" y="1299035"/>
                  <a:pt x="4343400" y="1308753"/>
                </a:cubicBezTo>
                <a:cubicBezTo>
                  <a:pt x="4267200" y="1305578"/>
                  <a:pt x="4190688" y="1306817"/>
                  <a:pt x="4114800" y="1299228"/>
                </a:cubicBezTo>
                <a:cubicBezTo>
                  <a:pt x="4094819" y="1297230"/>
                  <a:pt x="4077131" y="1285048"/>
                  <a:pt x="4057650" y="1280178"/>
                </a:cubicBezTo>
                <a:cubicBezTo>
                  <a:pt x="4032250" y="1273828"/>
                  <a:pt x="4007369" y="1264831"/>
                  <a:pt x="3981450" y="1261128"/>
                </a:cubicBezTo>
                <a:cubicBezTo>
                  <a:pt x="3889435" y="1247983"/>
                  <a:pt x="3937052" y="1254388"/>
                  <a:pt x="3838575" y="1242078"/>
                </a:cubicBezTo>
                <a:cubicBezTo>
                  <a:pt x="3768636" y="1207109"/>
                  <a:pt x="3830687" y="1232851"/>
                  <a:pt x="3724275" y="1213503"/>
                </a:cubicBezTo>
                <a:cubicBezTo>
                  <a:pt x="3714397" y="1211707"/>
                  <a:pt x="3705501" y="1206156"/>
                  <a:pt x="3695700" y="1203978"/>
                </a:cubicBezTo>
                <a:cubicBezTo>
                  <a:pt x="3676847" y="1199788"/>
                  <a:pt x="3657403" y="1198643"/>
                  <a:pt x="3638550" y="1194453"/>
                </a:cubicBezTo>
                <a:cubicBezTo>
                  <a:pt x="3628749" y="1192275"/>
                  <a:pt x="3619715" y="1187363"/>
                  <a:pt x="3609975" y="1184928"/>
                </a:cubicBezTo>
                <a:cubicBezTo>
                  <a:pt x="3561452" y="1172797"/>
                  <a:pt x="3529968" y="1171805"/>
                  <a:pt x="3476625" y="1165878"/>
                </a:cubicBezTo>
                <a:cubicBezTo>
                  <a:pt x="3451225" y="1159528"/>
                  <a:pt x="3426098" y="1151963"/>
                  <a:pt x="3400425" y="1146828"/>
                </a:cubicBezTo>
                <a:cubicBezTo>
                  <a:pt x="3384550" y="1143653"/>
                  <a:pt x="3368506" y="1141230"/>
                  <a:pt x="3352800" y="1137303"/>
                </a:cubicBezTo>
                <a:cubicBezTo>
                  <a:pt x="3312970" y="1127345"/>
                  <a:pt x="3332448" y="1125380"/>
                  <a:pt x="3286125" y="1118253"/>
                </a:cubicBezTo>
                <a:cubicBezTo>
                  <a:pt x="3209074" y="1106399"/>
                  <a:pt x="3214648" y="1114671"/>
                  <a:pt x="3152775" y="1099203"/>
                </a:cubicBezTo>
                <a:cubicBezTo>
                  <a:pt x="3143035" y="1096768"/>
                  <a:pt x="3134001" y="1091856"/>
                  <a:pt x="3124200" y="1089678"/>
                </a:cubicBezTo>
                <a:cubicBezTo>
                  <a:pt x="3105347" y="1085488"/>
                  <a:pt x="3085786" y="1084837"/>
                  <a:pt x="3067050" y="1080153"/>
                </a:cubicBezTo>
                <a:cubicBezTo>
                  <a:pt x="3047569" y="1075283"/>
                  <a:pt x="3009900" y="1061103"/>
                  <a:pt x="3009900" y="1061103"/>
                </a:cubicBezTo>
                <a:cubicBezTo>
                  <a:pt x="2974701" y="1008305"/>
                  <a:pt x="3010989" y="1050066"/>
                  <a:pt x="2962275" y="1023003"/>
                </a:cubicBezTo>
                <a:cubicBezTo>
                  <a:pt x="2942261" y="1011884"/>
                  <a:pt x="2905125" y="984903"/>
                  <a:pt x="2905125" y="984903"/>
                </a:cubicBezTo>
                <a:cubicBezTo>
                  <a:pt x="2892425" y="965853"/>
                  <a:pt x="2874265" y="949473"/>
                  <a:pt x="2867025" y="927753"/>
                </a:cubicBezTo>
                <a:lnTo>
                  <a:pt x="2847975" y="870603"/>
                </a:lnTo>
                <a:cubicBezTo>
                  <a:pt x="2851150" y="854728"/>
                  <a:pt x="2849468" y="837034"/>
                  <a:pt x="2857500" y="822978"/>
                </a:cubicBezTo>
                <a:cubicBezTo>
                  <a:pt x="2870159" y="800825"/>
                  <a:pt x="2916409" y="797861"/>
                  <a:pt x="2933700" y="794403"/>
                </a:cubicBezTo>
                <a:lnTo>
                  <a:pt x="2990850" y="756303"/>
                </a:lnTo>
                <a:cubicBezTo>
                  <a:pt x="3000375" y="749953"/>
                  <a:pt x="3008565" y="740873"/>
                  <a:pt x="3019425" y="737253"/>
                </a:cubicBezTo>
                <a:cubicBezTo>
                  <a:pt x="3038475" y="730903"/>
                  <a:pt x="3059867" y="729342"/>
                  <a:pt x="3076575" y="718203"/>
                </a:cubicBezTo>
                <a:cubicBezTo>
                  <a:pt x="3158467" y="663608"/>
                  <a:pt x="3054855" y="729063"/>
                  <a:pt x="3133725" y="689628"/>
                </a:cubicBezTo>
                <a:cubicBezTo>
                  <a:pt x="3143964" y="684508"/>
                  <a:pt x="3151106" y="672977"/>
                  <a:pt x="3162300" y="670578"/>
                </a:cubicBezTo>
                <a:cubicBezTo>
                  <a:pt x="3196591" y="663230"/>
                  <a:pt x="3232066" y="663112"/>
                  <a:pt x="3267075" y="661053"/>
                </a:cubicBezTo>
                <a:cubicBezTo>
                  <a:pt x="3340043" y="656761"/>
                  <a:pt x="3413125" y="654703"/>
                  <a:pt x="3486150" y="651528"/>
                </a:cubicBezTo>
                <a:cubicBezTo>
                  <a:pt x="3604751" y="631761"/>
                  <a:pt x="3498180" y="652577"/>
                  <a:pt x="3571875" y="632478"/>
                </a:cubicBezTo>
                <a:cubicBezTo>
                  <a:pt x="3597134" y="625589"/>
                  <a:pt x="3623766" y="623152"/>
                  <a:pt x="3648075" y="613428"/>
                </a:cubicBezTo>
                <a:cubicBezTo>
                  <a:pt x="3682095" y="599820"/>
                  <a:pt x="3702654" y="593126"/>
                  <a:pt x="3733800" y="575328"/>
                </a:cubicBezTo>
                <a:cubicBezTo>
                  <a:pt x="3743739" y="569648"/>
                  <a:pt x="3753819" y="563883"/>
                  <a:pt x="3762375" y="556278"/>
                </a:cubicBezTo>
                <a:cubicBezTo>
                  <a:pt x="3782511" y="538380"/>
                  <a:pt x="3819525" y="499128"/>
                  <a:pt x="3819525" y="499128"/>
                </a:cubicBezTo>
                <a:cubicBezTo>
                  <a:pt x="3822700" y="489603"/>
                  <a:pt x="3825095" y="479781"/>
                  <a:pt x="3829050" y="470553"/>
                </a:cubicBezTo>
                <a:cubicBezTo>
                  <a:pt x="3834643" y="457502"/>
                  <a:pt x="3843114" y="445748"/>
                  <a:pt x="3848100" y="432453"/>
                </a:cubicBezTo>
                <a:cubicBezTo>
                  <a:pt x="3859900" y="400986"/>
                  <a:pt x="3863692" y="345813"/>
                  <a:pt x="3867150" y="318153"/>
                </a:cubicBezTo>
                <a:cubicBezTo>
                  <a:pt x="3863975" y="305453"/>
                  <a:pt x="3864887" y="290945"/>
                  <a:pt x="3857625" y="280053"/>
                </a:cubicBezTo>
                <a:cubicBezTo>
                  <a:pt x="3841663" y="256110"/>
                  <a:pt x="3803388" y="257468"/>
                  <a:pt x="3781425" y="251478"/>
                </a:cubicBezTo>
                <a:cubicBezTo>
                  <a:pt x="3762052" y="246194"/>
                  <a:pt x="3724275" y="232428"/>
                  <a:pt x="3724275" y="232428"/>
                </a:cubicBezTo>
                <a:cubicBezTo>
                  <a:pt x="3721100" y="222903"/>
                  <a:pt x="3720319" y="212207"/>
                  <a:pt x="3714750" y="203853"/>
                </a:cubicBezTo>
                <a:cubicBezTo>
                  <a:pt x="3694014" y="172748"/>
                  <a:pt x="3674484" y="173112"/>
                  <a:pt x="3648075" y="146703"/>
                </a:cubicBezTo>
                <a:cubicBezTo>
                  <a:pt x="3604991" y="103619"/>
                  <a:pt x="3656080" y="127146"/>
                  <a:pt x="3600450" y="108603"/>
                </a:cubicBezTo>
                <a:cubicBezTo>
                  <a:pt x="3590925" y="99078"/>
                  <a:pt x="3582223" y="88652"/>
                  <a:pt x="3571875" y="80028"/>
                </a:cubicBezTo>
                <a:cubicBezTo>
                  <a:pt x="3563081" y="72699"/>
                  <a:pt x="3553539" y="66098"/>
                  <a:pt x="3543300" y="60978"/>
                </a:cubicBezTo>
                <a:cubicBezTo>
                  <a:pt x="3523774" y="51215"/>
                  <a:pt x="3485214" y="45551"/>
                  <a:pt x="3467100" y="41928"/>
                </a:cubicBezTo>
                <a:cubicBezTo>
                  <a:pt x="3334273" y="45835"/>
                  <a:pt x="3205786" y="37485"/>
                  <a:pt x="3076575" y="60978"/>
                </a:cubicBezTo>
                <a:cubicBezTo>
                  <a:pt x="3035632" y="68422"/>
                  <a:pt x="3045604" y="69827"/>
                  <a:pt x="3009900" y="80028"/>
                </a:cubicBezTo>
                <a:cubicBezTo>
                  <a:pt x="2977997" y="89143"/>
                  <a:pt x="2944831" y="93513"/>
                  <a:pt x="2914650" y="108603"/>
                </a:cubicBezTo>
                <a:cubicBezTo>
                  <a:pt x="2901950" y="114953"/>
                  <a:pt x="2888104" y="119400"/>
                  <a:pt x="2876550" y="127653"/>
                </a:cubicBezTo>
                <a:cubicBezTo>
                  <a:pt x="2865589" y="135483"/>
                  <a:pt x="2858323" y="147604"/>
                  <a:pt x="2847975" y="156228"/>
                </a:cubicBezTo>
                <a:cubicBezTo>
                  <a:pt x="2839181" y="163557"/>
                  <a:pt x="2828925" y="168928"/>
                  <a:pt x="2819400" y="175278"/>
                </a:cubicBezTo>
                <a:cubicBezTo>
                  <a:pt x="2813050" y="184803"/>
                  <a:pt x="2809289" y="196702"/>
                  <a:pt x="2800350" y="203853"/>
                </a:cubicBezTo>
                <a:cubicBezTo>
                  <a:pt x="2792510" y="210125"/>
                  <a:pt x="2780755" y="208888"/>
                  <a:pt x="2771775" y="213378"/>
                </a:cubicBezTo>
                <a:cubicBezTo>
                  <a:pt x="2761536" y="218498"/>
                  <a:pt x="2752725" y="226078"/>
                  <a:pt x="2743200" y="232428"/>
                </a:cubicBezTo>
                <a:cubicBezTo>
                  <a:pt x="2719259" y="304252"/>
                  <a:pt x="2754339" y="218505"/>
                  <a:pt x="2705100" y="280053"/>
                </a:cubicBezTo>
                <a:cubicBezTo>
                  <a:pt x="2698828" y="287893"/>
                  <a:pt x="2702675" y="301528"/>
                  <a:pt x="2695575" y="308628"/>
                </a:cubicBezTo>
                <a:cubicBezTo>
                  <a:pt x="2662823" y="341380"/>
                  <a:pt x="2645783" y="344275"/>
                  <a:pt x="2609850" y="356253"/>
                </a:cubicBezTo>
                <a:cubicBezTo>
                  <a:pt x="2593975" y="346728"/>
                  <a:pt x="2578784" y="335957"/>
                  <a:pt x="2562225" y="327678"/>
                </a:cubicBezTo>
                <a:cubicBezTo>
                  <a:pt x="2553245" y="323188"/>
                  <a:pt x="2542630" y="322643"/>
                  <a:pt x="2533650" y="318153"/>
                </a:cubicBezTo>
                <a:cubicBezTo>
                  <a:pt x="2467871" y="285264"/>
                  <a:pt x="2546269" y="309402"/>
                  <a:pt x="2466975" y="289578"/>
                </a:cubicBezTo>
                <a:cubicBezTo>
                  <a:pt x="2394012" y="240936"/>
                  <a:pt x="2492689" y="309419"/>
                  <a:pt x="2400300" y="232428"/>
                </a:cubicBezTo>
                <a:cubicBezTo>
                  <a:pt x="2334631" y="177703"/>
                  <a:pt x="2342709" y="184582"/>
                  <a:pt x="2286000" y="156228"/>
                </a:cubicBezTo>
                <a:cubicBezTo>
                  <a:pt x="2273300" y="140353"/>
                  <a:pt x="2263011" y="122203"/>
                  <a:pt x="2247900" y="108603"/>
                </a:cubicBezTo>
                <a:cubicBezTo>
                  <a:pt x="2230882" y="93287"/>
                  <a:pt x="2212470" y="77743"/>
                  <a:pt x="2190750" y="70503"/>
                </a:cubicBezTo>
                <a:cubicBezTo>
                  <a:pt x="2158692" y="59817"/>
                  <a:pt x="2157031" y="60760"/>
                  <a:pt x="2124075" y="41928"/>
                </a:cubicBezTo>
                <a:cubicBezTo>
                  <a:pt x="2114136" y="36248"/>
                  <a:pt x="2106725" y="25123"/>
                  <a:pt x="2095500" y="22878"/>
                </a:cubicBezTo>
                <a:cubicBezTo>
                  <a:pt x="2058010" y="15380"/>
                  <a:pt x="2019300" y="16528"/>
                  <a:pt x="1981200" y="13353"/>
                </a:cubicBezTo>
                <a:cubicBezTo>
                  <a:pt x="1883204" y="20353"/>
                  <a:pt x="1872914" y="-983"/>
                  <a:pt x="1819275" y="41928"/>
                </a:cubicBezTo>
                <a:cubicBezTo>
                  <a:pt x="1812263" y="47538"/>
                  <a:pt x="1835150" y="49866"/>
                  <a:pt x="1838325" y="51453"/>
                </a:cubicBezTo>
                <a:close/>
              </a:path>
            </a:pathLst>
          </a:cu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HAW-Logo2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732240" y="1628800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 Verteilung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732240" y="1628800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BerechnungsStart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732240" y="1628800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Berechnung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9</a:t>
            </a:fld>
            <a:r>
              <a:rPr lang="de-DE" dirty="0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137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Gliederung</vt:lpstr>
      <vt:lpstr>Aufgabenübersicht</vt:lpstr>
      <vt:lpstr>Abgrenzung</vt:lpstr>
      <vt:lpstr>Lebenszyklus des  Systems</vt:lpstr>
      <vt:lpstr>Schnittstellen</vt:lpstr>
      <vt:lpstr>Initialisierungsphase</vt:lpstr>
      <vt:lpstr>Namensauflösung</vt:lpstr>
      <vt:lpstr>Berechnungsphase</vt:lpstr>
      <vt:lpstr>Reset / Terminierung</vt:lpstr>
      <vt:lpstr>Prompt / Nudge</vt:lpstr>
      <vt:lpstr>Technische Realisierung</vt:lpstr>
      <vt:lpstr>Quellen</vt:lpstr>
      <vt:lpstr>Danke, für eure Aufmerksamkeit</vt:lpstr>
    </vt:vector>
  </TitlesOfParts>
  <Company>Werum IT Solutions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Lühr</dc:creator>
  <cp:lastModifiedBy>Lukas Lühr</cp:lastModifiedBy>
  <cp:revision>38</cp:revision>
  <dcterms:created xsi:type="dcterms:W3CDTF">2016-11-14T18:31:32Z</dcterms:created>
  <dcterms:modified xsi:type="dcterms:W3CDTF">2016-11-15T20:57:37Z</dcterms:modified>
</cp:coreProperties>
</file>