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Geo" panose="020B0604020202020204"/>
      <p:regular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edium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858a278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858a278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858a278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858a278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858a278f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5858a278f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f4034c1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f4034c1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f4034c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f4034c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5f4034c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5f4034c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5f4034c1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5f4034c1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855ffcf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855ffcf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855ffcf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855ffcf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855ffcf0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855ffcf0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855ffcf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855ffcf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8183366" y="2665413"/>
            <a:ext cx="2981718" cy="27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-90238"/>
            <a:ext cx="12192000" cy="7038477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26920" y="2037155"/>
            <a:ext cx="869090" cy="869130"/>
          </a:xfrm>
          <a:custGeom>
            <a:avLst/>
            <a:gdLst/>
            <a:ahLst/>
            <a:cxnLst/>
            <a:rect l="l" t="t" r="r" b="b"/>
            <a:pathLst>
              <a:path w="21599" h="21600" extrusionOk="0">
                <a:moveTo>
                  <a:pt x="8954" y="0"/>
                </a:moveTo>
                <a:cubicBezTo>
                  <a:pt x="6377" y="1"/>
                  <a:pt x="5076" y="3"/>
                  <a:pt x="3699" y="439"/>
                </a:cubicBezTo>
                <a:cubicBezTo>
                  <a:pt x="2184" y="990"/>
                  <a:pt x="990" y="2184"/>
                  <a:pt x="439" y="3699"/>
                </a:cubicBezTo>
                <a:cubicBezTo>
                  <a:pt x="0" y="5084"/>
                  <a:pt x="0" y="6387"/>
                  <a:pt x="0" y="8954"/>
                </a:cubicBezTo>
                <a:lnTo>
                  <a:pt x="0" y="12606"/>
                </a:lnTo>
                <a:cubicBezTo>
                  <a:pt x="0" y="15213"/>
                  <a:pt x="0" y="16517"/>
                  <a:pt x="439" y="17901"/>
                </a:cubicBezTo>
                <a:cubicBezTo>
                  <a:pt x="990" y="19416"/>
                  <a:pt x="2184" y="20609"/>
                  <a:pt x="3699" y="21161"/>
                </a:cubicBezTo>
                <a:cubicBezTo>
                  <a:pt x="5084" y="21600"/>
                  <a:pt x="6387" y="21600"/>
                  <a:pt x="8954" y="21600"/>
                </a:cubicBezTo>
                <a:lnTo>
                  <a:pt x="12606" y="21600"/>
                </a:lnTo>
                <a:cubicBezTo>
                  <a:pt x="15213" y="21600"/>
                  <a:pt x="16516" y="21600"/>
                  <a:pt x="17901" y="21161"/>
                </a:cubicBezTo>
                <a:cubicBezTo>
                  <a:pt x="19416" y="20609"/>
                  <a:pt x="20610" y="19416"/>
                  <a:pt x="21161" y="17901"/>
                </a:cubicBezTo>
                <a:cubicBezTo>
                  <a:pt x="21600" y="16517"/>
                  <a:pt x="21600" y="15213"/>
                  <a:pt x="21600" y="12645"/>
                </a:cubicBezTo>
                <a:lnTo>
                  <a:pt x="21600" y="8995"/>
                </a:lnTo>
                <a:cubicBezTo>
                  <a:pt x="21600" y="6388"/>
                  <a:pt x="21600" y="5084"/>
                  <a:pt x="21161" y="3699"/>
                </a:cubicBezTo>
                <a:cubicBezTo>
                  <a:pt x="20610" y="2184"/>
                  <a:pt x="19416" y="990"/>
                  <a:pt x="17901" y="439"/>
                </a:cubicBezTo>
                <a:cubicBezTo>
                  <a:pt x="16516" y="0"/>
                  <a:pt x="15213" y="0"/>
                  <a:pt x="12646" y="0"/>
                </a:cubicBezTo>
                <a:lnTo>
                  <a:pt x="8994" y="0"/>
                </a:lnTo>
                <a:lnTo>
                  <a:pt x="8954" y="0"/>
                </a:lnTo>
                <a:close/>
                <a:moveTo>
                  <a:pt x="8114" y="1711"/>
                </a:moveTo>
                <a:lnTo>
                  <a:pt x="8142" y="1711"/>
                </a:lnTo>
                <a:lnTo>
                  <a:pt x="13486" y="1711"/>
                </a:lnTo>
                <a:cubicBezTo>
                  <a:pt x="15322" y="1711"/>
                  <a:pt x="16254" y="1711"/>
                  <a:pt x="17244" y="2025"/>
                </a:cubicBezTo>
                <a:cubicBezTo>
                  <a:pt x="18327" y="2419"/>
                  <a:pt x="19181" y="3273"/>
                  <a:pt x="19575" y="4356"/>
                </a:cubicBezTo>
                <a:cubicBezTo>
                  <a:pt x="19889" y="5346"/>
                  <a:pt x="19889" y="6278"/>
                  <a:pt x="19889" y="8142"/>
                </a:cubicBezTo>
                <a:lnTo>
                  <a:pt x="19889" y="13486"/>
                </a:lnTo>
                <a:cubicBezTo>
                  <a:pt x="19889" y="15322"/>
                  <a:pt x="19889" y="16254"/>
                  <a:pt x="19575" y="17244"/>
                </a:cubicBezTo>
                <a:cubicBezTo>
                  <a:pt x="19181" y="18327"/>
                  <a:pt x="18327" y="19180"/>
                  <a:pt x="17244" y="19575"/>
                </a:cubicBezTo>
                <a:cubicBezTo>
                  <a:pt x="16254" y="19889"/>
                  <a:pt x="15322" y="19889"/>
                  <a:pt x="13458" y="19889"/>
                </a:cubicBezTo>
                <a:lnTo>
                  <a:pt x="8114" y="19889"/>
                </a:lnTo>
                <a:cubicBezTo>
                  <a:pt x="6278" y="19889"/>
                  <a:pt x="5347" y="19889"/>
                  <a:pt x="4357" y="19575"/>
                </a:cubicBezTo>
                <a:cubicBezTo>
                  <a:pt x="3273" y="19180"/>
                  <a:pt x="2419" y="18327"/>
                  <a:pt x="2025" y="17244"/>
                </a:cubicBezTo>
                <a:cubicBezTo>
                  <a:pt x="1711" y="16254"/>
                  <a:pt x="1712" y="15322"/>
                  <a:pt x="1712" y="13458"/>
                </a:cubicBezTo>
                <a:lnTo>
                  <a:pt x="1712" y="8114"/>
                </a:lnTo>
                <a:cubicBezTo>
                  <a:pt x="1712" y="6278"/>
                  <a:pt x="1711" y="5346"/>
                  <a:pt x="2025" y="4356"/>
                </a:cubicBezTo>
                <a:cubicBezTo>
                  <a:pt x="2419" y="3273"/>
                  <a:pt x="3273" y="2419"/>
                  <a:pt x="4357" y="2025"/>
                </a:cubicBezTo>
                <a:cubicBezTo>
                  <a:pt x="5341" y="1713"/>
                  <a:pt x="6271" y="1711"/>
                  <a:pt x="8114" y="1711"/>
                </a:cubicBezTo>
                <a:close/>
                <a:moveTo>
                  <a:pt x="16278" y="4442"/>
                </a:moveTo>
                <a:cubicBezTo>
                  <a:pt x="16059" y="4442"/>
                  <a:pt x="15840" y="4525"/>
                  <a:pt x="15673" y="4693"/>
                </a:cubicBezTo>
                <a:cubicBezTo>
                  <a:pt x="15339" y="5027"/>
                  <a:pt x="15339" y="5569"/>
                  <a:pt x="15673" y="5904"/>
                </a:cubicBezTo>
                <a:cubicBezTo>
                  <a:pt x="16007" y="6238"/>
                  <a:pt x="16550" y="6238"/>
                  <a:pt x="16884" y="5904"/>
                </a:cubicBezTo>
                <a:cubicBezTo>
                  <a:pt x="17218" y="5569"/>
                  <a:pt x="17218" y="5027"/>
                  <a:pt x="16884" y="4693"/>
                </a:cubicBezTo>
                <a:cubicBezTo>
                  <a:pt x="16717" y="4525"/>
                  <a:pt x="16497" y="4442"/>
                  <a:pt x="16278" y="4442"/>
                </a:cubicBezTo>
                <a:close/>
                <a:moveTo>
                  <a:pt x="10800" y="5901"/>
                </a:moveTo>
                <a:cubicBezTo>
                  <a:pt x="9553" y="5901"/>
                  <a:pt x="8305" y="6376"/>
                  <a:pt x="7353" y="7328"/>
                </a:cubicBezTo>
                <a:cubicBezTo>
                  <a:pt x="5450" y="9232"/>
                  <a:pt x="5450" y="12318"/>
                  <a:pt x="7353" y="14222"/>
                </a:cubicBezTo>
                <a:cubicBezTo>
                  <a:pt x="9257" y="16126"/>
                  <a:pt x="12343" y="16126"/>
                  <a:pt x="14247" y="14222"/>
                </a:cubicBezTo>
                <a:cubicBezTo>
                  <a:pt x="16150" y="12318"/>
                  <a:pt x="16150" y="9232"/>
                  <a:pt x="14247" y="7328"/>
                </a:cubicBezTo>
                <a:cubicBezTo>
                  <a:pt x="13295" y="6376"/>
                  <a:pt x="12048" y="5901"/>
                  <a:pt x="10800" y="5901"/>
                </a:cubicBezTo>
                <a:close/>
                <a:moveTo>
                  <a:pt x="10800" y="7612"/>
                </a:moveTo>
                <a:cubicBezTo>
                  <a:pt x="11610" y="7612"/>
                  <a:pt x="12419" y="7920"/>
                  <a:pt x="13037" y="8538"/>
                </a:cubicBezTo>
                <a:cubicBezTo>
                  <a:pt x="14272" y="9773"/>
                  <a:pt x="14272" y="11777"/>
                  <a:pt x="13037" y="13012"/>
                </a:cubicBezTo>
                <a:cubicBezTo>
                  <a:pt x="11802" y="14247"/>
                  <a:pt x="9798" y="14247"/>
                  <a:pt x="8563" y="13012"/>
                </a:cubicBezTo>
                <a:cubicBezTo>
                  <a:pt x="7328" y="11777"/>
                  <a:pt x="7328" y="9773"/>
                  <a:pt x="8563" y="8538"/>
                </a:cubicBezTo>
                <a:cubicBezTo>
                  <a:pt x="9181" y="7920"/>
                  <a:pt x="9991" y="7612"/>
                  <a:pt x="10800" y="76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75795" y="4663849"/>
            <a:ext cx="70821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Analytics Project by HANSA WALI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078204" y="388575"/>
            <a:ext cx="3007516" cy="812842"/>
          </a:xfrm>
          <a:prstGeom prst="roundRect">
            <a:avLst>
              <a:gd name="adj" fmla="val 5738"/>
            </a:avLst>
          </a:prstGeom>
          <a:solidFill>
            <a:srgbClr val="F7FBFB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093068" y="1132802"/>
            <a:ext cx="3007516" cy="955090"/>
          </a:xfrm>
          <a:prstGeom prst="rect">
            <a:avLst/>
          </a:prstGeom>
          <a:solidFill>
            <a:srgbClr val="F7FBFB"/>
          </a:solidFill>
          <a:ln w="1905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9104928" y="1132802"/>
            <a:ext cx="983795" cy="0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905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10639958" y="677747"/>
            <a:ext cx="302750" cy="303487"/>
          </a:xfrm>
          <a:custGeom>
            <a:avLst/>
            <a:gdLst/>
            <a:ahLst/>
            <a:cxnLst/>
            <a:rect l="l" t="t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267503" y="714404"/>
            <a:ext cx="272428" cy="226649"/>
          </a:xfrm>
          <a:custGeom>
            <a:avLst/>
            <a:gdLst/>
            <a:ahLst/>
            <a:cxnLst/>
            <a:rect l="l" t="t" r="r" b="b"/>
            <a:pathLst>
              <a:path w="21600" h="21595" extrusionOk="0">
                <a:moveTo>
                  <a:pt x="8090" y="1"/>
                </a:moveTo>
                <a:cubicBezTo>
                  <a:pt x="7963" y="3"/>
                  <a:pt x="7838" y="37"/>
                  <a:pt x="7723" y="101"/>
                </a:cubicBezTo>
                <a:cubicBezTo>
                  <a:pt x="7582" y="180"/>
                  <a:pt x="7460" y="300"/>
                  <a:pt x="7368" y="451"/>
                </a:cubicBezTo>
                <a:lnTo>
                  <a:pt x="5790" y="3288"/>
                </a:lnTo>
                <a:lnTo>
                  <a:pt x="4001" y="3288"/>
                </a:lnTo>
                <a:lnTo>
                  <a:pt x="3984" y="3288"/>
                </a:lnTo>
                <a:cubicBezTo>
                  <a:pt x="3410" y="3288"/>
                  <a:pt x="2979" y="3289"/>
                  <a:pt x="2614" y="3318"/>
                </a:cubicBezTo>
                <a:cubicBezTo>
                  <a:pt x="2250" y="3348"/>
                  <a:pt x="1952" y="3406"/>
                  <a:pt x="1646" y="3523"/>
                </a:cubicBezTo>
                <a:cubicBezTo>
                  <a:pt x="1309" y="3670"/>
                  <a:pt x="1008" y="3903"/>
                  <a:pt x="760" y="4201"/>
                </a:cubicBezTo>
                <a:cubicBezTo>
                  <a:pt x="512" y="4498"/>
                  <a:pt x="318" y="4860"/>
                  <a:pt x="195" y="5265"/>
                </a:cubicBezTo>
                <a:cubicBezTo>
                  <a:pt x="98" y="5635"/>
                  <a:pt x="49" y="5995"/>
                  <a:pt x="24" y="6433"/>
                </a:cubicBezTo>
                <a:cubicBezTo>
                  <a:pt x="0" y="6871"/>
                  <a:pt x="0" y="7388"/>
                  <a:pt x="0" y="8075"/>
                </a:cubicBezTo>
                <a:lnTo>
                  <a:pt x="0" y="16787"/>
                </a:lnTo>
                <a:cubicBezTo>
                  <a:pt x="0" y="17484"/>
                  <a:pt x="0" y="18006"/>
                  <a:pt x="24" y="18447"/>
                </a:cubicBezTo>
                <a:cubicBezTo>
                  <a:pt x="49" y="18888"/>
                  <a:pt x="98" y="19247"/>
                  <a:pt x="195" y="19617"/>
                </a:cubicBezTo>
                <a:cubicBezTo>
                  <a:pt x="318" y="20022"/>
                  <a:pt x="512" y="20384"/>
                  <a:pt x="760" y="20682"/>
                </a:cubicBezTo>
                <a:cubicBezTo>
                  <a:pt x="1008" y="20980"/>
                  <a:pt x="1309" y="21213"/>
                  <a:pt x="1646" y="21360"/>
                </a:cubicBezTo>
                <a:cubicBezTo>
                  <a:pt x="1954" y="21478"/>
                  <a:pt x="2253" y="21536"/>
                  <a:pt x="2618" y="21566"/>
                </a:cubicBezTo>
                <a:cubicBezTo>
                  <a:pt x="2982" y="21595"/>
                  <a:pt x="3413" y="21595"/>
                  <a:pt x="3984" y="21595"/>
                </a:cubicBezTo>
                <a:lnTo>
                  <a:pt x="17598" y="21595"/>
                </a:lnTo>
                <a:cubicBezTo>
                  <a:pt x="18178" y="21595"/>
                  <a:pt x="18613" y="21595"/>
                  <a:pt x="18980" y="21566"/>
                </a:cubicBezTo>
                <a:cubicBezTo>
                  <a:pt x="19347" y="21536"/>
                  <a:pt x="19646" y="21478"/>
                  <a:pt x="19954" y="21360"/>
                </a:cubicBezTo>
                <a:cubicBezTo>
                  <a:pt x="20291" y="21213"/>
                  <a:pt x="20592" y="20980"/>
                  <a:pt x="20840" y="20682"/>
                </a:cubicBezTo>
                <a:cubicBezTo>
                  <a:pt x="21088" y="20384"/>
                  <a:pt x="21282" y="20022"/>
                  <a:pt x="21405" y="19617"/>
                </a:cubicBezTo>
                <a:cubicBezTo>
                  <a:pt x="21502" y="19247"/>
                  <a:pt x="21551" y="18888"/>
                  <a:pt x="21576" y="18449"/>
                </a:cubicBezTo>
                <a:cubicBezTo>
                  <a:pt x="21600" y="18011"/>
                  <a:pt x="21600" y="17494"/>
                  <a:pt x="21600" y="16808"/>
                </a:cubicBezTo>
                <a:lnTo>
                  <a:pt x="21600" y="8096"/>
                </a:lnTo>
                <a:cubicBezTo>
                  <a:pt x="21600" y="7400"/>
                  <a:pt x="21600" y="6877"/>
                  <a:pt x="21576" y="6436"/>
                </a:cubicBezTo>
                <a:cubicBezTo>
                  <a:pt x="21551" y="5995"/>
                  <a:pt x="21502" y="5635"/>
                  <a:pt x="21405" y="5265"/>
                </a:cubicBezTo>
                <a:cubicBezTo>
                  <a:pt x="21282" y="4860"/>
                  <a:pt x="21088" y="4498"/>
                  <a:pt x="20840" y="4201"/>
                </a:cubicBezTo>
                <a:cubicBezTo>
                  <a:pt x="20592" y="3903"/>
                  <a:pt x="20291" y="3670"/>
                  <a:pt x="19954" y="3523"/>
                </a:cubicBezTo>
                <a:cubicBezTo>
                  <a:pt x="19646" y="3406"/>
                  <a:pt x="19347" y="3347"/>
                  <a:pt x="18982" y="3318"/>
                </a:cubicBezTo>
                <a:cubicBezTo>
                  <a:pt x="18618" y="3288"/>
                  <a:pt x="18187" y="3288"/>
                  <a:pt x="17616" y="3288"/>
                </a:cubicBezTo>
                <a:lnTo>
                  <a:pt x="15823" y="3288"/>
                </a:lnTo>
                <a:lnTo>
                  <a:pt x="14200" y="403"/>
                </a:lnTo>
                <a:cubicBezTo>
                  <a:pt x="14125" y="275"/>
                  <a:pt x="14024" y="171"/>
                  <a:pt x="13907" y="100"/>
                </a:cubicBezTo>
                <a:cubicBezTo>
                  <a:pt x="13788" y="29"/>
                  <a:pt x="13657" y="-5"/>
                  <a:pt x="13524" y="1"/>
                </a:cubicBezTo>
                <a:lnTo>
                  <a:pt x="8090" y="1"/>
                </a:lnTo>
                <a:close/>
                <a:moveTo>
                  <a:pt x="8543" y="2085"/>
                </a:moveTo>
                <a:lnTo>
                  <a:pt x="13059" y="2085"/>
                </a:lnTo>
                <a:lnTo>
                  <a:pt x="14544" y="4789"/>
                </a:lnTo>
                <a:cubicBezTo>
                  <a:pt x="14634" y="4945"/>
                  <a:pt x="14753" y="5074"/>
                  <a:pt x="14891" y="5166"/>
                </a:cubicBezTo>
                <a:cubicBezTo>
                  <a:pt x="15048" y="5269"/>
                  <a:pt x="15224" y="5321"/>
                  <a:pt x="15403" y="5316"/>
                </a:cubicBezTo>
                <a:lnTo>
                  <a:pt x="18347" y="5315"/>
                </a:lnTo>
                <a:cubicBezTo>
                  <a:pt x="18568" y="5315"/>
                  <a:pt x="18735" y="5315"/>
                  <a:pt x="18877" y="5326"/>
                </a:cubicBezTo>
                <a:cubicBezTo>
                  <a:pt x="19019" y="5338"/>
                  <a:pt x="19135" y="5360"/>
                  <a:pt x="19255" y="5406"/>
                </a:cubicBezTo>
                <a:cubicBezTo>
                  <a:pt x="19386" y="5463"/>
                  <a:pt x="19502" y="5554"/>
                  <a:pt x="19599" y="5669"/>
                </a:cubicBezTo>
                <a:cubicBezTo>
                  <a:pt x="19695" y="5785"/>
                  <a:pt x="19770" y="5926"/>
                  <a:pt x="19818" y="6083"/>
                </a:cubicBezTo>
                <a:cubicBezTo>
                  <a:pt x="19856" y="6227"/>
                  <a:pt x="19874" y="6366"/>
                  <a:pt x="19884" y="6537"/>
                </a:cubicBezTo>
                <a:cubicBezTo>
                  <a:pt x="19893" y="6708"/>
                  <a:pt x="19893" y="6911"/>
                  <a:pt x="19893" y="7182"/>
                </a:cubicBezTo>
                <a:lnTo>
                  <a:pt x="19893" y="17710"/>
                </a:lnTo>
                <a:cubicBezTo>
                  <a:pt x="19893" y="17976"/>
                  <a:pt x="19893" y="18177"/>
                  <a:pt x="19884" y="18347"/>
                </a:cubicBezTo>
                <a:cubicBezTo>
                  <a:pt x="19874" y="18517"/>
                  <a:pt x="19856" y="18656"/>
                  <a:pt x="19818" y="18800"/>
                </a:cubicBezTo>
                <a:cubicBezTo>
                  <a:pt x="19770" y="18957"/>
                  <a:pt x="19695" y="19098"/>
                  <a:pt x="19599" y="19213"/>
                </a:cubicBezTo>
                <a:cubicBezTo>
                  <a:pt x="19502" y="19329"/>
                  <a:pt x="19386" y="19419"/>
                  <a:pt x="19255" y="19477"/>
                </a:cubicBezTo>
                <a:cubicBezTo>
                  <a:pt x="19135" y="19522"/>
                  <a:pt x="19019" y="19545"/>
                  <a:pt x="18876" y="19557"/>
                </a:cubicBezTo>
                <a:cubicBezTo>
                  <a:pt x="18734" y="19568"/>
                  <a:pt x="18565" y="19568"/>
                  <a:pt x="18340" y="19568"/>
                </a:cubicBezTo>
                <a:lnTo>
                  <a:pt x="3253" y="19568"/>
                </a:lnTo>
                <a:cubicBezTo>
                  <a:pt x="3031" y="19568"/>
                  <a:pt x="2864" y="19568"/>
                  <a:pt x="2722" y="19557"/>
                </a:cubicBezTo>
                <a:cubicBezTo>
                  <a:pt x="2581" y="19545"/>
                  <a:pt x="2465" y="19522"/>
                  <a:pt x="2345" y="19477"/>
                </a:cubicBezTo>
                <a:cubicBezTo>
                  <a:pt x="2214" y="19419"/>
                  <a:pt x="2098" y="19329"/>
                  <a:pt x="2001" y="19213"/>
                </a:cubicBezTo>
                <a:cubicBezTo>
                  <a:pt x="1905" y="19098"/>
                  <a:pt x="1830" y="18957"/>
                  <a:pt x="1782" y="18800"/>
                </a:cubicBezTo>
                <a:cubicBezTo>
                  <a:pt x="1744" y="18656"/>
                  <a:pt x="1725" y="18517"/>
                  <a:pt x="1716" y="18346"/>
                </a:cubicBezTo>
                <a:cubicBezTo>
                  <a:pt x="1706" y="18174"/>
                  <a:pt x="1706" y="17971"/>
                  <a:pt x="1706" y="17701"/>
                </a:cubicBezTo>
                <a:lnTo>
                  <a:pt x="1706" y="7174"/>
                </a:lnTo>
                <a:cubicBezTo>
                  <a:pt x="1706" y="6907"/>
                  <a:pt x="1706" y="6706"/>
                  <a:pt x="1716" y="6536"/>
                </a:cubicBezTo>
                <a:cubicBezTo>
                  <a:pt x="1725" y="6366"/>
                  <a:pt x="1744" y="6227"/>
                  <a:pt x="1782" y="6083"/>
                </a:cubicBezTo>
                <a:cubicBezTo>
                  <a:pt x="1830" y="5926"/>
                  <a:pt x="1905" y="5785"/>
                  <a:pt x="2001" y="5669"/>
                </a:cubicBezTo>
                <a:cubicBezTo>
                  <a:pt x="2098" y="5554"/>
                  <a:pt x="2214" y="5463"/>
                  <a:pt x="2345" y="5406"/>
                </a:cubicBezTo>
                <a:cubicBezTo>
                  <a:pt x="2464" y="5360"/>
                  <a:pt x="2580" y="5338"/>
                  <a:pt x="2721" y="5326"/>
                </a:cubicBezTo>
                <a:cubicBezTo>
                  <a:pt x="2863" y="5315"/>
                  <a:pt x="3030" y="5315"/>
                  <a:pt x="3253" y="5315"/>
                </a:cubicBezTo>
                <a:lnTo>
                  <a:pt x="3259" y="5315"/>
                </a:lnTo>
                <a:lnTo>
                  <a:pt x="6341" y="5315"/>
                </a:lnTo>
                <a:cubicBezTo>
                  <a:pt x="6464" y="5315"/>
                  <a:pt x="6584" y="5281"/>
                  <a:pt x="6694" y="5216"/>
                </a:cubicBezTo>
                <a:cubicBezTo>
                  <a:pt x="6803" y="5150"/>
                  <a:pt x="6898" y="5056"/>
                  <a:pt x="6971" y="4939"/>
                </a:cubicBezTo>
                <a:lnTo>
                  <a:pt x="8543" y="2085"/>
                </a:lnTo>
                <a:close/>
                <a:moveTo>
                  <a:pt x="10800" y="6511"/>
                </a:moveTo>
                <a:cubicBezTo>
                  <a:pt x="9649" y="6511"/>
                  <a:pt x="8498" y="7039"/>
                  <a:pt x="7620" y="8095"/>
                </a:cubicBezTo>
                <a:cubicBezTo>
                  <a:pt x="5864" y="10205"/>
                  <a:pt x="5864" y="13626"/>
                  <a:pt x="7620" y="15736"/>
                </a:cubicBezTo>
                <a:cubicBezTo>
                  <a:pt x="9376" y="17847"/>
                  <a:pt x="12223" y="17847"/>
                  <a:pt x="13979" y="15736"/>
                </a:cubicBezTo>
                <a:cubicBezTo>
                  <a:pt x="15735" y="13626"/>
                  <a:pt x="15735" y="10205"/>
                  <a:pt x="13979" y="8095"/>
                </a:cubicBezTo>
                <a:cubicBezTo>
                  <a:pt x="13101" y="7039"/>
                  <a:pt x="11950" y="6511"/>
                  <a:pt x="10800" y="6511"/>
                </a:cubicBezTo>
                <a:close/>
                <a:moveTo>
                  <a:pt x="10800" y="8629"/>
                </a:moveTo>
                <a:cubicBezTo>
                  <a:pt x="11500" y="8629"/>
                  <a:pt x="12200" y="8950"/>
                  <a:pt x="12734" y="9592"/>
                </a:cubicBezTo>
                <a:cubicBezTo>
                  <a:pt x="13802" y="10875"/>
                  <a:pt x="13802" y="12956"/>
                  <a:pt x="12734" y="14239"/>
                </a:cubicBezTo>
                <a:cubicBezTo>
                  <a:pt x="11666" y="15523"/>
                  <a:pt x="9934" y="15523"/>
                  <a:pt x="8866" y="14239"/>
                </a:cubicBezTo>
                <a:cubicBezTo>
                  <a:pt x="7798" y="12956"/>
                  <a:pt x="7798" y="10875"/>
                  <a:pt x="8866" y="9592"/>
                </a:cubicBezTo>
                <a:cubicBezTo>
                  <a:pt x="9400" y="8950"/>
                  <a:pt x="10100" y="8629"/>
                  <a:pt x="10800" y="86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104928" y="726335"/>
            <a:ext cx="983795" cy="276294"/>
          </a:xfrm>
          <a:custGeom>
            <a:avLst/>
            <a:gdLst/>
            <a:ahLst/>
            <a:cxnLst/>
            <a:rect l="l" t="t" r="r" b="b"/>
            <a:pathLst>
              <a:path w="21484" h="21476" extrusionOk="0">
                <a:moveTo>
                  <a:pt x="1309" y="0"/>
                </a:moveTo>
                <a:cubicBezTo>
                  <a:pt x="1237" y="-5"/>
                  <a:pt x="1164" y="30"/>
                  <a:pt x="1093" y="117"/>
                </a:cubicBezTo>
                <a:cubicBezTo>
                  <a:pt x="1047" y="174"/>
                  <a:pt x="1004" y="247"/>
                  <a:pt x="964" y="335"/>
                </a:cubicBezTo>
                <a:cubicBezTo>
                  <a:pt x="887" y="504"/>
                  <a:pt x="819" y="722"/>
                  <a:pt x="753" y="939"/>
                </a:cubicBezTo>
                <a:cubicBezTo>
                  <a:pt x="629" y="1343"/>
                  <a:pt x="504" y="1763"/>
                  <a:pt x="395" y="2219"/>
                </a:cubicBezTo>
                <a:cubicBezTo>
                  <a:pt x="101" y="3453"/>
                  <a:pt x="-98" y="5078"/>
                  <a:pt x="50" y="6698"/>
                </a:cubicBezTo>
                <a:cubicBezTo>
                  <a:pt x="115" y="7400"/>
                  <a:pt x="248" y="7997"/>
                  <a:pt x="427" y="8372"/>
                </a:cubicBezTo>
                <a:cubicBezTo>
                  <a:pt x="476" y="8477"/>
                  <a:pt x="526" y="8563"/>
                  <a:pt x="579" y="8626"/>
                </a:cubicBezTo>
                <a:cubicBezTo>
                  <a:pt x="625" y="8683"/>
                  <a:pt x="680" y="8693"/>
                  <a:pt x="700" y="8544"/>
                </a:cubicBezTo>
                <a:cubicBezTo>
                  <a:pt x="707" y="8488"/>
                  <a:pt x="705" y="8424"/>
                  <a:pt x="694" y="8376"/>
                </a:cubicBezTo>
                <a:cubicBezTo>
                  <a:pt x="618" y="7931"/>
                  <a:pt x="563" y="7445"/>
                  <a:pt x="532" y="6937"/>
                </a:cubicBezTo>
                <a:cubicBezTo>
                  <a:pt x="468" y="5908"/>
                  <a:pt x="498" y="4861"/>
                  <a:pt x="589" y="3898"/>
                </a:cubicBezTo>
                <a:cubicBezTo>
                  <a:pt x="681" y="2931"/>
                  <a:pt x="835" y="2035"/>
                  <a:pt x="1045" y="1291"/>
                </a:cubicBezTo>
                <a:cubicBezTo>
                  <a:pt x="1059" y="1246"/>
                  <a:pt x="1079" y="1236"/>
                  <a:pt x="1095" y="1264"/>
                </a:cubicBezTo>
                <a:cubicBezTo>
                  <a:pt x="1111" y="1292"/>
                  <a:pt x="1121" y="1351"/>
                  <a:pt x="1120" y="1415"/>
                </a:cubicBezTo>
                <a:lnTo>
                  <a:pt x="1114" y="13906"/>
                </a:lnTo>
                <a:cubicBezTo>
                  <a:pt x="1108" y="14287"/>
                  <a:pt x="1092" y="14665"/>
                  <a:pt x="1067" y="15036"/>
                </a:cubicBezTo>
                <a:cubicBezTo>
                  <a:pt x="1041" y="15420"/>
                  <a:pt x="1006" y="15795"/>
                  <a:pt x="961" y="16157"/>
                </a:cubicBezTo>
                <a:cubicBezTo>
                  <a:pt x="950" y="16222"/>
                  <a:pt x="954" y="16305"/>
                  <a:pt x="970" y="16354"/>
                </a:cubicBezTo>
                <a:cubicBezTo>
                  <a:pt x="983" y="16395"/>
                  <a:pt x="1000" y="16405"/>
                  <a:pt x="1016" y="16401"/>
                </a:cubicBezTo>
                <a:cubicBezTo>
                  <a:pt x="1029" y="16397"/>
                  <a:pt x="1042" y="16384"/>
                  <a:pt x="1055" y="16361"/>
                </a:cubicBezTo>
                <a:cubicBezTo>
                  <a:pt x="1238" y="16098"/>
                  <a:pt x="1393" y="15639"/>
                  <a:pt x="1499" y="15048"/>
                </a:cubicBezTo>
                <a:cubicBezTo>
                  <a:pt x="1593" y="14528"/>
                  <a:pt x="1645" y="13927"/>
                  <a:pt x="1649" y="13310"/>
                </a:cubicBezTo>
                <a:lnTo>
                  <a:pt x="1657" y="953"/>
                </a:lnTo>
                <a:cubicBezTo>
                  <a:pt x="1657" y="796"/>
                  <a:pt x="1645" y="641"/>
                  <a:pt x="1621" y="508"/>
                </a:cubicBezTo>
                <a:cubicBezTo>
                  <a:pt x="1554" y="135"/>
                  <a:pt x="1429" y="9"/>
                  <a:pt x="1309" y="0"/>
                </a:cubicBezTo>
                <a:close/>
                <a:moveTo>
                  <a:pt x="7106" y="12"/>
                </a:moveTo>
                <a:cubicBezTo>
                  <a:pt x="7070" y="15"/>
                  <a:pt x="7035" y="65"/>
                  <a:pt x="7009" y="158"/>
                </a:cubicBezTo>
                <a:cubicBezTo>
                  <a:pt x="6985" y="244"/>
                  <a:pt x="6971" y="359"/>
                  <a:pt x="6969" y="479"/>
                </a:cubicBezTo>
                <a:lnTo>
                  <a:pt x="6969" y="3091"/>
                </a:lnTo>
                <a:cubicBezTo>
                  <a:pt x="6890" y="3087"/>
                  <a:pt x="6810" y="3081"/>
                  <a:pt x="6731" y="3074"/>
                </a:cubicBezTo>
                <a:cubicBezTo>
                  <a:pt x="6642" y="3065"/>
                  <a:pt x="6553" y="3054"/>
                  <a:pt x="6464" y="3041"/>
                </a:cubicBezTo>
                <a:cubicBezTo>
                  <a:pt x="6434" y="3048"/>
                  <a:pt x="6405" y="3081"/>
                  <a:pt x="6379" y="3135"/>
                </a:cubicBezTo>
                <a:cubicBezTo>
                  <a:pt x="6339" y="3218"/>
                  <a:pt x="6309" y="3348"/>
                  <a:pt x="6294" y="3501"/>
                </a:cubicBezTo>
                <a:lnTo>
                  <a:pt x="6238" y="4001"/>
                </a:lnTo>
                <a:cubicBezTo>
                  <a:pt x="6225" y="4144"/>
                  <a:pt x="6237" y="4301"/>
                  <a:pt x="6269" y="4403"/>
                </a:cubicBezTo>
                <a:cubicBezTo>
                  <a:pt x="6284" y="4454"/>
                  <a:pt x="6304" y="4485"/>
                  <a:pt x="6325" y="4495"/>
                </a:cubicBezTo>
                <a:lnTo>
                  <a:pt x="6925" y="4502"/>
                </a:lnTo>
                <a:lnTo>
                  <a:pt x="6923" y="8958"/>
                </a:lnTo>
                <a:cubicBezTo>
                  <a:pt x="6920" y="9606"/>
                  <a:pt x="6872" y="10242"/>
                  <a:pt x="6785" y="10810"/>
                </a:cubicBezTo>
                <a:cubicBezTo>
                  <a:pt x="6705" y="11330"/>
                  <a:pt x="6593" y="11779"/>
                  <a:pt x="6458" y="12126"/>
                </a:cubicBezTo>
                <a:cubicBezTo>
                  <a:pt x="6472" y="11751"/>
                  <a:pt x="6470" y="11371"/>
                  <a:pt x="6451" y="10999"/>
                </a:cubicBezTo>
                <a:cubicBezTo>
                  <a:pt x="6371" y="9375"/>
                  <a:pt x="5774" y="8746"/>
                  <a:pt x="5554" y="7837"/>
                </a:cubicBezTo>
                <a:cubicBezTo>
                  <a:pt x="5645" y="7385"/>
                  <a:pt x="5719" y="6928"/>
                  <a:pt x="5779" y="6454"/>
                </a:cubicBezTo>
                <a:cubicBezTo>
                  <a:pt x="5837" y="6003"/>
                  <a:pt x="5878" y="5448"/>
                  <a:pt x="5773" y="5093"/>
                </a:cubicBezTo>
                <a:cubicBezTo>
                  <a:pt x="5701" y="4851"/>
                  <a:pt x="5602" y="4857"/>
                  <a:pt x="5515" y="4914"/>
                </a:cubicBezTo>
                <a:cubicBezTo>
                  <a:pt x="5416" y="4979"/>
                  <a:pt x="5320" y="5112"/>
                  <a:pt x="5231" y="5330"/>
                </a:cubicBezTo>
                <a:cubicBezTo>
                  <a:pt x="5059" y="5717"/>
                  <a:pt x="4968" y="6427"/>
                  <a:pt x="4997" y="7141"/>
                </a:cubicBezTo>
                <a:cubicBezTo>
                  <a:pt x="5014" y="7575"/>
                  <a:pt x="5077" y="7971"/>
                  <a:pt x="5171" y="8252"/>
                </a:cubicBezTo>
                <a:cubicBezTo>
                  <a:pt x="5019" y="8972"/>
                  <a:pt x="4886" y="9743"/>
                  <a:pt x="4775" y="10553"/>
                </a:cubicBezTo>
                <a:cubicBezTo>
                  <a:pt x="4707" y="11048"/>
                  <a:pt x="4647" y="11561"/>
                  <a:pt x="4551" y="11995"/>
                </a:cubicBezTo>
                <a:cubicBezTo>
                  <a:pt x="4509" y="12186"/>
                  <a:pt x="4462" y="12352"/>
                  <a:pt x="4409" y="12486"/>
                </a:cubicBezTo>
                <a:cubicBezTo>
                  <a:pt x="4385" y="12545"/>
                  <a:pt x="4359" y="12600"/>
                  <a:pt x="4332" y="12635"/>
                </a:cubicBezTo>
                <a:cubicBezTo>
                  <a:pt x="4307" y="12667"/>
                  <a:pt x="4282" y="12683"/>
                  <a:pt x="4255" y="12654"/>
                </a:cubicBezTo>
                <a:cubicBezTo>
                  <a:pt x="4228" y="12625"/>
                  <a:pt x="4208" y="12552"/>
                  <a:pt x="4194" y="12472"/>
                </a:cubicBezTo>
                <a:cubicBezTo>
                  <a:pt x="4174" y="12361"/>
                  <a:pt x="4163" y="12228"/>
                  <a:pt x="4164" y="12088"/>
                </a:cubicBezTo>
                <a:cubicBezTo>
                  <a:pt x="4176" y="11148"/>
                  <a:pt x="4186" y="10207"/>
                  <a:pt x="4192" y="9267"/>
                </a:cubicBezTo>
                <a:cubicBezTo>
                  <a:pt x="4198" y="8371"/>
                  <a:pt x="4202" y="7474"/>
                  <a:pt x="4203" y="6578"/>
                </a:cubicBezTo>
                <a:cubicBezTo>
                  <a:pt x="4199" y="6359"/>
                  <a:pt x="4182" y="6147"/>
                  <a:pt x="4151" y="5956"/>
                </a:cubicBezTo>
                <a:cubicBezTo>
                  <a:pt x="4117" y="5750"/>
                  <a:pt x="4069" y="5576"/>
                  <a:pt x="4012" y="5455"/>
                </a:cubicBezTo>
                <a:lnTo>
                  <a:pt x="3917" y="5223"/>
                </a:lnTo>
                <a:cubicBezTo>
                  <a:pt x="3842" y="5061"/>
                  <a:pt x="3754" y="4987"/>
                  <a:pt x="3667" y="5010"/>
                </a:cubicBezTo>
                <a:cubicBezTo>
                  <a:pt x="3554" y="5041"/>
                  <a:pt x="3449" y="5231"/>
                  <a:pt x="3375" y="5538"/>
                </a:cubicBezTo>
                <a:cubicBezTo>
                  <a:pt x="3217" y="6176"/>
                  <a:pt x="3081" y="6878"/>
                  <a:pt x="2970" y="7630"/>
                </a:cubicBezTo>
                <a:cubicBezTo>
                  <a:pt x="2842" y="8494"/>
                  <a:pt x="2747" y="9415"/>
                  <a:pt x="2688" y="10369"/>
                </a:cubicBezTo>
                <a:cubicBezTo>
                  <a:pt x="2705" y="9591"/>
                  <a:pt x="2715" y="8811"/>
                  <a:pt x="2720" y="8031"/>
                </a:cubicBezTo>
                <a:cubicBezTo>
                  <a:pt x="2725" y="7310"/>
                  <a:pt x="2726" y="6589"/>
                  <a:pt x="2721" y="5869"/>
                </a:cubicBezTo>
                <a:cubicBezTo>
                  <a:pt x="2722" y="5748"/>
                  <a:pt x="2713" y="5630"/>
                  <a:pt x="2694" y="5529"/>
                </a:cubicBezTo>
                <a:cubicBezTo>
                  <a:pt x="2676" y="5435"/>
                  <a:pt x="2652" y="5361"/>
                  <a:pt x="2623" y="5316"/>
                </a:cubicBezTo>
                <a:lnTo>
                  <a:pt x="2364" y="5005"/>
                </a:lnTo>
                <a:cubicBezTo>
                  <a:pt x="2328" y="4967"/>
                  <a:pt x="2289" y="5000"/>
                  <a:pt x="2261" y="5091"/>
                </a:cubicBezTo>
                <a:cubicBezTo>
                  <a:pt x="2239" y="5165"/>
                  <a:pt x="2227" y="5271"/>
                  <a:pt x="2228" y="5380"/>
                </a:cubicBezTo>
                <a:lnTo>
                  <a:pt x="2243" y="13710"/>
                </a:lnTo>
                <a:cubicBezTo>
                  <a:pt x="2247" y="14033"/>
                  <a:pt x="2299" y="14323"/>
                  <a:pt x="2380" y="14469"/>
                </a:cubicBezTo>
                <a:cubicBezTo>
                  <a:pt x="2432" y="14563"/>
                  <a:pt x="2490" y="14588"/>
                  <a:pt x="2543" y="14593"/>
                </a:cubicBezTo>
                <a:cubicBezTo>
                  <a:pt x="2599" y="14598"/>
                  <a:pt x="2656" y="14574"/>
                  <a:pt x="2697" y="14437"/>
                </a:cubicBezTo>
                <a:cubicBezTo>
                  <a:pt x="2715" y="14375"/>
                  <a:pt x="2727" y="14296"/>
                  <a:pt x="2736" y="14213"/>
                </a:cubicBezTo>
                <a:cubicBezTo>
                  <a:pt x="2745" y="14122"/>
                  <a:pt x="2750" y="14025"/>
                  <a:pt x="2750" y="13923"/>
                </a:cubicBezTo>
                <a:cubicBezTo>
                  <a:pt x="2791" y="12368"/>
                  <a:pt x="2910" y="10851"/>
                  <a:pt x="3100" y="9444"/>
                </a:cubicBezTo>
                <a:cubicBezTo>
                  <a:pt x="3172" y="8914"/>
                  <a:pt x="3253" y="8404"/>
                  <a:pt x="3342" y="7909"/>
                </a:cubicBezTo>
                <a:cubicBezTo>
                  <a:pt x="3382" y="7681"/>
                  <a:pt x="3424" y="7458"/>
                  <a:pt x="3474" y="7254"/>
                </a:cubicBezTo>
                <a:cubicBezTo>
                  <a:pt x="3496" y="7164"/>
                  <a:pt x="3519" y="7078"/>
                  <a:pt x="3542" y="6990"/>
                </a:cubicBezTo>
                <a:cubicBezTo>
                  <a:pt x="3561" y="6920"/>
                  <a:pt x="3583" y="6852"/>
                  <a:pt x="3607" y="6882"/>
                </a:cubicBezTo>
                <a:cubicBezTo>
                  <a:pt x="3632" y="6912"/>
                  <a:pt x="3638" y="7014"/>
                  <a:pt x="3639" y="7109"/>
                </a:cubicBezTo>
                <a:cubicBezTo>
                  <a:pt x="3646" y="7555"/>
                  <a:pt x="3632" y="7992"/>
                  <a:pt x="3623" y="8436"/>
                </a:cubicBezTo>
                <a:cubicBezTo>
                  <a:pt x="3616" y="8817"/>
                  <a:pt x="3612" y="9212"/>
                  <a:pt x="3608" y="9596"/>
                </a:cubicBezTo>
                <a:cubicBezTo>
                  <a:pt x="3604" y="10084"/>
                  <a:pt x="3600" y="10570"/>
                  <a:pt x="3602" y="11058"/>
                </a:cubicBezTo>
                <a:cubicBezTo>
                  <a:pt x="3604" y="11741"/>
                  <a:pt x="3619" y="12424"/>
                  <a:pt x="3646" y="13101"/>
                </a:cubicBezTo>
                <a:cubicBezTo>
                  <a:pt x="3659" y="13414"/>
                  <a:pt x="3690" y="13722"/>
                  <a:pt x="3737" y="13978"/>
                </a:cubicBezTo>
                <a:cubicBezTo>
                  <a:pt x="3779" y="14204"/>
                  <a:pt x="3835" y="14396"/>
                  <a:pt x="3912" y="14481"/>
                </a:cubicBezTo>
                <a:cubicBezTo>
                  <a:pt x="4021" y="14602"/>
                  <a:pt x="4136" y="14480"/>
                  <a:pt x="4238" y="14291"/>
                </a:cubicBezTo>
                <a:cubicBezTo>
                  <a:pt x="4335" y="14110"/>
                  <a:pt x="4421" y="13867"/>
                  <a:pt x="4498" y="13592"/>
                </a:cubicBezTo>
                <a:cubicBezTo>
                  <a:pt x="4760" y="12659"/>
                  <a:pt x="4899" y="11402"/>
                  <a:pt x="5095" y="10287"/>
                </a:cubicBezTo>
                <a:cubicBezTo>
                  <a:pt x="5170" y="9855"/>
                  <a:pt x="5255" y="9444"/>
                  <a:pt x="5347" y="9056"/>
                </a:cubicBezTo>
                <a:lnTo>
                  <a:pt x="5772" y="10537"/>
                </a:lnTo>
                <a:cubicBezTo>
                  <a:pt x="5867" y="10875"/>
                  <a:pt x="5928" y="11291"/>
                  <a:pt x="5954" y="11731"/>
                </a:cubicBezTo>
                <a:cubicBezTo>
                  <a:pt x="5977" y="12121"/>
                  <a:pt x="5970" y="12564"/>
                  <a:pt x="5880" y="12840"/>
                </a:cubicBezTo>
                <a:cubicBezTo>
                  <a:pt x="5802" y="13080"/>
                  <a:pt x="5699" y="13081"/>
                  <a:pt x="5607" y="13022"/>
                </a:cubicBezTo>
                <a:cubicBezTo>
                  <a:pt x="5503" y="12955"/>
                  <a:pt x="5403" y="12809"/>
                  <a:pt x="5311" y="12568"/>
                </a:cubicBezTo>
                <a:cubicBezTo>
                  <a:pt x="5271" y="12438"/>
                  <a:pt x="5216" y="12378"/>
                  <a:pt x="5163" y="12404"/>
                </a:cubicBezTo>
                <a:cubicBezTo>
                  <a:pt x="5105" y="12431"/>
                  <a:pt x="5054" y="12551"/>
                  <a:pt x="5026" y="12730"/>
                </a:cubicBezTo>
                <a:lnTo>
                  <a:pt x="4950" y="13243"/>
                </a:lnTo>
                <a:cubicBezTo>
                  <a:pt x="4924" y="13417"/>
                  <a:pt x="4922" y="13623"/>
                  <a:pt x="4945" y="13803"/>
                </a:cubicBezTo>
                <a:cubicBezTo>
                  <a:pt x="4960" y="13930"/>
                  <a:pt x="4988" y="14035"/>
                  <a:pt x="5022" y="14102"/>
                </a:cubicBezTo>
                <a:cubicBezTo>
                  <a:pt x="5459" y="15085"/>
                  <a:pt x="6025" y="14931"/>
                  <a:pt x="6415" y="13724"/>
                </a:cubicBezTo>
                <a:cubicBezTo>
                  <a:pt x="6521" y="13394"/>
                  <a:pt x="6608" y="12999"/>
                  <a:pt x="6685" y="12587"/>
                </a:cubicBezTo>
                <a:cubicBezTo>
                  <a:pt x="6772" y="12129"/>
                  <a:pt x="6847" y="11644"/>
                  <a:pt x="6911" y="11133"/>
                </a:cubicBezTo>
                <a:cubicBezTo>
                  <a:pt x="6916" y="11768"/>
                  <a:pt x="6954" y="12392"/>
                  <a:pt x="7022" y="12979"/>
                </a:cubicBezTo>
                <a:cubicBezTo>
                  <a:pt x="7080" y="13476"/>
                  <a:pt x="7160" y="13945"/>
                  <a:pt x="7282" y="14263"/>
                </a:cubicBezTo>
                <a:cubicBezTo>
                  <a:pt x="7424" y="14634"/>
                  <a:pt x="7608" y="14753"/>
                  <a:pt x="7773" y="14540"/>
                </a:cubicBezTo>
                <a:cubicBezTo>
                  <a:pt x="7930" y="14336"/>
                  <a:pt x="8041" y="13884"/>
                  <a:pt x="8132" y="13415"/>
                </a:cubicBezTo>
                <a:cubicBezTo>
                  <a:pt x="8201" y="13057"/>
                  <a:pt x="8262" y="12672"/>
                  <a:pt x="8313" y="12261"/>
                </a:cubicBezTo>
                <a:cubicBezTo>
                  <a:pt x="8417" y="13406"/>
                  <a:pt x="8585" y="14320"/>
                  <a:pt x="8898" y="14560"/>
                </a:cubicBezTo>
                <a:cubicBezTo>
                  <a:pt x="9283" y="14855"/>
                  <a:pt x="9592" y="13860"/>
                  <a:pt x="9789" y="12733"/>
                </a:cubicBezTo>
                <a:cubicBezTo>
                  <a:pt x="9820" y="13567"/>
                  <a:pt x="9988" y="14254"/>
                  <a:pt x="10215" y="14481"/>
                </a:cubicBezTo>
                <a:cubicBezTo>
                  <a:pt x="10520" y="14786"/>
                  <a:pt x="10789" y="14091"/>
                  <a:pt x="10954" y="13166"/>
                </a:cubicBezTo>
                <a:cubicBezTo>
                  <a:pt x="11069" y="13961"/>
                  <a:pt x="11287" y="14498"/>
                  <a:pt x="11537" y="14598"/>
                </a:cubicBezTo>
                <a:cubicBezTo>
                  <a:pt x="11848" y="14723"/>
                  <a:pt x="12116" y="14067"/>
                  <a:pt x="12296" y="13180"/>
                </a:cubicBezTo>
                <a:lnTo>
                  <a:pt x="12320" y="14064"/>
                </a:lnTo>
                <a:lnTo>
                  <a:pt x="11492" y="16686"/>
                </a:lnTo>
                <a:cubicBezTo>
                  <a:pt x="11364" y="17086"/>
                  <a:pt x="11269" y="17574"/>
                  <a:pt x="11207" y="18104"/>
                </a:cubicBezTo>
                <a:cubicBezTo>
                  <a:pt x="11134" y="18739"/>
                  <a:pt x="11105" y="19465"/>
                  <a:pt x="11180" y="20147"/>
                </a:cubicBezTo>
                <a:cubicBezTo>
                  <a:pt x="11253" y="20819"/>
                  <a:pt x="11421" y="21306"/>
                  <a:pt x="11621" y="21426"/>
                </a:cubicBezTo>
                <a:cubicBezTo>
                  <a:pt x="11895" y="21595"/>
                  <a:pt x="12176" y="21329"/>
                  <a:pt x="12390" y="20700"/>
                </a:cubicBezTo>
                <a:cubicBezTo>
                  <a:pt x="12611" y="20052"/>
                  <a:pt x="12739" y="19084"/>
                  <a:pt x="12738" y="18065"/>
                </a:cubicBezTo>
                <a:lnTo>
                  <a:pt x="12789" y="13623"/>
                </a:lnTo>
                <a:cubicBezTo>
                  <a:pt x="13023" y="12664"/>
                  <a:pt x="13230" y="11625"/>
                  <a:pt x="13407" y="10522"/>
                </a:cubicBezTo>
                <a:cubicBezTo>
                  <a:pt x="13574" y="9478"/>
                  <a:pt x="13714" y="8382"/>
                  <a:pt x="13824" y="7246"/>
                </a:cubicBezTo>
                <a:lnTo>
                  <a:pt x="14263" y="7229"/>
                </a:lnTo>
                <a:cubicBezTo>
                  <a:pt x="14216" y="8275"/>
                  <a:pt x="14132" y="9507"/>
                  <a:pt x="14135" y="10633"/>
                </a:cubicBezTo>
                <a:cubicBezTo>
                  <a:pt x="14141" y="12670"/>
                  <a:pt x="14431" y="14640"/>
                  <a:pt x="14929" y="14500"/>
                </a:cubicBezTo>
                <a:cubicBezTo>
                  <a:pt x="15001" y="14480"/>
                  <a:pt x="15070" y="14399"/>
                  <a:pt x="15134" y="14285"/>
                </a:cubicBezTo>
                <a:cubicBezTo>
                  <a:pt x="15267" y="14053"/>
                  <a:pt x="15373" y="13668"/>
                  <a:pt x="15432" y="13188"/>
                </a:cubicBezTo>
                <a:cubicBezTo>
                  <a:pt x="15526" y="13800"/>
                  <a:pt x="15684" y="14254"/>
                  <a:pt x="15871" y="14452"/>
                </a:cubicBezTo>
                <a:cubicBezTo>
                  <a:pt x="16263" y="14864"/>
                  <a:pt x="16600" y="13891"/>
                  <a:pt x="16829" y="12800"/>
                </a:cubicBezTo>
                <a:cubicBezTo>
                  <a:pt x="16864" y="13650"/>
                  <a:pt x="17045" y="14328"/>
                  <a:pt x="17282" y="14495"/>
                </a:cubicBezTo>
                <a:cubicBezTo>
                  <a:pt x="17558" y="14690"/>
                  <a:pt x="17808" y="14103"/>
                  <a:pt x="17935" y="13214"/>
                </a:cubicBezTo>
                <a:cubicBezTo>
                  <a:pt x="17937" y="13382"/>
                  <a:pt x="17940" y="13549"/>
                  <a:pt x="17942" y="13717"/>
                </a:cubicBezTo>
                <a:cubicBezTo>
                  <a:pt x="17944" y="13850"/>
                  <a:pt x="17946" y="13982"/>
                  <a:pt x="17948" y="14115"/>
                </a:cubicBezTo>
                <a:cubicBezTo>
                  <a:pt x="18025" y="14297"/>
                  <a:pt x="18110" y="14434"/>
                  <a:pt x="18199" y="14522"/>
                </a:cubicBezTo>
                <a:cubicBezTo>
                  <a:pt x="18283" y="14606"/>
                  <a:pt x="18374" y="14644"/>
                  <a:pt x="18452" y="14507"/>
                </a:cubicBezTo>
                <a:cubicBezTo>
                  <a:pt x="18496" y="14430"/>
                  <a:pt x="18532" y="14301"/>
                  <a:pt x="18553" y="14143"/>
                </a:cubicBezTo>
                <a:cubicBezTo>
                  <a:pt x="18516" y="12836"/>
                  <a:pt x="18548" y="11516"/>
                  <a:pt x="18647" y="10251"/>
                </a:cubicBezTo>
                <a:cubicBezTo>
                  <a:pt x="18731" y="9191"/>
                  <a:pt x="18860" y="8184"/>
                  <a:pt x="19031" y="7266"/>
                </a:cubicBezTo>
                <a:cubicBezTo>
                  <a:pt x="19021" y="8167"/>
                  <a:pt x="19026" y="9069"/>
                  <a:pt x="19049" y="9967"/>
                </a:cubicBezTo>
                <a:cubicBezTo>
                  <a:pt x="19074" y="10933"/>
                  <a:pt x="19118" y="11893"/>
                  <a:pt x="19180" y="12836"/>
                </a:cubicBezTo>
                <a:cubicBezTo>
                  <a:pt x="19212" y="13198"/>
                  <a:pt x="19281" y="13504"/>
                  <a:pt x="19374" y="13693"/>
                </a:cubicBezTo>
                <a:cubicBezTo>
                  <a:pt x="19449" y="13846"/>
                  <a:pt x="19537" y="13912"/>
                  <a:pt x="19618" y="13806"/>
                </a:cubicBezTo>
                <a:cubicBezTo>
                  <a:pt x="19704" y="13693"/>
                  <a:pt x="19763" y="13403"/>
                  <a:pt x="19765" y="13073"/>
                </a:cubicBezTo>
                <a:cubicBezTo>
                  <a:pt x="19783" y="12006"/>
                  <a:pt x="19829" y="10947"/>
                  <a:pt x="19903" y="9911"/>
                </a:cubicBezTo>
                <a:cubicBezTo>
                  <a:pt x="19971" y="8947"/>
                  <a:pt x="20063" y="8008"/>
                  <a:pt x="20178" y="7102"/>
                </a:cubicBezTo>
                <a:cubicBezTo>
                  <a:pt x="20194" y="8304"/>
                  <a:pt x="20149" y="9550"/>
                  <a:pt x="20183" y="10769"/>
                </a:cubicBezTo>
                <a:cubicBezTo>
                  <a:pt x="20211" y="11737"/>
                  <a:pt x="20261" y="12713"/>
                  <a:pt x="20411" y="13528"/>
                </a:cubicBezTo>
                <a:cubicBezTo>
                  <a:pt x="20503" y="14033"/>
                  <a:pt x="20634" y="14454"/>
                  <a:pt x="20800" y="14572"/>
                </a:cubicBezTo>
                <a:cubicBezTo>
                  <a:pt x="20938" y="14670"/>
                  <a:pt x="21080" y="14538"/>
                  <a:pt x="21187" y="14212"/>
                </a:cubicBezTo>
                <a:cubicBezTo>
                  <a:pt x="21289" y="13847"/>
                  <a:pt x="21368" y="13406"/>
                  <a:pt x="21418" y="12922"/>
                </a:cubicBezTo>
                <a:cubicBezTo>
                  <a:pt x="21469" y="12427"/>
                  <a:pt x="21502" y="11613"/>
                  <a:pt x="21474" y="11372"/>
                </a:cubicBezTo>
                <a:cubicBezTo>
                  <a:pt x="21466" y="11255"/>
                  <a:pt x="21441" y="11164"/>
                  <a:pt x="21409" y="11135"/>
                </a:cubicBezTo>
                <a:cubicBezTo>
                  <a:pt x="21385" y="11114"/>
                  <a:pt x="21361" y="11128"/>
                  <a:pt x="21341" y="11174"/>
                </a:cubicBezTo>
                <a:cubicBezTo>
                  <a:pt x="21297" y="11278"/>
                  <a:pt x="21290" y="11486"/>
                  <a:pt x="21288" y="11677"/>
                </a:cubicBezTo>
                <a:cubicBezTo>
                  <a:pt x="21281" y="12430"/>
                  <a:pt x="21209" y="13125"/>
                  <a:pt x="21046" y="13346"/>
                </a:cubicBezTo>
                <a:cubicBezTo>
                  <a:pt x="20998" y="13411"/>
                  <a:pt x="20947" y="13323"/>
                  <a:pt x="20905" y="13235"/>
                </a:cubicBezTo>
                <a:cubicBezTo>
                  <a:pt x="20854" y="13124"/>
                  <a:pt x="20815" y="12952"/>
                  <a:pt x="20784" y="12754"/>
                </a:cubicBezTo>
                <a:cubicBezTo>
                  <a:pt x="20676" y="12071"/>
                  <a:pt x="20671" y="11263"/>
                  <a:pt x="20674" y="10481"/>
                </a:cubicBezTo>
                <a:cubicBezTo>
                  <a:pt x="20678" y="9199"/>
                  <a:pt x="20695" y="7919"/>
                  <a:pt x="20724" y="6642"/>
                </a:cubicBezTo>
                <a:cubicBezTo>
                  <a:pt x="20731" y="6454"/>
                  <a:pt x="20724" y="6264"/>
                  <a:pt x="20703" y="6090"/>
                </a:cubicBezTo>
                <a:cubicBezTo>
                  <a:pt x="20676" y="5867"/>
                  <a:pt x="20628" y="5684"/>
                  <a:pt x="20567" y="5572"/>
                </a:cubicBezTo>
                <a:lnTo>
                  <a:pt x="20244" y="5045"/>
                </a:lnTo>
                <a:cubicBezTo>
                  <a:pt x="20189" y="4978"/>
                  <a:pt x="20130" y="4992"/>
                  <a:pt x="20079" y="5086"/>
                </a:cubicBezTo>
                <a:cubicBezTo>
                  <a:pt x="20041" y="5155"/>
                  <a:pt x="20010" y="5262"/>
                  <a:pt x="19990" y="5395"/>
                </a:cubicBezTo>
                <a:cubicBezTo>
                  <a:pt x="19887" y="6227"/>
                  <a:pt x="19801" y="7086"/>
                  <a:pt x="19733" y="7964"/>
                </a:cubicBezTo>
                <a:cubicBezTo>
                  <a:pt x="19666" y="8833"/>
                  <a:pt x="19617" y="9719"/>
                  <a:pt x="19587" y="10615"/>
                </a:cubicBezTo>
                <a:cubicBezTo>
                  <a:pt x="19550" y="9924"/>
                  <a:pt x="19526" y="9228"/>
                  <a:pt x="19513" y="8527"/>
                </a:cubicBezTo>
                <a:cubicBezTo>
                  <a:pt x="19499" y="7787"/>
                  <a:pt x="19499" y="7044"/>
                  <a:pt x="19511" y="6303"/>
                </a:cubicBezTo>
                <a:cubicBezTo>
                  <a:pt x="19516" y="6139"/>
                  <a:pt x="19507" y="5972"/>
                  <a:pt x="19485" y="5826"/>
                </a:cubicBezTo>
                <a:cubicBezTo>
                  <a:pt x="19457" y="5635"/>
                  <a:pt x="19409" y="5490"/>
                  <a:pt x="19352" y="5419"/>
                </a:cubicBezTo>
                <a:lnTo>
                  <a:pt x="19056" y="5077"/>
                </a:lnTo>
                <a:cubicBezTo>
                  <a:pt x="19018" y="5048"/>
                  <a:pt x="18979" y="5061"/>
                  <a:pt x="18943" y="5115"/>
                </a:cubicBezTo>
                <a:cubicBezTo>
                  <a:pt x="18903" y="5176"/>
                  <a:pt x="18870" y="5286"/>
                  <a:pt x="18851" y="5426"/>
                </a:cubicBezTo>
                <a:lnTo>
                  <a:pt x="18454" y="8760"/>
                </a:lnTo>
                <a:lnTo>
                  <a:pt x="18460" y="5720"/>
                </a:lnTo>
                <a:cubicBezTo>
                  <a:pt x="18459" y="5620"/>
                  <a:pt x="18449" y="5523"/>
                  <a:pt x="18431" y="5445"/>
                </a:cubicBezTo>
                <a:cubicBezTo>
                  <a:pt x="18416" y="5378"/>
                  <a:pt x="18396" y="5327"/>
                  <a:pt x="18374" y="5297"/>
                </a:cubicBezTo>
                <a:lnTo>
                  <a:pt x="18058" y="5069"/>
                </a:lnTo>
                <a:cubicBezTo>
                  <a:pt x="18019" y="5050"/>
                  <a:pt x="17981" y="5099"/>
                  <a:pt x="17954" y="5199"/>
                </a:cubicBezTo>
                <a:cubicBezTo>
                  <a:pt x="17931" y="5288"/>
                  <a:pt x="17919" y="5409"/>
                  <a:pt x="17922" y="5531"/>
                </a:cubicBezTo>
                <a:lnTo>
                  <a:pt x="17922" y="11193"/>
                </a:lnTo>
                <a:cubicBezTo>
                  <a:pt x="17912" y="11510"/>
                  <a:pt x="17889" y="11819"/>
                  <a:pt x="17854" y="12114"/>
                </a:cubicBezTo>
                <a:cubicBezTo>
                  <a:pt x="17820" y="12405"/>
                  <a:pt x="17775" y="12679"/>
                  <a:pt x="17717" y="12919"/>
                </a:cubicBezTo>
                <a:cubicBezTo>
                  <a:pt x="17648" y="13204"/>
                  <a:pt x="17558" y="13440"/>
                  <a:pt x="17455" y="13408"/>
                </a:cubicBezTo>
                <a:cubicBezTo>
                  <a:pt x="17340" y="13374"/>
                  <a:pt x="17254" y="13029"/>
                  <a:pt x="17257" y="12622"/>
                </a:cubicBezTo>
                <a:lnTo>
                  <a:pt x="17254" y="5884"/>
                </a:lnTo>
                <a:cubicBezTo>
                  <a:pt x="17255" y="5814"/>
                  <a:pt x="17252" y="5744"/>
                  <a:pt x="17243" y="5680"/>
                </a:cubicBezTo>
                <a:cubicBezTo>
                  <a:pt x="17229" y="5569"/>
                  <a:pt x="17202" y="5484"/>
                  <a:pt x="17170" y="5445"/>
                </a:cubicBezTo>
                <a:lnTo>
                  <a:pt x="16872" y="5168"/>
                </a:lnTo>
                <a:cubicBezTo>
                  <a:pt x="16837" y="5141"/>
                  <a:pt x="16799" y="5177"/>
                  <a:pt x="16773" y="5266"/>
                </a:cubicBezTo>
                <a:cubicBezTo>
                  <a:pt x="16751" y="5341"/>
                  <a:pt x="16738" y="5447"/>
                  <a:pt x="16739" y="5556"/>
                </a:cubicBezTo>
                <a:lnTo>
                  <a:pt x="16728" y="5970"/>
                </a:lnTo>
                <a:cubicBezTo>
                  <a:pt x="16677" y="5597"/>
                  <a:pt x="16597" y="5287"/>
                  <a:pt x="16496" y="5077"/>
                </a:cubicBezTo>
                <a:cubicBezTo>
                  <a:pt x="16398" y="4874"/>
                  <a:pt x="16286" y="4777"/>
                  <a:pt x="16173" y="4789"/>
                </a:cubicBezTo>
                <a:cubicBezTo>
                  <a:pt x="16022" y="4805"/>
                  <a:pt x="15880" y="5015"/>
                  <a:pt x="15762" y="5347"/>
                </a:cubicBezTo>
                <a:cubicBezTo>
                  <a:pt x="15499" y="6086"/>
                  <a:pt x="15388" y="7211"/>
                  <a:pt x="15330" y="8304"/>
                </a:cubicBezTo>
                <a:cubicBezTo>
                  <a:pt x="15265" y="9543"/>
                  <a:pt x="15264" y="10842"/>
                  <a:pt x="15337" y="12150"/>
                </a:cubicBezTo>
                <a:cubicBezTo>
                  <a:pt x="15323" y="12560"/>
                  <a:pt x="15261" y="12929"/>
                  <a:pt x="15166" y="13166"/>
                </a:cubicBezTo>
                <a:cubicBezTo>
                  <a:pt x="15098" y="13335"/>
                  <a:pt x="15015" y="13427"/>
                  <a:pt x="14937" y="13341"/>
                </a:cubicBezTo>
                <a:cubicBezTo>
                  <a:pt x="14819" y="13213"/>
                  <a:pt x="14769" y="12842"/>
                  <a:pt x="14735" y="12428"/>
                </a:cubicBezTo>
                <a:cubicBezTo>
                  <a:pt x="14700" y="11994"/>
                  <a:pt x="14669" y="11486"/>
                  <a:pt x="14661" y="10984"/>
                </a:cubicBezTo>
                <a:cubicBezTo>
                  <a:pt x="14641" y="9658"/>
                  <a:pt x="14698" y="8340"/>
                  <a:pt x="14831" y="7100"/>
                </a:cubicBezTo>
                <a:cubicBezTo>
                  <a:pt x="14874" y="6711"/>
                  <a:pt x="14846" y="6269"/>
                  <a:pt x="14759" y="5986"/>
                </a:cubicBezTo>
                <a:cubicBezTo>
                  <a:pt x="14688" y="5753"/>
                  <a:pt x="14589" y="5667"/>
                  <a:pt x="14496" y="5759"/>
                </a:cubicBezTo>
                <a:cubicBezTo>
                  <a:pt x="14406" y="5868"/>
                  <a:pt x="14314" y="5951"/>
                  <a:pt x="14220" y="6006"/>
                </a:cubicBezTo>
                <a:cubicBezTo>
                  <a:pt x="14126" y="6062"/>
                  <a:pt x="14030" y="6089"/>
                  <a:pt x="13934" y="6089"/>
                </a:cubicBezTo>
                <a:cubicBezTo>
                  <a:pt x="13993" y="5627"/>
                  <a:pt x="13947" y="5083"/>
                  <a:pt x="13826" y="4816"/>
                </a:cubicBezTo>
                <a:cubicBezTo>
                  <a:pt x="13626" y="4377"/>
                  <a:pt x="13369" y="4833"/>
                  <a:pt x="13275" y="5677"/>
                </a:cubicBezTo>
                <a:cubicBezTo>
                  <a:pt x="13239" y="6005"/>
                  <a:pt x="13230" y="6369"/>
                  <a:pt x="13267" y="6696"/>
                </a:cubicBezTo>
                <a:cubicBezTo>
                  <a:pt x="13301" y="6999"/>
                  <a:pt x="13370" y="7234"/>
                  <a:pt x="13457" y="7340"/>
                </a:cubicBezTo>
                <a:cubicBezTo>
                  <a:pt x="13393" y="8210"/>
                  <a:pt x="13304" y="9054"/>
                  <a:pt x="13191" y="9859"/>
                </a:cubicBezTo>
                <a:cubicBezTo>
                  <a:pt x="13072" y="10711"/>
                  <a:pt x="12928" y="11515"/>
                  <a:pt x="12761" y="12256"/>
                </a:cubicBezTo>
                <a:cubicBezTo>
                  <a:pt x="12750" y="11210"/>
                  <a:pt x="12749" y="10162"/>
                  <a:pt x="12757" y="9116"/>
                </a:cubicBezTo>
                <a:cubicBezTo>
                  <a:pt x="12766" y="8082"/>
                  <a:pt x="12783" y="7049"/>
                  <a:pt x="12811" y="6020"/>
                </a:cubicBezTo>
                <a:cubicBezTo>
                  <a:pt x="12811" y="5939"/>
                  <a:pt x="12806" y="5860"/>
                  <a:pt x="12796" y="5788"/>
                </a:cubicBezTo>
                <a:cubicBezTo>
                  <a:pt x="12783" y="5693"/>
                  <a:pt x="12761" y="5615"/>
                  <a:pt x="12733" y="5568"/>
                </a:cubicBezTo>
                <a:lnTo>
                  <a:pt x="12417" y="5222"/>
                </a:lnTo>
                <a:cubicBezTo>
                  <a:pt x="12385" y="5199"/>
                  <a:pt x="12351" y="5231"/>
                  <a:pt x="12326" y="5307"/>
                </a:cubicBezTo>
                <a:cubicBezTo>
                  <a:pt x="12303" y="5377"/>
                  <a:pt x="12290" y="5476"/>
                  <a:pt x="12289" y="5582"/>
                </a:cubicBezTo>
                <a:lnTo>
                  <a:pt x="12288" y="6037"/>
                </a:lnTo>
                <a:cubicBezTo>
                  <a:pt x="12213" y="5618"/>
                  <a:pt x="12105" y="5285"/>
                  <a:pt x="11978" y="5077"/>
                </a:cubicBezTo>
                <a:cubicBezTo>
                  <a:pt x="11853" y="4873"/>
                  <a:pt x="11714" y="4799"/>
                  <a:pt x="11579" y="4890"/>
                </a:cubicBezTo>
                <a:cubicBezTo>
                  <a:pt x="11319" y="5065"/>
                  <a:pt x="11125" y="5785"/>
                  <a:pt x="11003" y="6624"/>
                </a:cubicBezTo>
                <a:cubicBezTo>
                  <a:pt x="10890" y="7396"/>
                  <a:pt x="10835" y="8237"/>
                  <a:pt x="10812" y="9076"/>
                </a:cubicBezTo>
                <a:cubicBezTo>
                  <a:pt x="10787" y="10031"/>
                  <a:pt x="10804" y="11007"/>
                  <a:pt x="10866" y="11968"/>
                </a:cubicBezTo>
                <a:cubicBezTo>
                  <a:pt x="10816" y="12295"/>
                  <a:pt x="10771" y="12676"/>
                  <a:pt x="10716" y="12962"/>
                </a:cubicBezTo>
                <a:cubicBezTo>
                  <a:pt x="10664" y="13232"/>
                  <a:pt x="10600" y="13425"/>
                  <a:pt x="10495" y="13370"/>
                </a:cubicBezTo>
                <a:cubicBezTo>
                  <a:pt x="10405" y="13323"/>
                  <a:pt x="10334" y="13091"/>
                  <a:pt x="10285" y="12812"/>
                </a:cubicBezTo>
                <a:cubicBezTo>
                  <a:pt x="10202" y="12330"/>
                  <a:pt x="10191" y="11786"/>
                  <a:pt x="10189" y="11229"/>
                </a:cubicBezTo>
                <a:cubicBezTo>
                  <a:pt x="10188" y="10640"/>
                  <a:pt x="10195" y="10020"/>
                  <a:pt x="10205" y="9421"/>
                </a:cubicBezTo>
                <a:cubicBezTo>
                  <a:pt x="10225" y="8284"/>
                  <a:pt x="10246" y="7148"/>
                  <a:pt x="10269" y="6011"/>
                </a:cubicBezTo>
                <a:cubicBezTo>
                  <a:pt x="10273" y="5911"/>
                  <a:pt x="10268" y="5807"/>
                  <a:pt x="10256" y="5714"/>
                </a:cubicBezTo>
                <a:cubicBezTo>
                  <a:pt x="10237" y="5566"/>
                  <a:pt x="10199" y="5456"/>
                  <a:pt x="10155" y="5417"/>
                </a:cubicBezTo>
                <a:lnTo>
                  <a:pt x="9819" y="5179"/>
                </a:lnTo>
                <a:cubicBezTo>
                  <a:pt x="9789" y="5154"/>
                  <a:pt x="9756" y="5183"/>
                  <a:pt x="9733" y="5256"/>
                </a:cubicBezTo>
                <a:cubicBezTo>
                  <a:pt x="9713" y="5316"/>
                  <a:pt x="9701" y="5403"/>
                  <a:pt x="9699" y="5495"/>
                </a:cubicBezTo>
                <a:lnTo>
                  <a:pt x="9699" y="5975"/>
                </a:lnTo>
                <a:cubicBezTo>
                  <a:pt x="9600" y="5287"/>
                  <a:pt x="9405" y="4844"/>
                  <a:pt x="9188" y="4816"/>
                </a:cubicBezTo>
                <a:cubicBezTo>
                  <a:pt x="8987" y="4791"/>
                  <a:pt x="8799" y="5124"/>
                  <a:pt x="8658" y="5632"/>
                </a:cubicBezTo>
                <a:cubicBezTo>
                  <a:pt x="8490" y="6234"/>
                  <a:pt x="8397" y="7030"/>
                  <a:pt x="8335" y="7847"/>
                </a:cubicBezTo>
                <a:cubicBezTo>
                  <a:pt x="8258" y="8868"/>
                  <a:pt x="8228" y="9928"/>
                  <a:pt x="8246" y="10984"/>
                </a:cubicBezTo>
                <a:cubicBezTo>
                  <a:pt x="8191" y="11455"/>
                  <a:pt x="8126" y="11893"/>
                  <a:pt x="8053" y="12304"/>
                </a:cubicBezTo>
                <a:cubicBezTo>
                  <a:pt x="8007" y="12562"/>
                  <a:pt x="7947" y="12808"/>
                  <a:pt x="7886" y="12986"/>
                </a:cubicBezTo>
                <a:cubicBezTo>
                  <a:pt x="7826" y="13158"/>
                  <a:pt x="7760" y="13266"/>
                  <a:pt x="7684" y="13175"/>
                </a:cubicBezTo>
                <a:cubicBezTo>
                  <a:pt x="7609" y="13084"/>
                  <a:pt x="7573" y="12863"/>
                  <a:pt x="7547" y="12622"/>
                </a:cubicBezTo>
                <a:cubicBezTo>
                  <a:pt x="7521" y="12375"/>
                  <a:pt x="7502" y="12093"/>
                  <a:pt x="7490" y="11825"/>
                </a:cubicBezTo>
                <a:cubicBezTo>
                  <a:pt x="7472" y="11407"/>
                  <a:pt x="7464" y="10984"/>
                  <a:pt x="7466" y="10560"/>
                </a:cubicBezTo>
                <a:lnTo>
                  <a:pt x="7525" y="4564"/>
                </a:lnTo>
                <a:lnTo>
                  <a:pt x="8160" y="4585"/>
                </a:lnTo>
                <a:cubicBezTo>
                  <a:pt x="8213" y="4596"/>
                  <a:pt x="8264" y="4536"/>
                  <a:pt x="8305" y="4416"/>
                </a:cubicBezTo>
                <a:cubicBezTo>
                  <a:pt x="8366" y="4235"/>
                  <a:pt x="8377" y="4018"/>
                  <a:pt x="8376" y="3669"/>
                </a:cubicBezTo>
                <a:cubicBezTo>
                  <a:pt x="8378" y="3606"/>
                  <a:pt x="8374" y="3542"/>
                  <a:pt x="8365" y="3487"/>
                </a:cubicBezTo>
                <a:cubicBezTo>
                  <a:pt x="8350" y="3396"/>
                  <a:pt x="8322" y="3341"/>
                  <a:pt x="8293" y="3340"/>
                </a:cubicBezTo>
                <a:lnTo>
                  <a:pt x="7555" y="3244"/>
                </a:lnTo>
                <a:lnTo>
                  <a:pt x="7587" y="953"/>
                </a:lnTo>
                <a:cubicBezTo>
                  <a:pt x="7591" y="853"/>
                  <a:pt x="7585" y="752"/>
                  <a:pt x="7572" y="663"/>
                </a:cubicBezTo>
                <a:cubicBezTo>
                  <a:pt x="7558" y="573"/>
                  <a:pt x="7537" y="501"/>
                  <a:pt x="7511" y="457"/>
                </a:cubicBezTo>
                <a:lnTo>
                  <a:pt x="7142" y="26"/>
                </a:lnTo>
                <a:cubicBezTo>
                  <a:pt x="7130" y="16"/>
                  <a:pt x="7118" y="11"/>
                  <a:pt x="7106" y="12"/>
                </a:cubicBezTo>
                <a:close/>
                <a:moveTo>
                  <a:pt x="11865" y="6332"/>
                </a:moveTo>
                <a:cubicBezTo>
                  <a:pt x="11884" y="6337"/>
                  <a:pt x="11904" y="6348"/>
                  <a:pt x="11923" y="6365"/>
                </a:cubicBezTo>
                <a:cubicBezTo>
                  <a:pt x="12125" y="6542"/>
                  <a:pt x="12240" y="7308"/>
                  <a:pt x="12261" y="8058"/>
                </a:cubicBezTo>
                <a:cubicBezTo>
                  <a:pt x="12338" y="10792"/>
                  <a:pt x="12097" y="13364"/>
                  <a:pt x="11737" y="13314"/>
                </a:cubicBezTo>
                <a:cubicBezTo>
                  <a:pt x="11560" y="13289"/>
                  <a:pt x="11400" y="12333"/>
                  <a:pt x="11361" y="11329"/>
                </a:cubicBezTo>
                <a:cubicBezTo>
                  <a:pt x="11307" y="9965"/>
                  <a:pt x="11296" y="8299"/>
                  <a:pt x="11515" y="7002"/>
                </a:cubicBezTo>
                <a:cubicBezTo>
                  <a:pt x="11588" y="6567"/>
                  <a:pt x="11727" y="6301"/>
                  <a:pt x="11865" y="6332"/>
                </a:cubicBezTo>
                <a:close/>
                <a:moveTo>
                  <a:pt x="16319" y="6393"/>
                </a:moveTo>
                <a:cubicBezTo>
                  <a:pt x="16339" y="6397"/>
                  <a:pt x="16358" y="6408"/>
                  <a:pt x="16378" y="6425"/>
                </a:cubicBezTo>
                <a:cubicBezTo>
                  <a:pt x="16579" y="6602"/>
                  <a:pt x="16695" y="7368"/>
                  <a:pt x="16716" y="8118"/>
                </a:cubicBezTo>
                <a:cubicBezTo>
                  <a:pt x="16793" y="10852"/>
                  <a:pt x="16551" y="13424"/>
                  <a:pt x="16191" y="13374"/>
                </a:cubicBezTo>
                <a:cubicBezTo>
                  <a:pt x="16014" y="13349"/>
                  <a:pt x="15854" y="12393"/>
                  <a:pt x="15815" y="11389"/>
                </a:cubicBezTo>
                <a:cubicBezTo>
                  <a:pt x="15761" y="10025"/>
                  <a:pt x="15750" y="8359"/>
                  <a:pt x="15969" y="7062"/>
                </a:cubicBezTo>
                <a:cubicBezTo>
                  <a:pt x="16043" y="6628"/>
                  <a:pt x="16182" y="6361"/>
                  <a:pt x="16319" y="6393"/>
                </a:cubicBezTo>
                <a:close/>
                <a:moveTo>
                  <a:pt x="9322" y="6429"/>
                </a:moveTo>
                <a:cubicBezTo>
                  <a:pt x="9341" y="6433"/>
                  <a:pt x="9361" y="6444"/>
                  <a:pt x="9380" y="6461"/>
                </a:cubicBezTo>
                <a:cubicBezTo>
                  <a:pt x="9581" y="6638"/>
                  <a:pt x="9697" y="7404"/>
                  <a:pt x="9718" y="8154"/>
                </a:cubicBezTo>
                <a:cubicBezTo>
                  <a:pt x="9795" y="10888"/>
                  <a:pt x="9554" y="13460"/>
                  <a:pt x="9194" y="13410"/>
                </a:cubicBezTo>
                <a:cubicBezTo>
                  <a:pt x="9017" y="13385"/>
                  <a:pt x="8857" y="12429"/>
                  <a:pt x="8818" y="11425"/>
                </a:cubicBezTo>
                <a:cubicBezTo>
                  <a:pt x="8764" y="10061"/>
                  <a:pt x="8753" y="8395"/>
                  <a:pt x="8972" y="7098"/>
                </a:cubicBezTo>
                <a:cubicBezTo>
                  <a:pt x="9045" y="6664"/>
                  <a:pt x="9184" y="6397"/>
                  <a:pt x="9322" y="6429"/>
                </a:cubicBezTo>
                <a:close/>
                <a:moveTo>
                  <a:pt x="12345" y="15259"/>
                </a:moveTo>
                <a:lnTo>
                  <a:pt x="12330" y="18379"/>
                </a:lnTo>
                <a:cubicBezTo>
                  <a:pt x="12326" y="18719"/>
                  <a:pt x="12308" y="19042"/>
                  <a:pt x="12278" y="19344"/>
                </a:cubicBezTo>
                <a:cubicBezTo>
                  <a:pt x="12248" y="19635"/>
                  <a:pt x="12207" y="19910"/>
                  <a:pt x="12145" y="20132"/>
                </a:cubicBezTo>
                <a:cubicBezTo>
                  <a:pt x="12100" y="20297"/>
                  <a:pt x="12043" y="20428"/>
                  <a:pt x="11984" y="20522"/>
                </a:cubicBezTo>
                <a:cubicBezTo>
                  <a:pt x="11917" y="20629"/>
                  <a:pt x="11843" y="20691"/>
                  <a:pt x="11766" y="20623"/>
                </a:cubicBezTo>
                <a:cubicBezTo>
                  <a:pt x="11619" y="20494"/>
                  <a:pt x="11546" y="20018"/>
                  <a:pt x="11526" y="19546"/>
                </a:cubicBezTo>
                <a:cubicBezTo>
                  <a:pt x="11503" y="19043"/>
                  <a:pt x="11535" y="18516"/>
                  <a:pt x="11634" y="18075"/>
                </a:cubicBezTo>
                <a:lnTo>
                  <a:pt x="12345" y="1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8217002" y="1293665"/>
            <a:ext cx="2775887" cy="684141"/>
            <a:chOff x="8217002" y="1293665"/>
            <a:chExt cx="2775887" cy="684141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8217002" y="1293665"/>
              <a:ext cx="548553" cy="684141"/>
              <a:chOff x="8217002" y="1293665"/>
              <a:chExt cx="548553" cy="684141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8250922" y="1293665"/>
                <a:ext cx="475127" cy="475127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dk2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8609263" y="1623583"/>
                <a:ext cx="129795" cy="12979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 flipH="1">
                <a:off x="8638871" y="1652348"/>
                <a:ext cx="69648" cy="6964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l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8217002" y="1782881"/>
                <a:ext cx="548553" cy="194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Your Story</a:t>
                </a: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9701892" y="1293665"/>
              <a:ext cx="548553" cy="684141"/>
              <a:chOff x="9748683" y="1293665"/>
              <a:chExt cx="548553" cy="684141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9788305" y="1293665"/>
                <a:ext cx="475127" cy="475127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9748683" y="1782881"/>
                <a:ext cx="548553" cy="194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 sz="500">
                  <a:solidFill>
                    <a:srgbClr val="11151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3" name="Google Shape;103;p13"/>
            <p:cNvGrpSpPr/>
            <p:nvPr/>
          </p:nvGrpSpPr>
          <p:grpSpPr>
            <a:xfrm>
              <a:off x="10444336" y="1293665"/>
              <a:ext cx="548553" cy="684141"/>
              <a:chOff x="10444336" y="1293665"/>
              <a:chExt cx="548553" cy="684141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10481050" y="1293665"/>
                <a:ext cx="475127" cy="475127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0444336" y="1782881"/>
                <a:ext cx="548553" cy="194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 sz="500">
                  <a:solidFill>
                    <a:srgbClr val="11151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6" name="Google Shape;106;p13"/>
            <p:cNvGrpSpPr/>
            <p:nvPr/>
          </p:nvGrpSpPr>
          <p:grpSpPr>
            <a:xfrm>
              <a:off x="8959447" y="1293665"/>
              <a:ext cx="548553" cy="684141"/>
              <a:chOff x="8863524" y="1293665"/>
              <a:chExt cx="548553" cy="684141"/>
            </a:xfrm>
          </p:grpSpPr>
          <p:sp>
            <p:nvSpPr>
              <p:cNvPr id="107" name="Google Shape;107;p13"/>
              <p:cNvSpPr/>
              <p:nvPr/>
            </p:nvSpPr>
            <p:spPr>
              <a:xfrm>
                <a:off x="8900238" y="1293665"/>
                <a:ext cx="475127" cy="475127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8863524" y="1782881"/>
                <a:ext cx="548553" cy="194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9044429" y="1723115"/>
                <a:ext cx="186744" cy="7938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1"/>
                  </a:gs>
                  <a:gs pos="39000">
                    <a:schemeClr val="accent2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16200000" scaled="0"/>
              </a:gradFill>
              <a:ln w="12700" cap="flat" cmpd="sng">
                <a:solidFill>
                  <a:schemeClr val="dk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9026413" y="1704056"/>
                <a:ext cx="222775" cy="107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LIVE</a:t>
                </a:r>
                <a:endParaRPr/>
              </a:p>
            </p:txBody>
          </p:sp>
        </p:grpSp>
      </p:grpSp>
      <p:sp>
        <p:nvSpPr>
          <p:cNvPr id="111" name="Google Shape;111;p13"/>
          <p:cNvSpPr/>
          <p:nvPr/>
        </p:nvSpPr>
        <p:spPr>
          <a:xfrm>
            <a:off x="8283499" y="2281875"/>
            <a:ext cx="379670" cy="37967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707029" y="2303034"/>
            <a:ext cx="97125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Your </a:t>
            </a:r>
            <a:r>
              <a:rPr lang="en-US" sz="700">
                <a:solidFill>
                  <a:schemeClr val="lt2"/>
                </a:solidFill>
                <a:latin typeface="Geo"/>
                <a:ea typeface="Geo"/>
                <a:cs typeface="Geo"/>
                <a:sym typeface="Geo"/>
              </a:rPr>
              <a:t>Nickname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8707030" y="2455670"/>
            <a:ext cx="97125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Location</a:t>
            </a:r>
            <a:endParaRPr sz="1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4" name="Google Shape;114;p13"/>
          <p:cNvSpPr/>
          <p:nvPr/>
        </p:nvSpPr>
        <p:spPr>
          <a:xfrm flipH="1">
            <a:off x="10897685" y="2406938"/>
            <a:ext cx="26556" cy="26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3"/>
          <p:cNvSpPr/>
          <p:nvPr/>
        </p:nvSpPr>
        <p:spPr>
          <a:xfrm flipH="1">
            <a:off x="10897685" y="2467908"/>
            <a:ext cx="26556" cy="26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3"/>
          <p:cNvSpPr/>
          <p:nvPr/>
        </p:nvSpPr>
        <p:spPr>
          <a:xfrm flipH="1">
            <a:off x="10897685" y="2528878"/>
            <a:ext cx="26556" cy="26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3"/>
          <p:cNvSpPr/>
          <p:nvPr/>
        </p:nvSpPr>
        <p:spPr>
          <a:xfrm flipH="1">
            <a:off x="8616320" y="5933708"/>
            <a:ext cx="180659" cy="178488"/>
          </a:xfrm>
          <a:custGeom>
            <a:avLst/>
            <a:gdLst/>
            <a:ahLst/>
            <a:cxnLst/>
            <a:rect l="l" t="t" r="r" b="b"/>
            <a:pathLst>
              <a:path w="20594" h="21550" extrusionOk="0">
                <a:moveTo>
                  <a:pt x="10831" y="0"/>
                </a:moveTo>
                <a:cubicBezTo>
                  <a:pt x="8332" y="0"/>
                  <a:pt x="5834" y="997"/>
                  <a:pt x="3927" y="2992"/>
                </a:cubicBezTo>
                <a:cubicBezTo>
                  <a:pt x="965" y="6092"/>
                  <a:pt x="307" y="10686"/>
                  <a:pt x="1948" y="14454"/>
                </a:cubicBezTo>
                <a:lnTo>
                  <a:pt x="34" y="20450"/>
                </a:lnTo>
                <a:cubicBezTo>
                  <a:pt x="-53" y="20756"/>
                  <a:pt x="30" y="21086"/>
                  <a:pt x="248" y="21309"/>
                </a:cubicBezTo>
                <a:cubicBezTo>
                  <a:pt x="455" y="21519"/>
                  <a:pt x="753" y="21600"/>
                  <a:pt x="1031" y="21520"/>
                </a:cubicBezTo>
                <a:lnTo>
                  <a:pt x="6758" y="19501"/>
                </a:lnTo>
                <a:cubicBezTo>
                  <a:pt x="10362" y="21232"/>
                  <a:pt x="14766" y="20547"/>
                  <a:pt x="17734" y="17441"/>
                </a:cubicBezTo>
                <a:cubicBezTo>
                  <a:pt x="21547" y="13451"/>
                  <a:pt x="21547" y="6982"/>
                  <a:pt x="17734" y="2992"/>
                </a:cubicBezTo>
                <a:cubicBezTo>
                  <a:pt x="15828" y="997"/>
                  <a:pt x="13329" y="0"/>
                  <a:pt x="10831" y="0"/>
                </a:cubicBezTo>
                <a:close/>
                <a:moveTo>
                  <a:pt x="10831" y="1748"/>
                </a:moveTo>
                <a:cubicBezTo>
                  <a:pt x="12902" y="1748"/>
                  <a:pt x="14973" y="2574"/>
                  <a:pt x="16553" y="4228"/>
                </a:cubicBezTo>
                <a:cubicBezTo>
                  <a:pt x="19714" y="7535"/>
                  <a:pt x="19714" y="12898"/>
                  <a:pt x="16553" y="16205"/>
                </a:cubicBezTo>
                <a:cubicBezTo>
                  <a:pt x="14153" y="18717"/>
                  <a:pt x="10621" y="19315"/>
                  <a:pt x="7676" y="18012"/>
                </a:cubicBezTo>
                <a:lnTo>
                  <a:pt x="7255" y="17821"/>
                </a:lnTo>
                <a:cubicBezTo>
                  <a:pt x="7128" y="17749"/>
                  <a:pt x="6987" y="17709"/>
                  <a:pt x="6842" y="17704"/>
                </a:cubicBezTo>
                <a:cubicBezTo>
                  <a:pt x="6736" y="17700"/>
                  <a:pt x="6630" y="17716"/>
                  <a:pt x="6529" y="17750"/>
                </a:cubicBezTo>
                <a:lnTo>
                  <a:pt x="2108" y="19305"/>
                </a:lnTo>
                <a:lnTo>
                  <a:pt x="3616" y="14593"/>
                </a:lnTo>
                <a:cubicBezTo>
                  <a:pt x="3651" y="14492"/>
                  <a:pt x="3667" y="14384"/>
                  <a:pt x="3661" y="14276"/>
                </a:cubicBezTo>
                <a:cubicBezTo>
                  <a:pt x="3655" y="14170"/>
                  <a:pt x="3628" y="14066"/>
                  <a:pt x="3583" y="13971"/>
                </a:cubicBezTo>
                <a:lnTo>
                  <a:pt x="3457" y="13709"/>
                </a:lnTo>
                <a:cubicBezTo>
                  <a:pt x="2084" y="10495"/>
                  <a:pt x="2660" y="6790"/>
                  <a:pt x="5109" y="4228"/>
                </a:cubicBezTo>
                <a:cubicBezTo>
                  <a:pt x="6689" y="2575"/>
                  <a:pt x="8760" y="1748"/>
                  <a:pt x="10831" y="17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8228583" y="5933743"/>
            <a:ext cx="202975" cy="178418"/>
          </a:xfrm>
          <a:custGeom>
            <a:avLst/>
            <a:gdLst/>
            <a:ahLst/>
            <a:cxnLst/>
            <a:rect l="l" t="t" r="r" b="b"/>
            <a:pathLst>
              <a:path w="20433" h="20817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  <a:moveTo>
                  <a:pt x="14711" y="1883"/>
                </a:moveTo>
                <a:cubicBezTo>
                  <a:pt x="15579" y="1896"/>
                  <a:pt x="16448" y="2229"/>
                  <a:pt x="17177" y="2896"/>
                </a:cubicBezTo>
                <a:cubicBezTo>
                  <a:pt x="19169" y="4717"/>
                  <a:pt x="19317" y="8155"/>
                  <a:pt x="17492" y="10197"/>
                </a:cubicBezTo>
                <a:lnTo>
                  <a:pt x="10186" y="18563"/>
                </a:lnTo>
                <a:lnTo>
                  <a:pt x="2635" y="9791"/>
                </a:lnTo>
                <a:cubicBezTo>
                  <a:pt x="1207" y="7891"/>
                  <a:pt x="1305" y="5030"/>
                  <a:pt x="2858" y="3267"/>
                </a:cubicBezTo>
                <a:cubicBezTo>
                  <a:pt x="4550" y="1347"/>
                  <a:pt x="7281" y="1447"/>
                  <a:pt x="8865" y="3487"/>
                </a:cubicBezTo>
                <a:lnTo>
                  <a:pt x="9493" y="4286"/>
                </a:lnTo>
                <a:cubicBezTo>
                  <a:pt x="9683" y="4544"/>
                  <a:pt x="9968" y="4681"/>
                  <a:pt x="10259" y="4654"/>
                </a:cubicBezTo>
                <a:cubicBezTo>
                  <a:pt x="10479" y="4634"/>
                  <a:pt x="10685" y="4521"/>
                  <a:pt x="10838" y="4336"/>
                </a:cubicBezTo>
                <a:lnTo>
                  <a:pt x="11672" y="3400"/>
                </a:lnTo>
                <a:cubicBezTo>
                  <a:pt x="12482" y="2383"/>
                  <a:pt x="13595" y="1868"/>
                  <a:pt x="14711" y="18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8981740" y="5923043"/>
            <a:ext cx="208786" cy="209294"/>
          </a:xfrm>
          <a:custGeom>
            <a:avLst/>
            <a:gdLst/>
            <a:ahLst/>
            <a:cxnLst/>
            <a:rect l="l" t="t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10814382" y="5933743"/>
            <a:ext cx="141795" cy="178418"/>
          </a:xfrm>
          <a:custGeom>
            <a:avLst/>
            <a:gdLst/>
            <a:ahLst/>
            <a:cxnLst/>
            <a:rect l="l" t="t" r="r" b="b"/>
            <a:pathLst>
              <a:path w="21596" h="21544" extrusionOk="0">
                <a:moveTo>
                  <a:pt x="6011" y="0"/>
                </a:moveTo>
                <a:cubicBezTo>
                  <a:pt x="5146" y="0"/>
                  <a:pt x="4495" y="0"/>
                  <a:pt x="3945" y="30"/>
                </a:cubicBezTo>
                <a:cubicBezTo>
                  <a:pt x="3395" y="59"/>
                  <a:pt x="2946" y="117"/>
                  <a:pt x="2484" y="233"/>
                </a:cubicBezTo>
                <a:cubicBezTo>
                  <a:pt x="1976" y="380"/>
                  <a:pt x="1521" y="612"/>
                  <a:pt x="1148" y="908"/>
                </a:cubicBezTo>
                <a:cubicBezTo>
                  <a:pt x="774" y="1204"/>
                  <a:pt x="482" y="1565"/>
                  <a:pt x="297" y="1968"/>
                </a:cubicBezTo>
                <a:cubicBezTo>
                  <a:pt x="149" y="2336"/>
                  <a:pt x="76" y="2693"/>
                  <a:pt x="39" y="3129"/>
                </a:cubicBezTo>
                <a:cubicBezTo>
                  <a:pt x="2" y="3565"/>
                  <a:pt x="2" y="4080"/>
                  <a:pt x="2" y="4763"/>
                </a:cubicBezTo>
                <a:lnTo>
                  <a:pt x="0" y="20694"/>
                </a:lnTo>
                <a:cubicBezTo>
                  <a:pt x="17" y="21024"/>
                  <a:pt x="263" y="21319"/>
                  <a:pt x="640" y="21459"/>
                </a:cubicBezTo>
                <a:cubicBezTo>
                  <a:pt x="1015" y="21600"/>
                  <a:pt x="1458" y="21564"/>
                  <a:pt x="1790" y="21366"/>
                </a:cubicBezTo>
                <a:lnTo>
                  <a:pt x="10847" y="16253"/>
                </a:lnTo>
                <a:lnTo>
                  <a:pt x="19773" y="21353"/>
                </a:lnTo>
                <a:cubicBezTo>
                  <a:pt x="20161" y="21586"/>
                  <a:pt x="20692" y="21599"/>
                  <a:pt x="21096" y="21385"/>
                </a:cubicBezTo>
                <a:cubicBezTo>
                  <a:pt x="21412" y="21219"/>
                  <a:pt x="21600" y="20937"/>
                  <a:pt x="21596" y="20637"/>
                </a:cubicBezTo>
                <a:lnTo>
                  <a:pt x="21593" y="4784"/>
                </a:lnTo>
                <a:cubicBezTo>
                  <a:pt x="21593" y="4091"/>
                  <a:pt x="21593" y="3571"/>
                  <a:pt x="21556" y="3132"/>
                </a:cubicBezTo>
                <a:cubicBezTo>
                  <a:pt x="21519" y="2693"/>
                  <a:pt x="21446" y="2336"/>
                  <a:pt x="21298" y="1968"/>
                </a:cubicBezTo>
                <a:cubicBezTo>
                  <a:pt x="21113" y="1565"/>
                  <a:pt x="20821" y="1204"/>
                  <a:pt x="20447" y="908"/>
                </a:cubicBezTo>
                <a:cubicBezTo>
                  <a:pt x="20073" y="612"/>
                  <a:pt x="19619" y="380"/>
                  <a:pt x="19111" y="233"/>
                </a:cubicBezTo>
                <a:cubicBezTo>
                  <a:pt x="18646" y="117"/>
                  <a:pt x="18196" y="58"/>
                  <a:pt x="17646" y="29"/>
                </a:cubicBezTo>
                <a:cubicBezTo>
                  <a:pt x="17096" y="0"/>
                  <a:pt x="16446" y="0"/>
                  <a:pt x="15585" y="0"/>
                </a:cubicBezTo>
                <a:lnTo>
                  <a:pt x="6037" y="0"/>
                </a:lnTo>
                <a:lnTo>
                  <a:pt x="6011" y="0"/>
                </a:lnTo>
                <a:close/>
                <a:moveTo>
                  <a:pt x="4820" y="1765"/>
                </a:moveTo>
                <a:lnTo>
                  <a:pt x="4832" y="1765"/>
                </a:lnTo>
                <a:lnTo>
                  <a:pt x="16775" y="1765"/>
                </a:lnTo>
                <a:cubicBezTo>
                  <a:pt x="17157" y="1765"/>
                  <a:pt x="17445" y="1765"/>
                  <a:pt x="17689" y="1778"/>
                </a:cubicBezTo>
                <a:cubicBezTo>
                  <a:pt x="17933" y="1791"/>
                  <a:pt x="18134" y="1817"/>
                  <a:pt x="18340" y="1869"/>
                </a:cubicBezTo>
                <a:cubicBezTo>
                  <a:pt x="18565" y="1934"/>
                  <a:pt x="18767" y="2037"/>
                  <a:pt x="18932" y="2168"/>
                </a:cubicBezTo>
                <a:cubicBezTo>
                  <a:pt x="19098" y="2299"/>
                  <a:pt x="19228" y="2459"/>
                  <a:pt x="19310" y="2638"/>
                </a:cubicBezTo>
                <a:cubicBezTo>
                  <a:pt x="19375" y="2801"/>
                  <a:pt x="19407" y="2960"/>
                  <a:pt x="19424" y="3155"/>
                </a:cubicBezTo>
                <a:cubicBezTo>
                  <a:pt x="19440" y="3350"/>
                  <a:pt x="19440" y="3580"/>
                  <a:pt x="19440" y="3888"/>
                </a:cubicBezTo>
                <a:lnTo>
                  <a:pt x="19440" y="19028"/>
                </a:lnTo>
                <a:lnTo>
                  <a:pt x="11464" y="14482"/>
                </a:lnTo>
                <a:cubicBezTo>
                  <a:pt x="11270" y="14366"/>
                  <a:pt x="11033" y="14305"/>
                  <a:pt x="10791" y="14308"/>
                </a:cubicBezTo>
                <a:cubicBezTo>
                  <a:pt x="10558" y="14310"/>
                  <a:pt x="10333" y="14371"/>
                  <a:pt x="10147" y="14482"/>
                </a:cubicBezTo>
                <a:lnTo>
                  <a:pt x="2155" y="19028"/>
                </a:lnTo>
                <a:lnTo>
                  <a:pt x="2155" y="3879"/>
                </a:lnTo>
                <a:cubicBezTo>
                  <a:pt x="2155" y="3576"/>
                  <a:pt x="2155" y="3347"/>
                  <a:pt x="2171" y="3153"/>
                </a:cubicBezTo>
                <a:cubicBezTo>
                  <a:pt x="2187" y="2960"/>
                  <a:pt x="2220" y="2801"/>
                  <a:pt x="2285" y="2638"/>
                </a:cubicBezTo>
                <a:cubicBezTo>
                  <a:pt x="2367" y="2459"/>
                  <a:pt x="2497" y="2299"/>
                  <a:pt x="2663" y="2168"/>
                </a:cubicBezTo>
                <a:cubicBezTo>
                  <a:pt x="2829" y="2037"/>
                  <a:pt x="3031" y="1934"/>
                  <a:pt x="3256" y="1869"/>
                </a:cubicBezTo>
                <a:cubicBezTo>
                  <a:pt x="3461" y="1817"/>
                  <a:pt x="3660" y="1791"/>
                  <a:pt x="3904" y="1778"/>
                </a:cubicBezTo>
                <a:cubicBezTo>
                  <a:pt x="4148" y="1765"/>
                  <a:pt x="4437" y="1765"/>
                  <a:pt x="4820" y="17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8311351" y="6161864"/>
            <a:ext cx="119858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  <a:latin typeface="Geo"/>
                <a:ea typeface="Geo"/>
                <a:cs typeface="Geo"/>
                <a:sym typeface="Geo"/>
              </a:rPr>
              <a:t>100 Likes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234283" y="6227918"/>
            <a:ext cx="97272" cy="85500"/>
          </a:xfrm>
          <a:custGeom>
            <a:avLst/>
            <a:gdLst/>
            <a:ahLst/>
            <a:cxnLst/>
            <a:rect l="l" t="t" r="r" b="b"/>
            <a:pathLst>
              <a:path w="20433" h="20816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8093068" y="401162"/>
            <a:ext cx="3007516" cy="6055676"/>
          </a:xfrm>
          <a:prstGeom prst="roundRect">
            <a:avLst>
              <a:gd name="adj" fmla="val 1623"/>
            </a:avLst>
          </a:prstGeom>
          <a:noFill/>
          <a:ln w="3175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3773" r="13773"/>
          <a:stretch/>
        </p:blipFill>
        <p:spPr>
          <a:xfrm>
            <a:off x="8104395" y="2852738"/>
            <a:ext cx="29813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954400" y="2087888"/>
            <a:ext cx="64035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Instagram  Influencers Data</a:t>
            </a:r>
            <a:endParaRPr sz="4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MODEL BUILDING AND EVALUATION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76050" y="1690825"/>
            <a:ext cx="10839900" cy="54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813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600" b="1" u="sng">
                <a:solidFill>
                  <a:schemeClr val="lt1"/>
                </a:solidFill>
              </a:rPr>
              <a:t>Model Used</a:t>
            </a:r>
            <a:r>
              <a:rPr lang="en-US" sz="2600" b="1">
                <a:solidFill>
                  <a:schemeClr val="lt1"/>
                </a:solidFill>
              </a:rPr>
              <a:t>:</a:t>
            </a:r>
            <a:r>
              <a:rPr lang="en-US" sz="2600">
                <a:solidFill>
                  <a:schemeClr val="lt1"/>
                </a:solidFill>
              </a:rPr>
              <a:t> Random Forest Regressor (Hyperparameter Tuned)</a:t>
            </a:r>
            <a:endParaRPr sz="26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  <a:p>
            <a:pPr marL="457200" lvl="0" indent="-3813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600" b="1" u="sng">
                <a:solidFill>
                  <a:schemeClr val="lt1"/>
                </a:solidFill>
              </a:rPr>
              <a:t>Performance Metrics</a:t>
            </a:r>
            <a:r>
              <a:rPr lang="en-US" sz="2600" b="1">
                <a:solidFill>
                  <a:schemeClr val="lt1"/>
                </a:solidFill>
              </a:rPr>
              <a:t>:</a:t>
            </a:r>
            <a:endParaRPr sz="2600">
              <a:solidFill>
                <a:schemeClr val="lt1"/>
              </a:solidFill>
            </a:endParaRPr>
          </a:p>
          <a:p>
            <a:pPr marL="914400" lvl="1" indent="-3813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Train RMSE:</a:t>
            </a:r>
            <a:r>
              <a:rPr lang="en-US" sz="2600">
                <a:solidFill>
                  <a:schemeClr val="lt1"/>
                </a:solidFill>
              </a:rPr>
              <a:t> 2.69 (excellent fit on training data, indicating strong model capacity)</a:t>
            </a:r>
            <a:endParaRPr sz="2600">
              <a:solidFill>
                <a:schemeClr val="lt1"/>
              </a:solidFill>
            </a:endParaRPr>
          </a:p>
          <a:p>
            <a:pPr marL="914400" lvl="1" indent="-3813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Test RMSE:</a:t>
            </a:r>
            <a:r>
              <a:rPr lang="en-US" sz="2600">
                <a:solidFill>
                  <a:schemeClr val="lt1"/>
                </a:solidFill>
              </a:rPr>
              <a:t> 12.77 (higher than train RMSE, suggesting some overfitting or data complexity)</a:t>
            </a:r>
            <a:endParaRPr sz="2600">
              <a:solidFill>
                <a:schemeClr val="lt1"/>
              </a:solidFill>
            </a:endParaRPr>
          </a:p>
          <a:p>
            <a:pPr marL="914400" lvl="1" indent="-3813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Train R²:</a:t>
            </a:r>
            <a:r>
              <a:rPr lang="en-US" sz="2600">
                <a:solidFill>
                  <a:schemeClr val="lt1"/>
                </a:solidFill>
              </a:rPr>
              <a:t> 0.87 (captures 87% of the variance in training data, a strong result)</a:t>
            </a:r>
            <a:endParaRPr sz="2600">
              <a:solidFill>
                <a:schemeClr val="lt1"/>
              </a:solidFill>
            </a:endParaRPr>
          </a:p>
          <a:p>
            <a:pPr marL="914400" lvl="1" indent="-3813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Test R²:</a:t>
            </a:r>
            <a:r>
              <a:rPr lang="en-US" sz="2600">
                <a:solidFill>
                  <a:schemeClr val="lt1"/>
                </a:solidFill>
              </a:rPr>
              <a:t> 0.04 (positive but low, indicating limited generalization on unseen data)</a:t>
            </a:r>
            <a:endParaRPr sz="26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762125" y="-1221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CONCLUSION</a:t>
            </a:r>
            <a:r>
              <a:rPr lang="en-US" b="1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81150" y="867600"/>
            <a:ext cx="12192000" cy="68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683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20"/>
              <a:buAutoNum type="arabicPeriod"/>
            </a:pPr>
            <a:r>
              <a:rPr lang="en-US" sz="2019" b="1">
                <a:solidFill>
                  <a:schemeClr val="lt1"/>
                </a:solidFill>
              </a:rPr>
              <a:t>Influencer Engagement Dynamics:</a:t>
            </a:r>
            <a:endParaRPr sz="2019" b="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Font typeface="Calibri"/>
              <a:buChar char="●"/>
            </a:pPr>
            <a:r>
              <a:rPr lang="en-US" sz="1931">
                <a:solidFill>
                  <a:schemeClr val="lt1"/>
                </a:solidFill>
              </a:rPr>
              <a:t>Smaller influencers tend to have higher engagement rates, indicating a more loyal and responsive follower base.</a:t>
            </a:r>
            <a:br>
              <a:rPr lang="en-US" sz="1931">
                <a:solidFill>
                  <a:schemeClr val="lt1"/>
                </a:solidFill>
              </a:rPr>
            </a:br>
            <a:endParaRPr sz="193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Font typeface="Calibri"/>
              <a:buChar char="●"/>
            </a:pPr>
            <a:r>
              <a:rPr lang="en-US" sz="1931">
                <a:solidFill>
                  <a:schemeClr val="lt1"/>
                </a:solidFill>
              </a:rPr>
              <a:t>Brands targeting niche audiences can achieve higher ROI by collaborating with micro and nano influencers.</a:t>
            </a:r>
            <a:endParaRPr sz="193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931">
              <a:solidFill>
                <a:schemeClr val="lt1"/>
              </a:solidFill>
            </a:endParaRPr>
          </a:p>
          <a:p>
            <a:pPr marL="457200" lvl="0" indent="-35683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20"/>
              <a:buAutoNum type="arabicPeriod"/>
            </a:pPr>
            <a:r>
              <a:rPr lang="en-US" sz="2019" b="1">
                <a:solidFill>
                  <a:schemeClr val="lt1"/>
                </a:solidFill>
              </a:rPr>
              <a:t>Market Distribution:</a:t>
            </a:r>
            <a:endParaRPr sz="2019" b="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Font typeface="Calibri"/>
              <a:buChar char="●"/>
            </a:pPr>
            <a:r>
              <a:rPr lang="en-US" sz="1931">
                <a:solidFill>
                  <a:schemeClr val="lt1"/>
                </a:solidFill>
              </a:rPr>
              <a:t>The dominance of US-based influencers suggests a significant market opportunity for brands targeting US audiences.</a:t>
            </a:r>
            <a:endParaRPr sz="193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Font typeface="Calibri"/>
              <a:buChar char="●"/>
            </a:pPr>
            <a:r>
              <a:rPr lang="en-US" sz="1931">
                <a:solidFill>
                  <a:schemeClr val="lt1"/>
                </a:solidFill>
              </a:rPr>
              <a:t>Emerging markets like Brazil, India, and Indonesia also present growing potential for influencer marketing.</a:t>
            </a:r>
            <a:endParaRPr sz="193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931">
              <a:solidFill>
                <a:schemeClr val="lt1"/>
              </a:solidFill>
            </a:endParaRPr>
          </a:p>
          <a:p>
            <a:pPr marL="457200" lvl="0" indent="-35683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20"/>
              <a:buAutoNum type="arabicPeriod"/>
            </a:pPr>
            <a:r>
              <a:rPr lang="en-US" sz="2019" b="1">
                <a:solidFill>
                  <a:schemeClr val="lt1"/>
                </a:solidFill>
              </a:rPr>
              <a:t>Content Quality and Influence Score:</a:t>
            </a:r>
            <a:endParaRPr sz="2019" b="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Char char="●"/>
            </a:pPr>
            <a:r>
              <a:rPr lang="en-US" sz="1931">
                <a:solidFill>
                  <a:schemeClr val="lt1"/>
                </a:solidFill>
              </a:rPr>
              <a:t>The moderate correlation between </a:t>
            </a:r>
            <a:r>
              <a:rPr lang="en-US" sz="1931" b="1">
                <a:solidFill>
                  <a:schemeClr val="lt1"/>
                </a:solidFill>
              </a:rPr>
              <a:t>Followers</a:t>
            </a:r>
            <a:r>
              <a:rPr lang="en-US" sz="1931">
                <a:solidFill>
                  <a:schemeClr val="lt1"/>
                </a:solidFill>
              </a:rPr>
              <a:t> and </a:t>
            </a:r>
            <a:r>
              <a:rPr lang="en-US" sz="1931" b="1">
                <a:solidFill>
                  <a:schemeClr val="lt1"/>
                </a:solidFill>
              </a:rPr>
              <a:t>Influence Score</a:t>
            </a:r>
            <a:r>
              <a:rPr lang="en-US" sz="1931">
                <a:solidFill>
                  <a:schemeClr val="lt1"/>
                </a:solidFill>
              </a:rPr>
              <a:t> (0.37) suggests that follower count alone is not a sufficient measure of influence.</a:t>
            </a:r>
            <a:endParaRPr sz="193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2"/>
              <a:buChar char="●"/>
            </a:pPr>
            <a:r>
              <a:rPr lang="en-US" sz="1931" b="1">
                <a:solidFill>
                  <a:schemeClr val="lt1"/>
                </a:solidFill>
              </a:rPr>
              <a:t>Total Likes</a:t>
            </a:r>
            <a:r>
              <a:rPr lang="en-US" sz="1931">
                <a:solidFill>
                  <a:schemeClr val="lt1"/>
                </a:solidFill>
              </a:rPr>
              <a:t> and </a:t>
            </a:r>
            <a:r>
              <a:rPr lang="en-US" sz="1931" b="1">
                <a:solidFill>
                  <a:schemeClr val="lt1"/>
                </a:solidFill>
              </a:rPr>
              <a:t>Average Likes</a:t>
            </a:r>
            <a:r>
              <a:rPr lang="en-US" sz="1931">
                <a:solidFill>
                  <a:schemeClr val="lt1"/>
                </a:solidFill>
              </a:rPr>
              <a:t> have a strong positive impact, emphasizing the importance of engaging content.</a:t>
            </a:r>
            <a:endParaRPr sz="193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931">
              <a:solidFill>
                <a:schemeClr val="lt1"/>
              </a:solidFill>
            </a:endParaRPr>
          </a:p>
          <a:p>
            <a:pPr marL="457200" lvl="0" indent="-351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32"/>
              <a:buAutoNum type="arabicPeriod"/>
            </a:pPr>
            <a:r>
              <a:rPr lang="en-US" sz="1931">
                <a:solidFill>
                  <a:schemeClr val="lt1"/>
                </a:solidFill>
              </a:rPr>
              <a:t>The </a:t>
            </a:r>
            <a:r>
              <a:rPr lang="en-US" sz="1931" b="1">
                <a:solidFill>
                  <a:schemeClr val="lt1"/>
                </a:solidFill>
              </a:rPr>
              <a:t>Random Forest</a:t>
            </a:r>
            <a:r>
              <a:rPr lang="en-US" sz="1931">
                <a:solidFill>
                  <a:schemeClr val="lt1"/>
                </a:solidFill>
              </a:rPr>
              <a:t> model showed a much stronger fit on training data (87% R²), indicating its potential for more accurate prediction with further tuning.</a:t>
            </a:r>
            <a:endParaRPr sz="193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530" b="1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695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6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-90238"/>
            <a:ext cx="12192000" cy="7038600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799925" scaled="0"/>
          </a:gra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26920" y="2037155"/>
            <a:ext cx="869090" cy="869130"/>
          </a:xfrm>
          <a:custGeom>
            <a:avLst/>
            <a:gdLst/>
            <a:ahLst/>
            <a:cxnLst/>
            <a:rect l="l" t="t" r="r" b="b"/>
            <a:pathLst>
              <a:path w="21599" h="21600" extrusionOk="0">
                <a:moveTo>
                  <a:pt x="8954" y="0"/>
                </a:moveTo>
                <a:cubicBezTo>
                  <a:pt x="6377" y="1"/>
                  <a:pt x="5076" y="3"/>
                  <a:pt x="3699" y="439"/>
                </a:cubicBezTo>
                <a:cubicBezTo>
                  <a:pt x="2184" y="990"/>
                  <a:pt x="990" y="2184"/>
                  <a:pt x="439" y="3699"/>
                </a:cubicBezTo>
                <a:cubicBezTo>
                  <a:pt x="0" y="5084"/>
                  <a:pt x="0" y="6387"/>
                  <a:pt x="0" y="8954"/>
                </a:cubicBezTo>
                <a:lnTo>
                  <a:pt x="0" y="12606"/>
                </a:lnTo>
                <a:cubicBezTo>
                  <a:pt x="0" y="15213"/>
                  <a:pt x="0" y="16517"/>
                  <a:pt x="439" y="17901"/>
                </a:cubicBezTo>
                <a:cubicBezTo>
                  <a:pt x="990" y="19416"/>
                  <a:pt x="2184" y="20609"/>
                  <a:pt x="3699" y="21161"/>
                </a:cubicBezTo>
                <a:cubicBezTo>
                  <a:pt x="5084" y="21600"/>
                  <a:pt x="6387" y="21600"/>
                  <a:pt x="8954" y="21600"/>
                </a:cubicBezTo>
                <a:lnTo>
                  <a:pt x="12606" y="21600"/>
                </a:lnTo>
                <a:cubicBezTo>
                  <a:pt x="15213" y="21600"/>
                  <a:pt x="16516" y="21600"/>
                  <a:pt x="17901" y="21161"/>
                </a:cubicBezTo>
                <a:cubicBezTo>
                  <a:pt x="19416" y="20609"/>
                  <a:pt x="20610" y="19416"/>
                  <a:pt x="21161" y="17901"/>
                </a:cubicBezTo>
                <a:cubicBezTo>
                  <a:pt x="21600" y="16517"/>
                  <a:pt x="21600" y="15213"/>
                  <a:pt x="21600" y="12645"/>
                </a:cubicBezTo>
                <a:lnTo>
                  <a:pt x="21600" y="8995"/>
                </a:lnTo>
                <a:cubicBezTo>
                  <a:pt x="21600" y="6388"/>
                  <a:pt x="21600" y="5084"/>
                  <a:pt x="21161" y="3699"/>
                </a:cubicBezTo>
                <a:cubicBezTo>
                  <a:pt x="20610" y="2184"/>
                  <a:pt x="19416" y="990"/>
                  <a:pt x="17901" y="439"/>
                </a:cubicBezTo>
                <a:cubicBezTo>
                  <a:pt x="16516" y="0"/>
                  <a:pt x="15213" y="0"/>
                  <a:pt x="12646" y="0"/>
                </a:cubicBezTo>
                <a:lnTo>
                  <a:pt x="8994" y="0"/>
                </a:lnTo>
                <a:lnTo>
                  <a:pt x="8954" y="0"/>
                </a:lnTo>
                <a:close/>
                <a:moveTo>
                  <a:pt x="8114" y="1711"/>
                </a:moveTo>
                <a:lnTo>
                  <a:pt x="8142" y="1711"/>
                </a:lnTo>
                <a:lnTo>
                  <a:pt x="13486" y="1711"/>
                </a:lnTo>
                <a:cubicBezTo>
                  <a:pt x="15322" y="1711"/>
                  <a:pt x="16254" y="1711"/>
                  <a:pt x="17244" y="2025"/>
                </a:cubicBezTo>
                <a:cubicBezTo>
                  <a:pt x="18327" y="2419"/>
                  <a:pt x="19181" y="3273"/>
                  <a:pt x="19575" y="4356"/>
                </a:cubicBezTo>
                <a:cubicBezTo>
                  <a:pt x="19889" y="5346"/>
                  <a:pt x="19889" y="6278"/>
                  <a:pt x="19889" y="8142"/>
                </a:cubicBezTo>
                <a:lnTo>
                  <a:pt x="19889" y="13486"/>
                </a:lnTo>
                <a:cubicBezTo>
                  <a:pt x="19889" y="15322"/>
                  <a:pt x="19889" y="16254"/>
                  <a:pt x="19575" y="17244"/>
                </a:cubicBezTo>
                <a:cubicBezTo>
                  <a:pt x="19181" y="18327"/>
                  <a:pt x="18327" y="19180"/>
                  <a:pt x="17244" y="19575"/>
                </a:cubicBezTo>
                <a:cubicBezTo>
                  <a:pt x="16254" y="19889"/>
                  <a:pt x="15322" y="19889"/>
                  <a:pt x="13458" y="19889"/>
                </a:cubicBezTo>
                <a:lnTo>
                  <a:pt x="8114" y="19889"/>
                </a:lnTo>
                <a:cubicBezTo>
                  <a:pt x="6278" y="19889"/>
                  <a:pt x="5347" y="19889"/>
                  <a:pt x="4357" y="19575"/>
                </a:cubicBezTo>
                <a:cubicBezTo>
                  <a:pt x="3273" y="19180"/>
                  <a:pt x="2419" y="18327"/>
                  <a:pt x="2025" y="17244"/>
                </a:cubicBezTo>
                <a:cubicBezTo>
                  <a:pt x="1711" y="16254"/>
                  <a:pt x="1712" y="15322"/>
                  <a:pt x="1712" y="13458"/>
                </a:cubicBezTo>
                <a:lnTo>
                  <a:pt x="1712" y="8114"/>
                </a:lnTo>
                <a:cubicBezTo>
                  <a:pt x="1712" y="6278"/>
                  <a:pt x="1711" y="5346"/>
                  <a:pt x="2025" y="4356"/>
                </a:cubicBezTo>
                <a:cubicBezTo>
                  <a:pt x="2419" y="3273"/>
                  <a:pt x="3273" y="2419"/>
                  <a:pt x="4357" y="2025"/>
                </a:cubicBezTo>
                <a:cubicBezTo>
                  <a:pt x="5341" y="1713"/>
                  <a:pt x="6271" y="1711"/>
                  <a:pt x="8114" y="1711"/>
                </a:cubicBezTo>
                <a:close/>
                <a:moveTo>
                  <a:pt x="16278" y="4442"/>
                </a:moveTo>
                <a:cubicBezTo>
                  <a:pt x="16059" y="4442"/>
                  <a:pt x="15840" y="4525"/>
                  <a:pt x="15673" y="4693"/>
                </a:cubicBezTo>
                <a:cubicBezTo>
                  <a:pt x="15339" y="5027"/>
                  <a:pt x="15339" y="5569"/>
                  <a:pt x="15673" y="5904"/>
                </a:cubicBezTo>
                <a:cubicBezTo>
                  <a:pt x="16007" y="6238"/>
                  <a:pt x="16550" y="6238"/>
                  <a:pt x="16884" y="5904"/>
                </a:cubicBezTo>
                <a:cubicBezTo>
                  <a:pt x="17218" y="5569"/>
                  <a:pt x="17218" y="5027"/>
                  <a:pt x="16884" y="4693"/>
                </a:cubicBezTo>
                <a:cubicBezTo>
                  <a:pt x="16717" y="4525"/>
                  <a:pt x="16497" y="4442"/>
                  <a:pt x="16278" y="4442"/>
                </a:cubicBezTo>
                <a:close/>
                <a:moveTo>
                  <a:pt x="10800" y="5901"/>
                </a:moveTo>
                <a:cubicBezTo>
                  <a:pt x="9553" y="5901"/>
                  <a:pt x="8305" y="6376"/>
                  <a:pt x="7353" y="7328"/>
                </a:cubicBezTo>
                <a:cubicBezTo>
                  <a:pt x="5450" y="9232"/>
                  <a:pt x="5450" y="12318"/>
                  <a:pt x="7353" y="14222"/>
                </a:cubicBezTo>
                <a:cubicBezTo>
                  <a:pt x="9257" y="16126"/>
                  <a:pt x="12343" y="16126"/>
                  <a:pt x="14247" y="14222"/>
                </a:cubicBezTo>
                <a:cubicBezTo>
                  <a:pt x="16150" y="12318"/>
                  <a:pt x="16150" y="9232"/>
                  <a:pt x="14247" y="7328"/>
                </a:cubicBezTo>
                <a:cubicBezTo>
                  <a:pt x="13295" y="6376"/>
                  <a:pt x="12048" y="5901"/>
                  <a:pt x="10800" y="5901"/>
                </a:cubicBezTo>
                <a:close/>
                <a:moveTo>
                  <a:pt x="10800" y="7612"/>
                </a:moveTo>
                <a:cubicBezTo>
                  <a:pt x="11610" y="7612"/>
                  <a:pt x="12419" y="7920"/>
                  <a:pt x="13037" y="8538"/>
                </a:cubicBezTo>
                <a:cubicBezTo>
                  <a:pt x="14272" y="9773"/>
                  <a:pt x="14272" y="11777"/>
                  <a:pt x="13037" y="13012"/>
                </a:cubicBezTo>
                <a:cubicBezTo>
                  <a:pt x="11802" y="14247"/>
                  <a:pt x="9798" y="14247"/>
                  <a:pt x="8563" y="13012"/>
                </a:cubicBezTo>
                <a:cubicBezTo>
                  <a:pt x="7328" y="11777"/>
                  <a:pt x="7328" y="9773"/>
                  <a:pt x="8563" y="8538"/>
                </a:cubicBezTo>
                <a:cubicBezTo>
                  <a:pt x="9181" y="7920"/>
                  <a:pt x="9991" y="7612"/>
                  <a:pt x="10800" y="76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8078204" y="388575"/>
            <a:ext cx="3007500" cy="812700"/>
          </a:xfrm>
          <a:prstGeom prst="roundRect">
            <a:avLst>
              <a:gd name="adj" fmla="val 5738"/>
            </a:avLst>
          </a:prstGeom>
          <a:solidFill>
            <a:srgbClr val="F7FBFB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8093068" y="1132802"/>
            <a:ext cx="3007500" cy="955200"/>
          </a:xfrm>
          <a:prstGeom prst="rect">
            <a:avLst/>
          </a:prstGeom>
          <a:solidFill>
            <a:srgbClr val="F7FBFB"/>
          </a:solidFill>
          <a:ln w="1905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2" name="Google Shape;202;p24"/>
          <p:cNvCxnSpPr/>
          <p:nvPr/>
        </p:nvCxnSpPr>
        <p:spPr>
          <a:xfrm>
            <a:off x="9104928" y="1132802"/>
            <a:ext cx="983700" cy="0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99997" sy="99997" flip="none" algn="tl"/>
          </a:blipFill>
          <a:ln w="1905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3" name="Google Shape;203;p24"/>
          <p:cNvSpPr/>
          <p:nvPr/>
        </p:nvSpPr>
        <p:spPr>
          <a:xfrm>
            <a:off x="10639958" y="677747"/>
            <a:ext cx="302761" cy="303495"/>
          </a:xfrm>
          <a:custGeom>
            <a:avLst/>
            <a:gdLst/>
            <a:ahLst/>
            <a:cxnLst/>
            <a:rect l="l" t="t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8267503" y="714404"/>
            <a:ext cx="272430" cy="226640"/>
          </a:xfrm>
          <a:custGeom>
            <a:avLst/>
            <a:gdLst/>
            <a:ahLst/>
            <a:cxnLst/>
            <a:rect l="l" t="t" r="r" b="b"/>
            <a:pathLst>
              <a:path w="21600" h="21595" extrusionOk="0">
                <a:moveTo>
                  <a:pt x="8090" y="1"/>
                </a:moveTo>
                <a:cubicBezTo>
                  <a:pt x="7963" y="3"/>
                  <a:pt x="7838" y="37"/>
                  <a:pt x="7723" y="101"/>
                </a:cubicBezTo>
                <a:cubicBezTo>
                  <a:pt x="7582" y="180"/>
                  <a:pt x="7460" y="300"/>
                  <a:pt x="7368" y="451"/>
                </a:cubicBezTo>
                <a:lnTo>
                  <a:pt x="5790" y="3288"/>
                </a:lnTo>
                <a:lnTo>
                  <a:pt x="4001" y="3288"/>
                </a:lnTo>
                <a:lnTo>
                  <a:pt x="3984" y="3288"/>
                </a:lnTo>
                <a:cubicBezTo>
                  <a:pt x="3410" y="3288"/>
                  <a:pt x="2979" y="3289"/>
                  <a:pt x="2614" y="3318"/>
                </a:cubicBezTo>
                <a:cubicBezTo>
                  <a:pt x="2250" y="3348"/>
                  <a:pt x="1952" y="3406"/>
                  <a:pt x="1646" y="3523"/>
                </a:cubicBezTo>
                <a:cubicBezTo>
                  <a:pt x="1309" y="3670"/>
                  <a:pt x="1008" y="3903"/>
                  <a:pt x="760" y="4201"/>
                </a:cubicBezTo>
                <a:cubicBezTo>
                  <a:pt x="512" y="4498"/>
                  <a:pt x="318" y="4860"/>
                  <a:pt x="195" y="5265"/>
                </a:cubicBezTo>
                <a:cubicBezTo>
                  <a:pt x="98" y="5635"/>
                  <a:pt x="49" y="5995"/>
                  <a:pt x="24" y="6433"/>
                </a:cubicBezTo>
                <a:cubicBezTo>
                  <a:pt x="0" y="6871"/>
                  <a:pt x="0" y="7388"/>
                  <a:pt x="0" y="8075"/>
                </a:cubicBezTo>
                <a:lnTo>
                  <a:pt x="0" y="16787"/>
                </a:lnTo>
                <a:cubicBezTo>
                  <a:pt x="0" y="17484"/>
                  <a:pt x="0" y="18006"/>
                  <a:pt x="24" y="18447"/>
                </a:cubicBezTo>
                <a:cubicBezTo>
                  <a:pt x="49" y="18888"/>
                  <a:pt x="98" y="19247"/>
                  <a:pt x="195" y="19617"/>
                </a:cubicBezTo>
                <a:cubicBezTo>
                  <a:pt x="318" y="20022"/>
                  <a:pt x="512" y="20384"/>
                  <a:pt x="760" y="20682"/>
                </a:cubicBezTo>
                <a:cubicBezTo>
                  <a:pt x="1008" y="20980"/>
                  <a:pt x="1309" y="21213"/>
                  <a:pt x="1646" y="21360"/>
                </a:cubicBezTo>
                <a:cubicBezTo>
                  <a:pt x="1954" y="21478"/>
                  <a:pt x="2253" y="21536"/>
                  <a:pt x="2618" y="21566"/>
                </a:cubicBezTo>
                <a:cubicBezTo>
                  <a:pt x="2982" y="21595"/>
                  <a:pt x="3413" y="21595"/>
                  <a:pt x="3984" y="21595"/>
                </a:cubicBezTo>
                <a:lnTo>
                  <a:pt x="17598" y="21595"/>
                </a:lnTo>
                <a:cubicBezTo>
                  <a:pt x="18178" y="21595"/>
                  <a:pt x="18613" y="21595"/>
                  <a:pt x="18980" y="21566"/>
                </a:cubicBezTo>
                <a:cubicBezTo>
                  <a:pt x="19347" y="21536"/>
                  <a:pt x="19646" y="21478"/>
                  <a:pt x="19954" y="21360"/>
                </a:cubicBezTo>
                <a:cubicBezTo>
                  <a:pt x="20291" y="21213"/>
                  <a:pt x="20592" y="20980"/>
                  <a:pt x="20840" y="20682"/>
                </a:cubicBezTo>
                <a:cubicBezTo>
                  <a:pt x="21088" y="20384"/>
                  <a:pt x="21282" y="20022"/>
                  <a:pt x="21405" y="19617"/>
                </a:cubicBezTo>
                <a:cubicBezTo>
                  <a:pt x="21502" y="19247"/>
                  <a:pt x="21551" y="18888"/>
                  <a:pt x="21576" y="18449"/>
                </a:cubicBezTo>
                <a:cubicBezTo>
                  <a:pt x="21600" y="18011"/>
                  <a:pt x="21600" y="17494"/>
                  <a:pt x="21600" y="16808"/>
                </a:cubicBezTo>
                <a:lnTo>
                  <a:pt x="21600" y="8096"/>
                </a:lnTo>
                <a:cubicBezTo>
                  <a:pt x="21600" y="7400"/>
                  <a:pt x="21600" y="6877"/>
                  <a:pt x="21576" y="6436"/>
                </a:cubicBezTo>
                <a:cubicBezTo>
                  <a:pt x="21551" y="5995"/>
                  <a:pt x="21502" y="5635"/>
                  <a:pt x="21405" y="5265"/>
                </a:cubicBezTo>
                <a:cubicBezTo>
                  <a:pt x="21282" y="4860"/>
                  <a:pt x="21088" y="4498"/>
                  <a:pt x="20840" y="4201"/>
                </a:cubicBezTo>
                <a:cubicBezTo>
                  <a:pt x="20592" y="3903"/>
                  <a:pt x="20291" y="3670"/>
                  <a:pt x="19954" y="3523"/>
                </a:cubicBezTo>
                <a:cubicBezTo>
                  <a:pt x="19646" y="3406"/>
                  <a:pt x="19347" y="3347"/>
                  <a:pt x="18982" y="3318"/>
                </a:cubicBezTo>
                <a:cubicBezTo>
                  <a:pt x="18618" y="3288"/>
                  <a:pt x="18187" y="3288"/>
                  <a:pt x="17616" y="3288"/>
                </a:cubicBezTo>
                <a:lnTo>
                  <a:pt x="15823" y="3288"/>
                </a:lnTo>
                <a:lnTo>
                  <a:pt x="14200" y="403"/>
                </a:lnTo>
                <a:cubicBezTo>
                  <a:pt x="14125" y="275"/>
                  <a:pt x="14024" y="171"/>
                  <a:pt x="13907" y="100"/>
                </a:cubicBezTo>
                <a:cubicBezTo>
                  <a:pt x="13788" y="29"/>
                  <a:pt x="13657" y="-5"/>
                  <a:pt x="13524" y="1"/>
                </a:cubicBezTo>
                <a:lnTo>
                  <a:pt x="8090" y="1"/>
                </a:lnTo>
                <a:close/>
                <a:moveTo>
                  <a:pt x="8543" y="2085"/>
                </a:moveTo>
                <a:lnTo>
                  <a:pt x="13059" y="2085"/>
                </a:lnTo>
                <a:lnTo>
                  <a:pt x="14544" y="4789"/>
                </a:lnTo>
                <a:cubicBezTo>
                  <a:pt x="14634" y="4945"/>
                  <a:pt x="14753" y="5074"/>
                  <a:pt x="14891" y="5166"/>
                </a:cubicBezTo>
                <a:cubicBezTo>
                  <a:pt x="15048" y="5269"/>
                  <a:pt x="15224" y="5321"/>
                  <a:pt x="15403" y="5316"/>
                </a:cubicBezTo>
                <a:lnTo>
                  <a:pt x="18347" y="5315"/>
                </a:lnTo>
                <a:cubicBezTo>
                  <a:pt x="18568" y="5315"/>
                  <a:pt x="18735" y="5315"/>
                  <a:pt x="18877" y="5326"/>
                </a:cubicBezTo>
                <a:cubicBezTo>
                  <a:pt x="19019" y="5338"/>
                  <a:pt x="19135" y="5360"/>
                  <a:pt x="19255" y="5406"/>
                </a:cubicBezTo>
                <a:cubicBezTo>
                  <a:pt x="19386" y="5463"/>
                  <a:pt x="19502" y="5554"/>
                  <a:pt x="19599" y="5669"/>
                </a:cubicBezTo>
                <a:cubicBezTo>
                  <a:pt x="19695" y="5785"/>
                  <a:pt x="19770" y="5926"/>
                  <a:pt x="19818" y="6083"/>
                </a:cubicBezTo>
                <a:cubicBezTo>
                  <a:pt x="19856" y="6227"/>
                  <a:pt x="19874" y="6366"/>
                  <a:pt x="19884" y="6537"/>
                </a:cubicBezTo>
                <a:cubicBezTo>
                  <a:pt x="19893" y="6708"/>
                  <a:pt x="19893" y="6911"/>
                  <a:pt x="19893" y="7182"/>
                </a:cubicBezTo>
                <a:lnTo>
                  <a:pt x="19893" y="17710"/>
                </a:lnTo>
                <a:cubicBezTo>
                  <a:pt x="19893" y="17976"/>
                  <a:pt x="19893" y="18177"/>
                  <a:pt x="19884" y="18347"/>
                </a:cubicBezTo>
                <a:cubicBezTo>
                  <a:pt x="19874" y="18517"/>
                  <a:pt x="19856" y="18656"/>
                  <a:pt x="19818" y="18800"/>
                </a:cubicBezTo>
                <a:cubicBezTo>
                  <a:pt x="19770" y="18957"/>
                  <a:pt x="19695" y="19098"/>
                  <a:pt x="19599" y="19213"/>
                </a:cubicBezTo>
                <a:cubicBezTo>
                  <a:pt x="19502" y="19329"/>
                  <a:pt x="19386" y="19419"/>
                  <a:pt x="19255" y="19477"/>
                </a:cubicBezTo>
                <a:cubicBezTo>
                  <a:pt x="19135" y="19522"/>
                  <a:pt x="19019" y="19545"/>
                  <a:pt x="18876" y="19557"/>
                </a:cubicBezTo>
                <a:cubicBezTo>
                  <a:pt x="18734" y="19568"/>
                  <a:pt x="18565" y="19568"/>
                  <a:pt x="18340" y="19568"/>
                </a:cubicBezTo>
                <a:lnTo>
                  <a:pt x="3253" y="19568"/>
                </a:lnTo>
                <a:cubicBezTo>
                  <a:pt x="3031" y="19568"/>
                  <a:pt x="2864" y="19568"/>
                  <a:pt x="2722" y="19557"/>
                </a:cubicBezTo>
                <a:cubicBezTo>
                  <a:pt x="2581" y="19545"/>
                  <a:pt x="2465" y="19522"/>
                  <a:pt x="2345" y="19477"/>
                </a:cubicBezTo>
                <a:cubicBezTo>
                  <a:pt x="2214" y="19419"/>
                  <a:pt x="2098" y="19329"/>
                  <a:pt x="2001" y="19213"/>
                </a:cubicBezTo>
                <a:cubicBezTo>
                  <a:pt x="1905" y="19098"/>
                  <a:pt x="1830" y="18957"/>
                  <a:pt x="1782" y="18800"/>
                </a:cubicBezTo>
                <a:cubicBezTo>
                  <a:pt x="1744" y="18656"/>
                  <a:pt x="1725" y="18517"/>
                  <a:pt x="1716" y="18346"/>
                </a:cubicBezTo>
                <a:cubicBezTo>
                  <a:pt x="1706" y="18174"/>
                  <a:pt x="1706" y="17971"/>
                  <a:pt x="1706" y="17701"/>
                </a:cubicBezTo>
                <a:lnTo>
                  <a:pt x="1706" y="7174"/>
                </a:lnTo>
                <a:cubicBezTo>
                  <a:pt x="1706" y="6907"/>
                  <a:pt x="1706" y="6706"/>
                  <a:pt x="1716" y="6536"/>
                </a:cubicBezTo>
                <a:cubicBezTo>
                  <a:pt x="1725" y="6366"/>
                  <a:pt x="1744" y="6227"/>
                  <a:pt x="1782" y="6083"/>
                </a:cubicBezTo>
                <a:cubicBezTo>
                  <a:pt x="1830" y="5926"/>
                  <a:pt x="1905" y="5785"/>
                  <a:pt x="2001" y="5669"/>
                </a:cubicBezTo>
                <a:cubicBezTo>
                  <a:pt x="2098" y="5554"/>
                  <a:pt x="2214" y="5463"/>
                  <a:pt x="2345" y="5406"/>
                </a:cubicBezTo>
                <a:cubicBezTo>
                  <a:pt x="2464" y="5360"/>
                  <a:pt x="2580" y="5338"/>
                  <a:pt x="2721" y="5326"/>
                </a:cubicBezTo>
                <a:cubicBezTo>
                  <a:pt x="2863" y="5315"/>
                  <a:pt x="3030" y="5315"/>
                  <a:pt x="3253" y="5315"/>
                </a:cubicBezTo>
                <a:lnTo>
                  <a:pt x="3259" y="5315"/>
                </a:lnTo>
                <a:lnTo>
                  <a:pt x="6341" y="5315"/>
                </a:lnTo>
                <a:cubicBezTo>
                  <a:pt x="6464" y="5315"/>
                  <a:pt x="6584" y="5281"/>
                  <a:pt x="6694" y="5216"/>
                </a:cubicBezTo>
                <a:cubicBezTo>
                  <a:pt x="6803" y="5150"/>
                  <a:pt x="6898" y="5056"/>
                  <a:pt x="6971" y="4939"/>
                </a:cubicBezTo>
                <a:lnTo>
                  <a:pt x="8543" y="2085"/>
                </a:lnTo>
                <a:close/>
                <a:moveTo>
                  <a:pt x="10800" y="6511"/>
                </a:moveTo>
                <a:cubicBezTo>
                  <a:pt x="9649" y="6511"/>
                  <a:pt x="8498" y="7039"/>
                  <a:pt x="7620" y="8095"/>
                </a:cubicBezTo>
                <a:cubicBezTo>
                  <a:pt x="5864" y="10205"/>
                  <a:pt x="5864" y="13626"/>
                  <a:pt x="7620" y="15736"/>
                </a:cubicBezTo>
                <a:cubicBezTo>
                  <a:pt x="9376" y="17847"/>
                  <a:pt x="12223" y="17847"/>
                  <a:pt x="13979" y="15736"/>
                </a:cubicBezTo>
                <a:cubicBezTo>
                  <a:pt x="15735" y="13626"/>
                  <a:pt x="15735" y="10205"/>
                  <a:pt x="13979" y="8095"/>
                </a:cubicBezTo>
                <a:cubicBezTo>
                  <a:pt x="13101" y="7039"/>
                  <a:pt x="11950" y="6511"/>
                  <a:pt x="10800" y="6511"/>
                </a:cubicBezTo>
                <a:close/>
                <a:moveTo>
                  <a:pt x="10800" y="8629"/>
                </a:moveTo>
                <a:cubicBezTo>
                  <a:pt x="11500" y="8629"/>
                  <a:pt x="12200" y="8950"/>
                  <a:pt x="12734" y="9592"/>
                </a:cubicBezTo>
                <a:cubicBezTo>
                  <a:pt x="13802" y="10875"/>
                  <a:pt x="13802" y="12956"/>
                  <a:pt x="12734" y="14239"/>
                </a:cubicBezTo>
                <a:cubicBezTo>
                  <a:pt x="11666" y="15523"/>
                  <a:pt x="9934" y="15523"/>
                  <a:pt x="8866" y="14239"/>
                </a:cubicBezTo>
                <a:cubicBezTo>
                  <a:pt x="7798" y="12956"/>
                  <a:pt x="7798" y="10875"/>
                  <a:pt x="8866" y="9592"/>
                </a:cubicBezTo>
                <a:cubicBezTo>
                  <a:pt x="9400" y="8950"/>
                  <a:pt x="10100" y="8629"/>
                  <a:pt x="10800" y="86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9104928" y="726335"/>
            <a:ext cx="983806" cy="276289"/>
          </a:xfrm>
          <a:custGeom>
            <a:avLst/>
            <a:gdLst/>
            <a:ahLst/>
            <a:cxnLst/>
            <a:rect l="l" t="t" r="r" b="b"/>
            <a:pathLst>
              <a:path w="21484" h="21476" extrusionOk="0">
                <a:moveTo>
                  <a:pt x="1309" y="0"/>
                </a:moveTo>
                <a:cubicBezTo>
                  <a:pt x="1237" y="-5"/>
                  <a:pt x="1164" y="30"/>
                  <a:pt x="1093" y="117"/>
                </a:cubicBezTo>
                <a:cubicBezTo>
                  <a:pt x="1047" y="174"/>
                  <a:pt x="1004" y="247"/>
                  <a:pt x="964" y="335"/>
                </a:cubicBezTo>
                <a:cubicBezTo>
                  <a:pt x="887" y="504"/>
                  <a:pt x="819" y="722"/>
                  <a:pt x="753" y="939"/>
                </a:cubicBezTo>
                <a:cubicBezTo>
                  <a:pt x="629" y="1343"/>
                  <a:pt x="504" y="1763"/>
                  <a:pt x="395" y="2219"/>
                </a:cubicBezTo>
                <a:cubicBezTo>
                  <a:pt x="101" y="3453"/>
                  <a:pt x="-98" y="5078"/>
                  <a:pt x="50" y="6698"/>
                </a:cubicBezTo>
                <a:cubicBezTo>
                  <a:pt x="115" y="7400"/>
                  <a:pt x="248" y="7997"/>
                  <a:pt x="427" y="8372"/>
                </a:cubicBezTo>
                <a:cubicBezTo>
                  <a:pt x="476" y="8477"/>
                  <a:pt x="526" y="8563"/>
                  <a:pt x="579" y="8626"/>
                </a:cubicBezTo>
                <a:cubicBezTo>
                  <a:pt x="625" y="8683"/>
                  <a:pt x="680" y="8693"/>
                  <a:pt x="700" y="8544"/>
                </a:cubicBezTo>
                <a:cubicBezTo>
                  <a:pt x="707" y="8488"/>
                  <a:pt x="705" y="8424"/>
                  <a:pt x="694" y="8376"/>
                </a:cubicBezTo>
                <a:cubicBezTo>
                  <a:pt x="618" y="7931"/>
                  <a:pt x="563" y="7445"/>
                  <a:pt x="532" y="6937"/>
                </a:cubicBezTo>
                <a:cubicBezTo>
                  <a:pt x="468" y="5908"/>
                  <a:pt x="498" y="4861"/>
                  <a:pt x="589" y="3898"/>
                </a:cubicBezTo>
                <a:cubicBezTo>
                  <a:pt x="681" y="2931"/>
                  <a:pt x="835" y="2035"/>
                  <a:pt x="1045" y="1291"/>
                </a:cubicBezTo>
                <a:cubicBezTo>
                  <a:pt x="1059" y="1246"/>
                  <a:pt x="1079" y="1236"/>
                  <a:pt x="1095" y="1264"/>
                </a:cubicBezTo>
                <a:cubicBezTo>
                  <a:pt x="1111" y="1292"/>
                  <a:pt x="1121" y="1351"/>
                  <a:pt x="1120" y="1415"/>
                </a:cubicBezTo>
                <a:lnTo>
                  <a:pt x="1114" y="13906"/>
                </a:lnTo>
                <a:cubicBezTo>
                  <a:pt x="1108" y="14287"/>
                  <a:pt x="1092" y="14665"/>
                  <a:pt x="1067" y="15036"/>
                </a:cubicBezTo>
                <a:cubicBezTo>
                  <a:pt x="1041" y="15420"/>
                  <a:pt x="1006" y="15795"/>
                  <a:pt x="961" y="16157"/>
                </a:cubicBezTo>
                <a:cubicBezTo>
                  <a:pt x="950" y="16222"/>
                  <a:pt x="954" y="16305"/>
                  <a:pt x="970" y="16354"/>
                </a:cubicBezTo>
                <a:cubicBezTo>
                  <a:pt x="983" y="16395"/>
                  <a:pt x="1000" y="16405"/>
                  <a:pt x="1016" y="16401"/>
                </a:cubicBezTo>
                <a:cubicBezTo>
                  <a:pt x="1029" y="16397"/>
                  <a:pt x="1042" y="16384"/>
                  <a:pt x="1055" y="16361"/>
                </a:cubicBezTo>
                <a:cubicBezTo>
                  <a:pt x="1238" y="16098"/>
                  <a:pt x="1393" y="15639"/>
                  <a:pt x="1499" y="15048"/>
                </a:cubicBezTo>
                <a:cubicBezTo>
                  <a:pt x="1593" y="14528"/>
                  <a:pt x="1645" y="13927"/>
                  <a:pt x="1649" y="13310"/>
                </a:cubicBezTo>
                <a:lnTo>
                  <a:pt x="1657" y="953"/>
                </a:lnTo>
                <a:cubicBezTo>
                  <a:pt x="1657" y="796"/>
                  <a:pt x="1645" y="641"/>
                  <a:pt x="1621" y="508"/>
                </a:cubicBezTo>
                <a:cubicBezTo>
                  <a:pt x="1554" y="135"/>
                  <a:pt x="1429" y="9"/>
                  <a:pt x="1309" y="0"/>
                </a:cubicBezTo>
                <a:close/>
                <a:moveTo>
                  <a:pt x="7106" y="12"/>
                </a:moveTo>
                <a:cubicBezTo>
                  <a:pt x="7070" y="15"/>
                  <a:pt x="7035" y="65"/>
                  <a:pt x="7009" y="158"/>
                </a:cubicBezTo>
                <a:cubicBezTo>
                  <a:pt x="6985" y="244"/>
                  <a:pt x="6971" y="359"/>
                  <a:pt x="6969" y="479"/>
                </a:cubicBezTo>
                <a:lnTo>
                  <a:pt x="6969" y="3091"/>
                </a:lnTo>
                <a:cubicBezTo>
                  <a:pt x="6890" y="3087"/>
                  <a:pt x="6810" y="3081"/>
                  <a:pt x="6731" y="3074"/>
                </a:cubicBezTo>
                <a:cubicBezTo>
                  <a:pt x="6642" y="3065"/>
                  <a:pt x="6553" y="3054"/>
                  <a:pt x="6464" y="3041"/>
                </a:cubicBezTo>
                <a:cubicBezTo>
                  <a:pt x="6434" y="3048"/>
                  <a:pt x="6405" y="3081"/>
                  <a:pt x="6379" y="3135"/>
                </a:cubicBezTo>
                <a:cubicBezTo>
                  <a:pt x="6339" y="3218"/>
                  <a:pt x="6309" y="3348"/>
                  <a:pt x="6294" y="3501"/>
                </a:cubicBezTo>
                <a:lnTo>
                  <a:pt x="6238" y="4001"/>
                </a:lnTo>
                <a:cubicBezTo>
                  <a:pt x="6225" y="4144"/>
                  <a:pt x="6237" y="4301"/>
                  <a:pt x="6269" y="4403"/>
                </a:cubicBezTo>
                <a:cubicBezTo>
                  <a:pt x="6284" y="4454"/>
                  <a:pt x="6304" y="4485"/>
                  <a:pt x="6325" y="4495"/>
                </a:cubicBezTo>
                <a:lnTo>
                  <a:pt x="6925" y="4502"/>
                </a:lnTo>
                <a:lnTo>
                  <a:pt x="6923" y="8958"/>
                </a:lnTo>
                <a:cubicBezTo>
                  <a:pt x="6920" y="9606"/>
                  <a:pt x="6872" y="10242"/>
                  <a:pt x="6785" y="10810"/>
                </a:cubicBezTo>
                <a:cubicBezTo>
                  <a:pt x="6705" y="11330"/>
                  <a:pt x="6593" y="11779"/>
                  <a:pt x="6458" y="12126"/>
                </a:cubicBezTo>
                <a:cubicBezTo>
                  <a:pt x="6472" y="11751"/>
                  <a:pt x="6470" y="11371"/>
                  <a:pt x="6451" y="10999"/>
                </a:cubicBezTo>
                <a:cubicBezTo>
                  <a:pt x="6371" y="9375"/>
                  <a:pt x="5774" y="8746"/>
                  <a:pt x="5554" y="7837"/>
                </a:cubicBezTo>
                <a:cubicBezTo>
                  <a:pt x="5645" y="7385"/>
                  <a:pt x="5719" y="6928"/>
                  <a:pt x="5779" y="6454"/>
                </a:cubicBezTo>
                <a:cubicBezTo>
                  <a:pt x="5837" y="6003"/>
                  <a:pt x="5878" y="5448"/>
                  <a:pt x="5773" y="5093"/>
                </a:cubicBezTo>
                <a:cubicBezTo>
                  <a:pt x="5701" y="4851"/>
                  <a:pt x="5602" y="4857"/>
                  <a:pt x="5515" y="4914"/>
                </a:cubicBezTo>
                <a:cubicBezTo>
                  <a:pt x="5416" y="4979"/>
                  <a:pt x="5320" y="5112"/>
                  <a:pt x="5231" y="5330"/>
                </a:cubicBezTo>
                <a:cubicBezTo>
                  <a:pt x="5059" y="5717"/>
                  <a:pt x="4968" y="6427"/>
                  <a:pt x="4997" y="7141"/>
                </a:cubicBezTo>
                <a:cubicBezTo>
                  <a:pt x="5014" y="7575"/>
                  <a:pt x="5077" y="7971"/>
                  <a:pt x="5171" y="8252"/>
                </a:cubicBezTo>
                <a:cubicBezTo>
                  <a:pt x="5019" y="8972"/>
                  <a:pt x="4886" y="9743"/>
                  <a:pt x="4775" y="10553"/>
                </a:cubicBezTo>
                <a:cubicBezTo>
                  <a:pt x="4707" y="11048"/>
                  <a:pt x="4647" y="11561"/>
                  <a:pt x="4551" y="11995"/>
                </a:cubicBezTo>
                <a:cubicBezTo>
                  <a:pt x="4509" y="12186"/>
                  <a:pt x="4462" y="12352"/>
                  <a:pt x="4409" y="12486"/>
                </a:cubicBezTo>
                <a:cubicBezTo>
                  <a:pt x="4385" y="12545"/>
                  <a:pt x="4359" y="12600"/>
                  <a:pt x="4332" y="12635"/>
                </a:cubicBezTo>
                <a:cubicBezTo>
                  <a:pt x="4307" y="12667"/>
                  <a:pt x="4282" y="12683"/>
                  <a:pt x="4255" y="12654"/>
                </a:cubicBezTo>
                <a:cubicBezTo>
                  <a:pt x="4228" y="12625"/>
                  <a:pt x="4208" y="12552"/>
                  <a:pt x="4194" y="12472"/>
                </a:cubicBezTo>
                <a:cubicBezTo>
                  <a:pt x="4174" y="12361"/>
                  <a:pt x="4163" y="12228"/>
                  <a:pt x="4164" y="12088"/>
                </a:cubicBezTo>
                <a:cubicBezTo>
                  <a:pt x="4176" y="11148"/>
                  <a:pt x="4186" y="10207"/>
                  <a:pt x="4192" y="9267"/>
                </a:cubicBezTo>
                <a:cubicBezTo>
                  <a:pt x="4198" y="8371"/>
                  <a:pt x="4202" y="7474"/>
                  <a:pt x="4203" y="6578"/>
                </a:cubicBezTo>
                <a:cubicBezTo>
                  <a:pt x="4199" y="6359"/>
                  <a:pt x="4182" y="6147"/>
                  <a:pt x="4151" y="5956"/>
                </a:cubicBezTo>
                <a:cubicBezTo>
                  <a:pt x="4117" y="5750"/>
                  <a:pt x="4069" y="5576"/>
                  <a:pt x="4012" y="5455"/>
                </a:cubicBezTo>
                <a:lnTo>
                  <a:pt x="3917" y="5223"/>
                </a:lnTo>
                <a:cubicBezTo>
                  <a:pt x="3842" y="5061"/>
                  <a:pt x="3754" y="4987"/>
                  <a:pt x="3667" y="5010"/>
                </a:cubicBezTo>
                <a:cubicBezTo>
                  <a:pt x="3554" y="5041"/>
                  <a:pt x="3449" y="5231"/>
                  <a:pt x="3375" y="5538"/>
                </a:cubicBezTo>
                <a:cubicBezTo>
                  <a:pt x="3217" y="6176"/>
                  <a:pt x="3081" y="6878"/>
                  <a:pt x="2970" y="7630"/>
                </a:cubicBezTo>
                <a:cubicBezTo>
                  <a:pt x="2842" y="8494"/>
                  <a:pt x="2747" y="9415"/>
                  <a:pt x="2688" y="10369"/>
                </a:cubicBezTo>
                <a:cubicBezTo>
                  <a:pt x="2705" y="9591"/>
                  <a:pt x="2715" y="8811"/>
                  <a:pt x="2720" y="8031"/>
                </a:cubicBezTo>
                <a:cubicBezTo>
                  <a:pt x="2725" y="7310"/>
                  <a:pt x="2726" y="6589"/>
                  <a:pt x="2721" y="5869"/>
                </a:cubicBezTo>
                <a:cubicBezTo>
                  <a:pt x="2722" y="5748"/>
                  <a:pt x="2713" y="5630"/>
                  <a:pt x="2694" y="5529"/>
                </a:cubicBezTo>
                <a:cubicBezTo>
                  <a:pt x="2676" y="5435"/>
                  <a:pt x="2652" y="5361"/>
                  <a:pt x="2623" y="5316"/>
                </a:cubicBezTo>
                <a:lnTo>
                  <a:pt x="2364" y="5005"/>
                </a:lnTo>
                <a:cubicBezTo>
                  <a:pt x="2328" y="4967"/>
                  <a:pt x="2289" y="5000"/>
                  <a:pt x="2261" y="5091"/>
                </a:cubicBezTo>
                <a:cubicBezTo>
                  <a:pt x="2239" y="5165"/>
                  <a:pt x="2227" y="5271"/>
                  <a:pt x="2228" y="5380"/>
                </a:cubicBezTo>
                <a:lnTo>
                  <a:pt x="2243" y="13710"/>
                </a:lnTo>
                <a:cubicBezTo>
                  <a:pt x="2247" y="14033"/>
                  <a:pt x="2299" y="14323"/>
                  <a:pt x="2380" y="14469"/>
                </a:cubicBezTo>
                <a:cubicBezTo>
                  <a:pt x="2432" y="14563"/>
                  <a:pt x="2490" y="14588"/>
                  <a:pt x="2543" y="14593"/>
                </a:cubicBezTo>
                <a:cubicBezTo>
                  <a:pt x="2599" y="14598"/>
                  <a:pt x="2656" y="14574"/>
                  <a:pt x="2697" y="14437"/>
                </a:cubicBezTo>
                <a:cubicBezTo>
                  <a:pt x="2715" y="14375"/>
                  <a:pt x="2727" y="14296"/>
                  <a:pt x="2736" y="14213"/>
                </a:cubicBezTo>
                <a:cubicBezTo>
                  <a:pt x="2745" y="14122"/>
                  <a:pt x="2750" y="14025"/>
                  <a:pt x="2750" y="13923"/>
                </a:cubicBezTo>
                <a:cubicBezTo>
                  <a:pt x="2791" y="12368"/>
                  <a:pt x="2910" y="10851"/>
                  <a:pt x="3100" y="9444"/>
                </a:cubicBezTo>
                <a:cubicBezTo>
                  <a:pt x="3172" y="8914"/>
                  <a:pt x="3253" y="8404"/>
                  <a:pt x="3342" y="7909"/>
                </a:cubicBezTo>
                <a:cubicBezTo>
                  <a:pt x="3382" y="7681"/>
                  <a:pt x="3424" y="7458"/>
                  <a:pt x="3474" y="7254"/>
                </a:cubicBezTo>
                <a:cubicBezTo>
                  <a:pt x="3496" y="7164"/>
                  <a:pt x="3519" y="7078"/>
                  <a:pt x="3542" y="6990"/>
                </a:cubicBezTo>
                <a:cubicBezTo>
                  <a:pt x="3561" y="6920"/>
                  <a:pt x="3583" y="6852"/>
                  <a:pt x="3607" y="6882"/>
                </a:cubicBezTo>
                <a:cubicBezTo>
                  <a:pt x="3632" y="6912"/>
                  <a:pt x="3638" y="7014"/>
                  <a:pt x="3639" y="7109"/>
                </a:cubicBezTo>
                <a:cubicBezTo>
                  <a:pt x="3646" y="7555"/>
                  <a:pt x="3632" y="7992"/>
                  <a:pt x="3623" y="8436"/>
                </a:cubicBezTo>
                <a:cubicBezTo>
                  <a:pt x="3616" y="8817"/>
                  <a:pt x="3612" y="9212"/>
                  <a:pt x="3608" y="9596"/>
                </a:cubicBezTo>
                <a:cubicBezTo>
                  <a:pt x="3604" y="10084"/>
                  <a:pt x="3600" y="10570"/>
                  <a:pt x="3602" y="11058"/>
                </a:cubicBezTo>
                <a:cubicBezTo>
                  <a:pt x="3604" y="11741"/>
                  <a:pt x="3619" y="12424"/>
                  <a:pt x="3646" y="13101"/>
                </a:cubicBezTo>
                <a:cubicBezTo>
                  <a:pt x="3659" y="13414"/>
                  <a:pt x="3690" y="13722"/>
                  <a:pt x="3737" y="13978"/>
                </a:cubicBezTo>
                <a:cubicBezTo>
                  <a:pt x="3779" y="14204"/>
                  <a:pt x="3835" y="14396"/>
                  <a:pt x="3912" y="14481"/>
                </a:cubicBezTo>
                <a:cubicBezTo>
                  <a:pt x="4021" y="14602"/>
                  <a:pt x="4136" y="14480"/>
                  <a:pt x="4238" y="14291"/>
                </a:cubicBezTo>
                <a:cubicBezTo>
                  <a:pt x="4335" y="14110"/>
                  <a:pt x="4421" y="13867"/>
                  <a:pt x="4498" y="13592"/>
                </a:cubicBezTo>
                <a:cubicBezTo>
                  <a:pt x="4760" y="12659"/>
                  <a:pt x="4899" y="11402"/>
                  <a:pt x="5095" y="10287"/>
                </a:cubicBezTo>
                <a:cubicBezTo>
                  <a:pt x="5170" y="9855"/>
                  <a:pt x="5255" y="9444"/>
                  <a:pt x="5347" y="9056"/>
                </a:cubicBezTo>
                <a:lnTo>
                  <a:pt x="5772" y="10537"/>
                </a:lnTo>
                <a:cubicBezTo>
                  <a:pt x="5867" y="10875"/>
                  <a:pt x="5928" y="11291"/>
                  <a:pt x="5954" y="11731"/>
                </a:cubicBezTo>
                <a:cubicBezTo>
                  <a:pt x="5977" y="12121"/>
                  <a:pt x="5970" y="12564"/>
                  <a:pt x="5880" y="12840"/>
                </a:cubicBezTo>
                <a:cubicBezTo>
                  <a:pt x="5802" y="13080"/>
                  <a:pt x="5699" y="13081"/>
                  <a:pt x="5607" y="13022"/>
                </a:cubicBezTo>
                <a:cubicBezTo>
                  <a:pt x="5503" y="12955"/>
                  <a:pt x="5403" y="12809"/>
                  <a:pt x="5311" y="12568"/>
                </a:cubicBezTo>
                <a:cubicBezTo>
                  <a:pt x="5271" y="12438"/>
                  <a:pt x="5216" y="12378"/>
                  <a:pt x="5163" y="12404"/>
                </a:cubicBezTo>
                <a:cubicBezTo>
                  <a:pt x="5105" y="12431"/>
                  <a:pt x="5054" y="12551"/>
                  <a:pt x="5026" y="12730"/>
                </a:cubicBezTo>
                <a:lnTo>
                  <a:pt x="4950" y="13243"/>
                </a:lnTo>
                <a:cubicBezTo>
                  <a:pt x="4924" y="13417"/>
                  <a:pt x="4922" y="13623"/>
                  <a:pt x="4945" y="13803"/>
                </a:cubicBezTo>
                <a:cubicBezTo>
                  <a:pt x="4960" y="13930"/>
                  <a:pt x="4988" y="14035"/>
                  <a:pt x="5022" y="14102"/>
                </a:cubicBezTo>
                <a:cubicBezTo>
                  <a:pt x="5459" y="15085"/>
                  <a:pt x="6025" y="14931"/>
                  <a:pt x="6415" y="13724"/>
                </a:cubicBezTo>
                <a:cubicBezTo>
                  <a:pt x="6521" y="13394"/>
                  <a:pt x="6608" y="12999"/>
                  <a:pt x="6685" y="12587"/>
                </a:cubicBezTo>
                <a:cubicBezTo>
                  <a:pt x="6772" y="12129"/>
                  <a:pt x="6847" y="11644"/>
                  <a:pt x="6911" y="11133"/>
                </a:cubicBezTo>
                <a:cubicBezTo>
                  <a:pt x="6916" y="11768"/>
                  <a:pt x="6954" y="12392"/>
                  <a:pt x="7022" y="12979"/>
                </a:cubicBezTo>
                <a:cubicBezTo>
                  <a:pt x="7080" y="13476"/>
                  <a:pt x="7160" y="13945"/>
                  <a:pt x="7282" y="14263"/>
                </a:cubicBezTo>
                <a:cubicBezTo>
                  <a:pt x="7424" y="14634"/>
                  <a:pt x="7608" y="14753"/>
                  <a:pt x="7773" y="14540"/>
                </a:cubicBezTo>
                <a:cubicBezTo>
                  <a:pt x="7930" y="14336"/>
                  <a:pt x="8041" y="13884"/>
                  <a:pt x="8132" y="13415"/>
                </a:cubicBezTo>
                <a:cubicBezTo>
                  <a:pt x="8201" y="13057"/>
                  <a:pt x="8262" y="12672"/>
                  <a:pt x="8313" y="12261"/>
                </a:cubicBezTo>
                <a:cubicBezTo>
                  <a:pt x="8417" y="13406"/>
                  <a:pt x="8585" y="14320"/>
                  <a:pt x="8898" y="14560"/>
                </a:cubicBezTo>
                <a:cubicBezTo>
                  <a:pt x="9283" y="14855"/>
                  <a:pt x="9592" y="13860"/>
                  <a:pt x="9789" y="12733"/>
                </a:cubicBezTo>
                <a:cubicBezTo>
                  <a:pt x="9820" y="13567"/>
                  <a:pt x="9988" y="14254"/>
                  <a:pt x="10215" y="14481"/>
                </a:cubicBezTo>
                <a:cubicBezTo>
                  <a:pt x="10520" y="14786"/>
                  <a:pt x="10789" y="14091"/>
                  <a:pt x="10954" y="13166"/>
                </a:cubicBezTo>
                <a:cubicBezTo>
                  <a:pt x="11069" y="13961"/>
                  <a:pt x="11287" y="14498"/>
                  <a:pt x="11537" y="14598"/>
                </a:cubicBezTo>
                <a:cubicBezTo>
                  <a:pt x="11848" y="14723"/>
                  <a:pt x="12116" y="14067"/>
                  <a:pt x="12296" y="13180"/>
                </a:cubicBezTo>
                <a:lnTo>
                  <a:pt x="12320" y="14064"/>
                </a:lnTo>
                <a:lnTo>
                  <a:pt x="11492" y="16686"/>
                </a:lnTo>
                <a:cubicBezTo>
                  <a:pt x="11364" y="17086"/>
                  <a:pt x="11269" y="17574"/>
                  <a:pt x="11207" y="18104"/>
                </a:cubicBezTo>
                <a:cubicBezTo>
                  <a:pt x="11134" y="18739"/>
                  <a:pt x="11105" y="19465"/>
                  <a:pt x="11180" y="20147"/>
                </a:cubicBezTo>
                <a:cubicBezTo>
                  <a:pt x="11253" y="20819"/>
                  <a:pt x="11421" y="21306"/>
                  <a:pt x="11621" y="21426"/>
                </a:cubicBezTo>
                <a:cubicBezTo>
                  <a:pt x="11895" y="21595"/>
                  <a:pt x="12176" y="21329"/>
                  <a:pt x="12390" y="20700"/>
                </a:cubicBezTo>
                <a:cubicBezTo>
                  <a:pt x="12611" y="20052"/>
                  <a:pt x="12739" y="19084"/>
                  <a:pt x="12738" y="18065"/>
                </a:cubicBezTo>
                <a:lnTo>
                  <a:pt x="12789" y="13623"/>
                </a:lnTo>
                <a:cubicBezTo>
                  <a:pt x="13023" y="12664"/>
                  <a:pt x="13230" y="11625"/>
                  <a:pt x="13407" y="10522"/>
                </a:cubicBezTo>
                <a:cubicBezTo>
                  <a:pt x="13574" y="9478"/>
                  <a:pt x="13714" y="8382"/>
                  <a:pt x="13824" y="7246"/>
                </a:cubicBezTo>
                <a:lnTo>
                  <a:pt x="14263" y="7229"/>
                </a:lnTo>
                <a:cubicBezTo>
                  <a:pt x="14216" y="8275"/>
                  <a:pt x="14132" y="9507"/>
                  <a:pt x="14135" y="10633"/>
                </a:cubicBezTo>
                <a:cubicBezTo>
                  <a:pt x="14141" y="12670"/>
                  <a:pt x="14431" y="14640"/>
                  <a:pt x="14929" y="14500"/>
                </a:cubicBezTo>
                <a:cubicBezTo>
                  <a:pt x="15001" y="14480"/>
                  <a:pt x="15070" y="14399"/>
                  <a:pt x="15134" y="14285"/>
                </a:cubicBezTo>
                <a:cubicBezTo>
                  <a:pt x="15267" y="14053"/>
                  <a:pt x="15373" y="13668"/>
                  <a:pt x="15432" y="13188"/>
                </a:cubicBezTo>
                <a:cubicBezTo>
                  <a:pt x="15526" y="13800"/>
                  <a:pt x="15684" y="14254"/>
                  <a:pt x="15871" y="14452"/>
                </a:cubicBezTo>
                <a:cubicBezTo>
                  <a:pt x="16263" y="14864"/>
                  <a:pt x="16600" y="13891"/>
                  <a:pt x="16829" y="12800"/>
                </a:cubicBezTo>
                <a:cubicBezTo>
                  <a:pt x="16864" y="13650"/>
                  <a:pt x="17045" y="14328"/>
                  <a:pt x="17282" y="14495"/>
                </a:cubicBezTo>
                <a:cubicBezTo>
                  <a:pt x="17558" y="14690"/>
                  <a:pt x="17808" y="14103"/>
                  <a:pt x="17935" y="13214"/>
                </a:cubicBezTo>
                <a:cubicBezTo>
                  <a:pt x="17937" y="13382"/>
                  <a:pt x="17940" y="13549"/>
                  <a:pt x="17942" y="13717"/>
                </a:cubicBezTo>
                <a:cubicBezTo>
                  <a:pt x="17944" y="13850"/>
                  <a:pt x="17946" y="13982"/>
                  <a:pt x="17948" y="14115"/>
                </a:cubicBezTo>
                <a:cubicBezTo>
                  <a:pt x="18025" y="14297"/>
                  <a:pt x="18110" y="14434"/>
                  <a:pt x="18199" y="14522"/>
                </a:cubicBezTo>
                <a:cubicBezTo>
                  <a:pt x="18283" y="14606"/>
                  <a:pt x="18374" y="14644"/>
                  <a:pt x="18452" y="14507"/>
                </a:cubicBezTo>
                <a:cubicBezTo>
                  <a:pt x="18496" y="14430"/>
                  <a:pt x="18532" y="14301"/>
                  <a:pt x="18553" y="14143"/>
                </a:cubicBezTo>
                <a:cubicBezTo>
                  <a:pt x="18516" y="12836"/>
                  <a:pt x="18548" y="11516"/>
                  <a:pt x="18647" y="10251"/>
                </a:cubicBezTo>
                <a:cubicBezTo>
                  <a:pt x="18731" y="9191"/>
                  <a:pt x="18860" y="8184"/>
                  <a:pt x="19031" y="7266"/>
                </a:cubicBezTo>
                <a:cubicBezTo>
                  <a:pt x="19021" y="8167"/>
                  <a:pt x="19026" y="9069"/>
                  <a:pt x="19049" y="9967"/>
                </a:cubicBezTo>
                <a:cubicBezTo>
                  <a:pt x="19074" y="10933"/>
                  <a:pt x="19118" y="11893"/>
                  <a:pt x="19180" y="12836"/>
                </a:cubicBezTo>
                <a:cubicBezTo>
                  <a:pt x="19212" y="13198"/>
                  <a:pt x="19281" y="13504"/>
                  <a:pt x="19374" y="13693"/>
                </a:cubicBezTo>
                <a:cubicBezTo>
                  <a:pt x="19449" y="13846"/>
                  <a:pt x="19537" y="13912"/>
                  <a:pt x="19618" y="13806"/>
                </a:cubicBezTo>
                <a:cubicBezTo>
                  <a:pt x="19704" y="13693"/>
                  <a:pt x="19763" y="13403"/>
                  <a:pt x="19765" y="13073"/>
                </a:cubicBezTo>
                <a:cubicBezTo>
                  <a:pt x="19783" y="12006"/>
                  <a:pt x="19829" y="10947"/>
                  <a:pt x="19903" y="9911"/>
                </a:cubicBezTo>
                <a:cubicBezTo>
                  <a:pt x="19971" y="8947"/>
                  <a:pt x="20063" y="8008"/>
                  <a:pt x="20178" y="7102"/>
                </a:cubicBezTo>
                <a:cubicBezTo>
                  <a:pt x="20194" y="8304"/>
                  <a:pt x="20149" y="9550"/>
                  <a:pt x="20183" y="10769"/>
                </a:cubicBezTo>
                <a:cubicBezTo>
                  <a:pt x="20211" y="11737"/>
                  <a:pt x="20261" y="12713"/>
                  <a:pt x="20411" y="13528"/>
                </a:cubicBezTo>
                <a:cubicBezTo>
                  <a:pt x="20503" y="14033"/>
                  <a:pt x="20634" y="14454"/>
                  <a:pt x="20800" y="14572"/>
                </a:cubicBezTo>
                <a:cubicBezTo>
                  <a:pt x="20938" y="14670"/>
                  <a:pt x="21080" y="14538"/>
                  <a:pt x="21187" y="14212"/>
                </a:cubicBezTo>
                <a:cubicBezTo>
                  <a:pt x="21289" y="13847"/>
                  <a:pt x="21368" y="13406"/>
                  <a:pt x="21418" y="12922"/>
                </a:cubicBezTo>
                <a:cubicBezTo>
                  <a:pt x="21469" y="12427"/>
                  <a:pt x="21502" y="11613"/>
                  <a:pt x="21474" y="11372"/>
                </a:cubicBezTo>
                <a:cubicBezTo>
                  <a:pt x="21466" y="11255"/>
                  <a:pt x="21441" y="11164"/>
                  <a:pt x="21409" y="11135"/>
                </a:cubicBezTo>
                <a:cubicBezTo>
                  <a:pt x="21385" y="11114"/>
                  <a:pt x="21361" y="11128"/>
                  <a:pt x="21341" y="11174"/>
                </a:cubicBezTo>
                <a:cubicBezTo>
                  <a:pt x="21297" y="11278"/>
                  <a:pt x="21290" y="11486"/>
                  <a:pt x="21288" y="11677"/>
                </a:cubicBezTo>
                <a:cubicBezTo>
                  <a:pt x="21281" y="12430"/>
                  <a:pt x="21209" y="13125"/>
                  <a:pt x="21046" y="13346"/>
                </a:cubicBezTo>
                <a:cubicBezTo>
                  <a:pt x="20998" y="13411"/>
                  <a:pt x="20947" y="13323"/>
                  <a:pt x="20905" y="13235"/>
                </a:cubicBezTo>
                <a:cubicBezTo>
                  <a:pt x="20854" y="13124"/>
                  <a:pt x="20815" y="12952"/>
                  <a:pt x="20784" y="12754"/>
                </a:cubicBezTo>
                <a:cubicBezTo>
                  <a:pt x="20676" y="12071"/>
                  <a:pt x="20671" y="11263"/>
                  <a:pt x="20674" y="10481"/>
                </a:cubicBezTo>
                <a:cubicBezTo>
                  <a:pt x="20678" y="9199"/>
                  <a:pt x="20695" y="7919"/>
                  <a:pt x="20724" y="6642"/>
                </a:cubicBezTo>
                <a:cubicBezTo>
                  <a:pt x="20731" y="6454"/>
                  <a:pt x="20724" y="6264"/>
                  <a:pt x="20703" y="6090"/>
                </a:cubicBezTo>
                <a:cubicBezTo>
                  <a:pt x="20676" y="5867"/>
                  <a:pt x="20628" y="5684"/>
                  <a:pt x="20567" y="5572"/>
                </a:cubicBezTo>
                <a:lnTo>
                  <a:pt x="20244" y="5045"/>
                </a:lnTo>
                <a:cubicBezTo>
                  <a:pt x="20189" y="4978"/>
                  <a:pt x="20130" y="4992"/>
                  <a:pt x="20079" y="5086"/>
                </a:cubicBezTo>
                <a:cubicBezTo>
                  <a:pt x="20041" y="5155"/>
                  <a:pt x="20010" y="5262"/>
                  <a:pt x="19990" y="5395"/>
                </a:cubicBezTo>
                <a:cubicBezTo>
                  <a:pt x="19887" y="6227"/>
                  <a:pt x="19801" y="7086"/>
                  <a:pt x="19733" y="7964"/>
                </a:cubicBezTo>
                <a:cubicBezTo>
                  <a:pt x="19666" y="8833"/>
                  <a:pt x="19617" y="9719"/>
                  <a:pt x="19587" y="10615"/>
                </a:cubicBezTo>
                <a:cubicBezTo>
                  <a:pt x="19550" y="9924"/>
                  <a:pt x="19526" y="9228"/>
                  <a:pt x="19513" y="8527"/>
                </a:cubicBezTo>
                <a:cubicBezTo>
                  <a:pt x="19499" y="7787"/>
                  <a:pt x="19499" y="7044"/>
                  <a:pt x="19511" y="6303"/>
                </a:cubicBezTo>
                <a:cubicBezTo>
                  <a:pt x="19516" y="6139"/>
                  <a:pt x="19507" y="5972"/>
                  <a:pt x="19485" y="5826"/>
                </a:cubicBezTo>
                <a:cubicBezTo>
                  <a:pt x="19457" y="5635"/>
                  <a:pt x="19409" y="5490"/>
                  <a:pt x="19352" y="5419"/>
                </a:cubicBezTo>
                <a:lnTo>
                  <a:pt x="19056" y="5077"/>
                </a:lnTo>
                <a:cubicBezTo>
                  <a:pt x="19018" y="5048"/>
                  <a:pt x="18979" y="5061"/>
                  <a:pt x="18943" y="5115"/>
                </a:cubicBezTo>
                <a:cubicBezTo>
                  <a:pt x="18903" y="5176"/>
                  <a:pt x="18870" y="5286"/>
                  <a:pt x="18851" y="5426"/>
                </a:cubicBezTo>
                <a:lnTo>
                  <a:pt x="18454" y="8760"/>
                </a:lnTo>
                <a:lnTo>
                  <a:pt x="18460" y="5720"/>
                </a:lnTo>
                <a:cubicBezTo>
                  <a:pt x="18459" y="5620"/>
                  <a:pt x="18449" y="5523"/>
                  <a:pt x="18431" y="5445"/>
                </a:cubicBezTo>
                <a:cubicBezTo>
                  <a:pt x="18416" y="5378"/>
                  <a:pt x="18396" y="5327"/>
                  <a:pt x="18374" y="5297"/>
                </a:cubicBezTo>
                <a:lnTo>
                  <a:pt x="18058" y="5069"/>
                </a:lnTo>
                <a:cubicBezTo>
                  <a:pt x="18019" y="5050"/>
                  <a:pt x="17981" y="5099"/>
                  <a:pt x="17954" y="5199"/>
                </a:cubicBezTo>
                <a:cubicBezTo>
                  <a:pt x="17931" y="5288"/>
                  <a:pt x="17919" y="5409"/>
                  <a:pt x="17922" y="5531"/>
                </a:cubicBezTo>
                <a:lnTo>
                  <a:pt x="17922" y="11193"/>
                </a:lnTo>
                <a:cubicBezTo>
                  <a:pt x="17912" y="11510"/>
                  <a:pt x="17889" y="11819"/>
                  <a:pt x="17854" y="12114"/>
                </a:cubicBezTo>
                <a:cubicBezTo>
                  <a:pt x="17820" y="12405"/>
                  <a:pt x="17775" y="12679"/>
                  <a:pt x="17717" y="12919"/>
                </a:cubicBezTo>
                <a:cubicBezTo>
                  <a:pt x="17648" y="13204"/>
                  <a:pt x="17558" y="13440"/>
                  <a:pt x="17455" y="13408"/>
                </a:cubicBezTo>
                <a:cubicBezTo>
                  <a:pt x="17340" y="13374"/>
                  <a:pt x="17254" y="13029"/>
                  <a:pt x="17257" y="12622"/>
                </a:cubicBezTo>
                <a:lnTo>
                  <a:pt x="17254" y="5884"/>
                </a:lnTo>
                <a:cubicBezTo>
                  <a:pt x="17255" y="5814"/>
                  <a:pt x="17252" y="5744"/>
                  <a:pt x="17243" y="5680"/>
                </a:cubicBezTo>
                <a:cubicBezTo>
                  <a:pt x="17229" y="5569"/>
                  <a:pt x="17202" y="5484"/>
                  <a:pt x="17170" y="5445"/>
                </a:cubicBezTo>
                <a:lnTo>
                  <a:pt x="16872" y="5168"/>
                </a:lnTo>
                <a:cubicBezTo>
                  <a:pt x="16837" y="5141"/>
                  <a:pt x="16799" y="5177"/>
                  <a:pt x="16773" y="5266"/>
                </a:cubicBezTo>
                <a:cubicBezTo>
                  <a:pt x="16751" y="5341"/>
                  <a:pt x="16738" y="5447"/>
                  <a:pt x="16739" y="5556"/>
                </a:cubicBezTo>
                <a:lnTo>
                  <a:pt x="16728" y="5970"/>
                </a:lnTo>
                <a:cubicBezTo>
                  <a:pt x="16677" y="5597"/>
                  <a:pt x="16597" y="5287"/>
                  <a:pt x="16496" y="5077"/>
                </a:cubicBezTo>
                <a:cubicBezTo>
                  <a:pt x="16398" y="4874"/>
                  <a:pt x="16286" y="4777"/>
                  <a:pt x="16173" y="4789"/>
                </a:cubicBezTo>
                <a:cubicBezTo>
                  <a:pt x="16022" y="4805"/>
                  <a:pt x="15880" y="5015"/>
                  <a:pt x="15762" y="5347"/>
                </a:cubicBezTo>
                <a:cubicBezTo>
                  <a:pt x="15499" y="6086"/>
                  <a:pt x="15388" y="7211"/>
                  <a:pt x="15330" y="8304"/>
                </a:cubicBezTo>
                <a:cubicBezTo>
                  <a:pt x="15265" y="9543"/>
                  <a:pt x="15264" y="10842"/>
                  <a:pt x="15337" y="12150"/>
                </a:cubicBezTo>
                <a:cubicBezTo>
                  <a:pt x="15323" y="12560"/>
                  <a:pt x="15261" y="12929"/>
                  <a:pt x="15166" y="13166"/>
                </a:cubicBezTo>
                <a:cubicBezTo>
                  <a:pt x="15098" y="13335"/>
                  <a:pt x="15015" y="13427"/>
                  <a:pt x="14937" y="13341"/>
                </a:cubicBezTo>
                <a:cubicBezTo>
                  <a:pt x="14819" y="13213"/>
                  <a:pt x="14769" y="12842"/>
                  <a:pt x="14735" y="12428"/>
                </a:cubicBezTo>
                <a:cubicBezTo>
                  <a:pt x="14700" y="11994"/>
                  <a:pt x="14669" y="11486"/>
                  <a:pt x="14661" y="10984"/>
                </a:cubicBezTo>
                <a:cubicBezTo>
                  <a:pt x="14641" y="9658"/>
                  <a:pt x="14698" y="8340"/>
                  <a:pt x="14831" y="7100"/>
                </a:cubicBezTo>
                <a:cubicBezTo>
                  <a:pt x="14874" y="6711"/>
                  <a:pt x="14846" y="6269"/>
                  <a:pt x="14759" y="5986"/>
                </a:cubicBezTo>
                <a:cubicBezTo>
                  <a:pt x="14688" y="5753"/>
                  <a:pt x="14589" y="5667"/>
                  <a:pt x="14496" y="5759"/>
                </a:cubicBezTo>
                <a:cubicBezTo>
                  <a:pt x="14406" y="5868"/>
                  <a:pt x="14314" y="5951"/>
                  <a:pt x="14220" y="6006"/>
                </a:cubicBezTo>
                <a:cubicBezTo>
                  <a:pt x="14126" y="6062"/>
                  <a:pt x="14030" y="6089"/>
                  <a:pt x="13934" y="6089"/>
                </a:cubicBezTo>
                <a:cubicBezTo>
                  <a:pt x="13993" y="5627"/>
                  <a:pt x="13947" y="5083"/>
                  <a:pt x="13826" y="4816"/>
                </a:cubicBezTo>
                <a:cubicBezTo>
                  <a:pt x="13626" y="4377"/>
                  <a:pt x="13369" y="4833"/>
                  <a:pt x="13275" y="5677"/>
                </a:cubicBezTo>
                <a:cubicBezTo>
                  <a:pt x="13239" y="6005"/>
                  <a:pt x="13230" y="6369"/>
                  <a:pt x="13267" y="6696"/>
                </a:cubicBezTo>
                <a:cubicBezTo>
                  <a:pt x="13301" y="6999"/>
                  <a:pt x="13370" y="7234"/>
                  <a:pt x="13457" y="7340"/>
                </a:cubicBezTo>
                <a:cubicBezTo>
                  <a:pt x="13393" y="8210"/>
                  <a:pt x="13304" y="9054"/>
                  <a:pt x="13191" y="9859"/>
                </a:cubicBezTo>
                <a:cubicBezTo>
                  <a:pt x="13072" y="10711"/>
                  <a:pt x="12928" y="11515"/>
                  <a:pt x="12761" y="12256"/>
                </a:cubicBezTo>
                <a:cubicBezTo>
                  <a:pt x="12750" y="11210"/>
                  <a:pt x="12749" y="10162"/>
                  <a:pt x="12757" y="9116"/>
                </a:cubicBezTo>
                <a:cubicBezTo>
                  <a:pt x="12766" y="8082"/>
                  <a:pt x="12783" y="7049"/>
                  <a:pt x="12811" y="6020"/>
                </a:cubicBezTo>
                <a:cubicBezTo>
                  <a:pt x="12811" y="5939"/>
                  <a:pt x="12806" y="5860"/>
                  <a:pt x="12796" y="5788"/>
                </a:cubicBezTo>
                <a:cubicBezTo>
                  <a:pt x="12783" y="5693"/>
                  <a:pt x="12761" y="5615"/>
                  <a:pt x="12733" y="5568"/>
                </a:cubicBezTo>
                <a:lnTo>
                  <a:pt x="12417" y="5222"/>
                </a:lnTo>
                <a:cubicBezTo>
                  <a:pt x="12385" y="5199"/>
                  <a:pt x="12351" y="5231"/>
                  <a:pt x="12326" y="5307"/>
                </a:cubicBezTo>
                <a:cubicBezTo>
                  <a:pt x="12303" y="5377"/>
                  <a:pt x="12290" y="5476"/>
                  <a:pt x="12289" y="5582"/>
                </a:cubicBezTo>
                <a:lnTo>
                  <a:pt x="12288" y="6037"/>
                </a:lnTo>
                <a:cubicBezTo>
                  <a:pt x="12213" y="5618"/>
                  <a:pt x="12105" y="5285"/>
                  <a:pt x="11978" y="5077"/>
                </a:cubicBezTo>
                <a:cubicBezTo>
                  <a:pt x="11853" y="4873"/>
                  <a:pt x="11714" y="4799"/>
                  <a:pt x="11579" y="4890"/>
                </a:cubicBezTo>
                <a:cubicBezTo>
                  <a:pt x="11319" y="5065"/>
                  <a:pt x="11125" y="5785"/>
                  <a:pt x="11003" y="6624"/>
                </a:cubicBezTo>
                <a:cubicBezTo>
                  <a:pt x="10890" y="7396"/>
                  <a:pt x="10835" y="8237"/>
                  <a:pt x="10812" y="9076"/>
                </a:cubicBezTo>
                <a:cubicBezTo>
                  <a:pt x="10787" y="10031"/>
                  <a:pt x="10804" y="11007"/>
                  <a:pt x="10866" y="11968"/>
                </a:cubicBezTo>
                <a:cubicBezTo>
                  <a:pt x="10816" y="12295"/>
                  <a:pt x="10771" y="12676"/>
                  <a:pt x="10716" y="12962"/>
                </a:cubicBezTo>
                <a:cubicBezTo>
                  <a:pt x="10664" y="13232"/>
                  <a:pt x="10600" y="13425"/>
                  <a:pt x="10495" y="13370"/>
                </a:cubicBezTo>
                <a:cubicBezTo>
                  <a:pt x="10405" y="13323"/>
                  <a:pt x="10334" y="13091"/>
                  <a:pt x="10285" y="12812"/>
                </a:cubicBezTo>
                <a:cubicBezTo>
                  <a:pt x="10202" y="12330"/>
                  <a:pt x="10191" y="11786"/>
                  <a:pt x="10189" y="11229"/>
                </a:cubicBezTo>
                <a:cubicBezTo>
                  <a:pt x="10188" y="10640"/>
                  <a:pt x="10195" y="10020"/>
                  <a:pt x="10205" y="9421"/>
                </a:cubicBezTo>
                <a:cubicBezTo>
                  <a:pt x="10225" y="8284"/>
                  <a:pt x="10246" y="7148"/>
                  <a:pt x="10269" y="6011"/>
                </a:cubicBezTo>
                <a:cubicBezTo>
                  <a:pt x="10273" y="5911"/>
                  <a:pt x="10268" y="5807"/>
                  <a:pt x="10256" y="5714"/>
                </a:cubicBezTo>
                <a:cubicBezTo>
                  <a:pt x="10237" y="5566"/>
                  <a:pt x="10199" y="5456"/>
                  <a:pt x="10155" y="5417"/>
                </a:cubicBezTo>
                <a:lnTo>
                  <a:pt x="9819" y="5179"/>
                </a:lnTo>
                <a:cubicBezTo>
                  <a:pt x="9789" y="5154"/>
                  <a:pt x="9756" y="5183"/>
                  <a:pt x="9733" y="5256"/>
                </a:cubicBezTo>
                <a:cubicBezTo>
                  <a:pt x="9713" y="5316"/>
                  <a:pt x="9701" y="5403"/>
                  <a:pt x="9699" y="5495"/>
                </a:cubicBezTo>
                <a:lnTo>
                  <a:pt x="9699" y="5975"/>
                </a:lnTo>
                <a:cubicBezTo>
                  <a:pt x="9600" y="5287"/>
                  <a:pt x="9405" y="4844"/>
                  <a:pt x="9188" y="4816"/>
                </a:cubicBezTo>
                <a:cubicBezTo>
                  <a:pt x="8987" y="4791"/>
                  <a:pt x="8799" y="5124"/>
                  <a:pt x="8658" y="5632"/>
                </a:cubicBezTo>
                <a:cubicBezTo>
                  <a:pt x="8490" y="6234"/>
                  <a:pt x="8397" y="7030"/>
                  <a:pt x="8335" y="7847"/>
                </a:cubicBezTo>
                <a:cubicBezTo>
                  <a:pt x="8258" y="8868"/>
                  <a:pt x="8228" y="9928"/>
                  <a:pt x="8246" y="10984"/>
                </a:cubicBezTo>
                <a:cubicBezTo>
                  <a:pt x="8191" y="11455"/>
                  <a:pt x="8126" y="11893"/>
                  <a:pt x="8053" y="12304"/>
                </a:cubicBezTo>
                <a:cubicBezTo>
                  <a:pt x="8007" y="12562"/>
                  <a:pt x="7947" y="12808"/>
                  <a:pt x="7886" y="12986"/>
                </a:cubicBezTo>
                <a:cubicBezTo>
                  <a:pt x="7826" y="13158"/>
                  <a:pt x="7760" y="13266"/>
                  <a:pt x="7684" y="13175"/>
                </a:cubicBezTo>
                <a:cubicBezTo>
                  <a:pt x="7609" y="13084"/>
                  <a:pt x="7573" y="12863"/>
                  <a:pt x="7547" y="12622"/>
                </a:cubicBezTo>
                <a:cubicBezTo>
                  <a:pt x="7521" y="12375"/>
                  <a:pt x="7502" y="12093"/>
                  <a:pt x="7490" y="11825"/>
                </a:cubicBezTo>
                <a:cubicBezTo>
                  <a:pt x="7472" y="11407"/>
                  <a:pt x="7464" y="10984"/>
                  <a:pt x="7466" y="10560"/>
                </a:cubicBezTo>
                <a:lnTo>
                  <a:pt x="7525" y="4564"/>
                </a:lnTo>
                <a:lnTo>
                  <a:pt x="8160" y="4585"/>
                </a:lnTo>
                <a:cubicBezTo>
                  <a:pt x="8213" y="4596"/>
                  <a:pt x="8264" y="4536"/>
                  <a:pt x="8305" y="4416"/>
                </a:cubicBezTo>
                <a:cubicBezTo>
                  <a:pt x="8366" y="4235"/>
                  <a:pt x="8377" y="4018"/>
                  <a:pt x="8376" y="3669"/>
                </a:cubicBezTo>
                <a:cubicBezTo>
                  <a:pt x="8378" y="3606"/>
                  <a:pt x="8374" y="3542"/>
                  <a:pt x="8365" y="3487"/>
                </a:cubicBezTo>
                <a:cubicBezTo>
                  <a:pt x="8350" y="3396"/>
                  <a:pt x="8322" y="3341"/>
                  <a:pt x="8293" y="3340"/>
                </a:cubicBezTo>
                <a:lnTo>
                  <a:pt x="7555" y="3244"/>
                </a:lnTo>
                <a:lnTo>
                  <a:pt x="7587" y="953"/>
                </a:lnTo>
                <a:cubicBezTo>
                  <a:pt x="7591" y="853"/>
                  <a:pt x="7585" y="752"/>
                  <a:pt x="7572" y="663"/>
                </a:cubicBezTo>
                <a:cubicBezTo>
                  <a:pt x="7558" y="573"/>
                  <a:pt x="7537" y="501"/>
                  <a:pt x="7511" y="457"/>
                </a:cubicBezTo>
                <a:lnTo>
                  <a:pt x="7142" y="26"/>
                </a:lnTo>
                <a:cubicBezTo>
                  <a:pt x="7130" y="16"/>
                  <a:pt x="7118" y="11"/>
                  <a:pt x="7106" y="12"/>
                </a:cubicBezTo>
                <a:close/>
                <a:moveTo>
                  <a:pt x="11865" y="6332"/>
                </a:moveTo>
                <a:cubicBezTo>
                  <a:pt x="11884" y="6337"/>
                  <a:pt x="11904" y="6348"/>
                  <a:pt x="11923" y="6365"/>
                </a:cubicBezTo>
                <a:cubicBezTo>
                  <a:pt x="12125" y="6542"/>
                  <a:pt x="12240" y="7308"/>
                  <a:pt x="12261" y="8058"/>
                </a:cubicBezTo>
                <a:cubicBezTo>
                  <a:pt x="12338" y="10792"/>
                  <a:pt x="12097" y="13364"/>
                  <a:pt x="11737" y="13314"/>
                </a:cubicBezTo>
                <a:cubicBezTo>
                  <a:pt x="11560" y="13289"/>
                  <a:pt x="11400" y="12333"/>
                  <a:pt x="11361" y="11329"/>
                </a:cubicBezTo>
                <a:cubicBezTo>
                  <a:pt x="11307" y="9965"/>
                  <a:pt x="11296" y="8299"/>
                  <a:pt x="11515" y="7002"/>
                </a:cubicBezTo>
                <a:cubicBezTo>
                  <a:pt x="11588" y="6567"/>
                  <a:pt x="11727" y="6301"/>
                  <a:pt x="11865" y="6332"/>
                </a:cubicBezTo>
                <a:close/>
                <a:moveTo>
                  <a:pt x="16319" y="6393"/>
                </a:moveTo>
                <a:cubicBezTo>
                  <a:pt x="16339" y="6397"/>
                  <a:pt x="16358" y="6408"/>
                  <a:pt x="16378" y="6425"/>
                </a:cubicBezTo>
                <a:cubicBezTo>
                  <a:pt x="16579" y="6602"/>
                  <a:pt x="16695" y="7368"/>
                  <a:pt x="16716" y="8118"/>
                </a:cubicBezTo>
                <a:cubicBezTo>
                  <a:pt x="16793" y="10852"/>
                  <a:pt x="16551" y="13424"/>
                  <a:pt x="16191" y="13374"/>
                </a:cubicBezTo>
                <a:cubicBezTo>
                  <a:pt x="16014" y="13349"/>
                  <a:pt x="15854" y="12393"/>
                  <a:pt x="15815" y="11389"/>
                </a:cubicBezTo>
                <a:cubicBezTo>
                  <a:pt x="15761" y="10025"/>
                  <a:pt x="15750" y="8359"/>
                  <a:pt x="15969" y="7062"/>
                </a:cubicBezTo>
                <a:cubicBezTo>
                  <a:pt x="16043" y="6628"/>
                  <a:pt x="16182" y="6361"/>
                  <a:pt x="16319" y="6393"/>
                </a:cubicBezTo>
                <a:close/>
                <a:moveTo>
                  <a:pt x="9322" y="6429"/>
                </a:moveTo>
                <a:cubicBezTo>
                  <a:pt x="9341" y="6433"/>
                  <a:pt x="9361" y="6444"/>
                  <a:pt x="9380" y="6461"/>
                </a:cubicBezTo>
                <a:cubicBezTo>
                  <a:pt x="9581" y="6638"/>
                  <a:pt x="9697" y="7404"/>
                  <a:pt x="9718" y="8154"/>
                </a:cubicBezTo>
                <a:cubicBezTo>
                  <a:pt x="9795" y="10888"/>
                  <a:pt x="9554" y="13460"/>
                  <a:pt x="9194" y="13410"/>
                </a:cubicBezTo>
                <a:cubicBezTo>
                  <a:pt x="9017" y="13385"/>
                  <a:pt x="8857" y="12429"/>
                  <a:pt x="8818" y="11425"/>
                </a:cubicBezTo>
                <a:cubicBezTo>
                  <a:pt x="8764" y="10061"/>
                  <a:pt x="8753" y="8395"/>
                  <a:pt x="8972" y="7098"/>
                </a:cubicBezTo>
                <a:cubicBezTo>
                  <a:pt x="9045" y="6664"/>
                  <a:pt x="9184" y="6397"/>
                  <a:pt x="9322" y="6429"/>
                </a:cubicBezTo>
                <a:close/>
                <a:moveTo>
                  <a:pt x="12345" y="15259"/>
                </a:moveTo>
                <a:lnTo>
                  <a:pt x="12330" y="18379"/>
                </a:lnTo>
                <a:cubicBezTo>
                  <a:pt x="12326" y="18719"/>
                  <a:pt x="12308" y="19042"/>
                  <a:pt x="12278" y="19344"/>
                </a:cubicBezTo>
                <a:cubicBezTo>
                  <a:pt x="12248" y="19635"/>
                  <a:pt x="12207" y="19910"/>
                  <a:pt x="12145" y="20132"/>
                </a:cubicBezTo>
                <a:cubicBezTo>
                  <a:pt x="12100" y="20297"/>
                  <a:pt x="12043" y="20428"/>
                  <a:pt x="11984" y="20522"/>
                </a:cubicBezTo>
                <a:cubicBezTo>
                  <a:pt x="11917" y="20629"/>
                  <a:pt x="11843" y="20691"/>
                  <a:pt x="11766" y="20623"/>
                </a:cubicBezTo>
                <a:cubicBezTo>
                  <a:pt x="11619" y="20494"/>
                  <a:pt x="11546" y="20018"/>
                  <a:pt x="11526" y="19546"/>
                </a:cubicBezTo>
                <a:cubicBezTo>
                  <a:pt x="11503" y="19043"/>
                  <a:pt x="11535" y="18516"/>
                  <a:pt x="11634" y="18075"/>
                </a:cubicBezTo>
                <a:lnTo>
                  <a:pt x="12345" y="1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8217002" y="1293665"/>
            <a:ext cx="2776034" cy="684216"/>
            <a:chOff x="8217002" y="1293665"/>
            <a:chExt cx="2776034" cy="684216"/>
          </a:xfrm>
        </p:grpSpPr>
        <p:grpSp>
          <p:nvGrpSpPr>
            <p:cNvPr id="207" name="Google Shape;207;p24"/>
            <p:cNvGrpSpPr/>
            <p:nvPr/>
          </p:nvGrpSpPr>
          <p:grpSpPr>
            <a:xfrm>
              <a:off x="8217002" y="1293665"/>
              <a:ext cx="548700" cy="684216"/>
              <a:chOff x="8217002" y="1293665"/>
              <a:chExt cx="548700" cy="684216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8250922" y="1293665"/>
                <a:ext cx="475200" cy="4752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dk2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8609263" y="1623583"/>
                <a:ext cx="129900" cy="1299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 flipH="1">
                <a:off x="8638859" y="1652348"/>
                <a:ext cx="69660" cy="696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0324" y="0"/>
                      <a:pt x="9939" y="385"/>
                      <a:pt x="9939" y="860"/>
                    </a:cubicBezTo>
                    <a:lnTo>
                      <a:pt x="9939" y="9940"/>
                    </a:lnTo>
                    <a:lnTo>
                      <a:pt x="860" y="9940"/>
                    </a:lnTo>
                    <a:cubicBezTo>
                      <a:pt x="385" y="9940"/>
                      <a:pt x="0" y="10325"/>
                      <a:pt x="0" y="10800"/>
                    </a:cubicBezTo>
                    <a:cubicBezTo>
                      <a:pt x="0" y="11275"/>
                      <a:pt x="385" y="11660"/>
                      <a:pt x="860" y="11660"/>
                    </a:cubicBezTo>
                    <a:lnTo>
                      <a:pt x="9939" y="11660"/>
                    </a:lnTo>
                    <a:lnTo>
                      <a:pt x="9939" y="20740"/>
                    </a:lnTo>
                    <a:cubicBezTo>
                      <a:pt x="9939" y="21215"/>
                      <a:pt x="10324" y="21600"/>
                      <a:pt x="10800" y="21600"/>
                    </a:cubicBezTo>
                    <a:cubicBezTo>
                      <a:pt x="11275" y="21600"/>
                      <a:pt x="11661" y="21215"/>
                      <a:pt x="11661" y="20740"/>
                    </a:cubicBezTo>
                    <a:lnTo>
                      <a:pt x="11661" y="11660"/>
                    </a:lnTo>
                    <a:lnTo>
                      <a:pt x="20739" y="11660"/>
                    </a:lnTo>
                    <a:cubicBezTo>
                      <a:pt x="21214" y="11660"/>
                      <a:pt x="21600" y="11275"/>
                      <a:pt x="21600" y="10800"/>
                    </a:cubicBezTo>
                    <a:cubicBezTo>
                      <a:pt x="21600" y="10325"/>
                      <a:pt x="21214" y="9940"/>
                      <a:pt x="20739" y="9940"/>
                    </a:cubicBezTo>
                    <a:lnTo>
                      <a:pt x="11661" y="9940"/>
                    </a:lnTo>
                    <a:lnTo>
                      <a:pt x="11661" y="860"/>
                    </a:lnTo>
                    <a:cubicBezTo>
                      <a:pt x="11661" y="385"/>
                      <a:pt x="11275" y="0"/>
                      <a:pt x="10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l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8217002" y="1782881"/>
                <a:ext cx="548700" cy="19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Your Story</a:t>
                </a:r>
                <a:endParaRPr/>
              </a:p>
            </p:txBody>
          </p:sp>
        </p:grpSp>
        <p:grpSp>
          <p:nvGrpSpPr>
            <p:cNvPr id="212" name="Google Shape;212;p24"/>
            <p:cNvGrpSpPr/>
            <p:nvPr/>
          </p:nvGrpSpPr>
          <p:grpSpPr>
            <a:xfrm>
              <a:off x="9701892" y="1293665"/>
              <a:ext cx="548700" cy="684216"/>
              <a:chOff x="9748683" y="1293665"/>
              <a:chExt cx="548700" cy="684216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9788305" y="1293665"/>
                <a:ext cx="475200" cy="4752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9748683" y="1782881"/>
                <a:ext cx="548700" cy="19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 sz="500">
                  <a:solidFill>
                    <a:srgbClr val="11151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5" name="Google Shape;215;p24"/>
            <p:cNvGrpSpPr/>
            <p:nvPr/>
          </p:nvGrpSpPr>
          <p:grpSpPr>
            <a:xfrm>
              <a:off x="10444336" y="1293665"/>
              <a:ext cx="548700" cy="684216"/>
              <a:chOff x="10444336" y="1293665"/>
              <a:chExt cx="548700" cy="684216"/>
            </a:xfrm>
          </p:grpSpPr>
          <p:sp>
            <p:nvSpPr>
              <p:cNvPr id="216" name="Google Shape;216;p24"/>
              <p:cNvSpPr/>
              <p:nvPr/>
            </p:nvSpPr>
            <p:spPr>
              <a:xfrm>
                <a:off x="10481050" y="1293665"/>
                <a:ext cx="475200" cy="4752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10444336" y="1782881"/>
                <a:ext cx="548700" cy="19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 sz="500">
                  <a:solidFill>
                    <a:srgbClr val="11151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8" name="Google Shape;218;p24"/>
            <p:cNvGrpSpPr/>
            <p:nvPr/>
          </p:nvGrpSpPr>
          <p:grpSpPr>
            <a:xfrm>
              <a:off x="8959447" y="1293665"/>
              <a:ext cx="548700" cy="684216"/>
              <a:chOff x="8863524" y="1293665"/>
              <a:chExt cx="548700" cy="684216"/>
            </a:xfrm>
          </p:grpSpPr>
          <p:sp>
            <p:nvSpPr>
              <p:cNvPr id="219" name="Google Shape;219;p24"/>
              <p:cNvSpPr/>
              <p:nvPr/>
            </p:nvSpPr>
            <p:spPr>
              <a:xfrm>
                <a:off x="8900238" y="1293665"/>
                <a:ext cx="475200" cy="4752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8863524" y="1782881"/>
                <a:ext cx="548700" cy="19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rgbClr val="11151A"/>
                    </a:solidFill>
                    <a:latin typeface="Roboto"/>
                    <a:ea typeface="Roboto"/>
                    <a:cs typeface="Roboto"/>
                    <a:sym typeface="Roboto"/>
                  </a:rPr>
                  <a:t>Nickname</a:t>
                </a: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9044429" y="1723115"/>
                <a:ext cx="186600" cy="795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accent1"/>
                  </a:gs>
                  <a:gs pos="39000">
                    <a:schemeClr val="accent2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16200038" scaled="0"/>
              </a:gradFill>
              <a:ln w="12700" cap="flat" cmpd="sng">
                <a:solidFill>
                  <a:schemeClr val="dk1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endParaRPr sz="2000" b="0" i="0" u="none" strike="noStrike" cap="none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9026413" y="1704056"/>
                <a:ext cx="222900" cy="1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LIVE</a:t>
                </a:r>
                <a:endParaRPr/>
              </a:p>
            </p:txBody>
          </p:sp>
        </p:grpSp>
      </p:grpSp>
      <p:sp>
        <p:nvSpPr>
          <p:cNvPr id="223" name="Google Shape;223;p24"/>
          <p:cNvSpPr/>
          <p:nvPr/>
        </p:nvSpPr>
        <p:spPr>
          <a:xfrm>
            <a:off x="8283499" y="2281875"/>
            <a:ext cx="379800" cy="379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8707029" y="2303034"/>
            <a:ext cx="971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Roboto Medium"/>
                <a:ea typeface="Roboto Medium"/>
                <a:cs typeface="Roboto Medium"/>
                <a:sym typeface="Roboto Medium"/>
              </a:rPr>
              <a:t>Your </a:t>
            </a:r>
            <a:r>
              <a:rPr lang="en-US" sz="700">
                <a:solidFill>
                  <a:schemeClr val="lt2"/>
                </a:solidFill>
                <a:latin typeface="Geo"/>
                <a:ea typeface="Geo"/>
                <a:cs typeface="Geo"/>
                <a:sym typeface="Geo"/>
              </a:rPr>
              <a:t>Nickname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8707030" y="2455670"/>
            <a:ext cx="971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Location</a:t>
            </a:r>
            <a:endParaRPr sz="14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26" name="Google Shape;226;p24"/>
          <p:cNvSpPr/>
          <p:nvPr/>
        </p:nvSpPr>
        <p:spPr>
          <a:xfrm flipH="1">
            <a:off x="10897541" y="2406938"/>
            <a:ext cx="26700" cy="2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4"/>
          <p:cNvSpPr/>
          <p:nvPr/>
        </p:nvSpPr>
        <p:spPr>
          <a:xfrm flipH="1">
            <a:off x="10897541" y="2467908"/>
            <a:ext cx="26700" cy="2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24"/>
          <p:cNvSpPr/>
          <p:nvPr/>
        </p:nvSpPr>
        <p:spPr>
          <a:xfrm flipH="1">
            <a:off x="10897541" y="2528878"/>
            <a:ext cx="26700" cy="26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24"/>
          <p:cNvSpPr/>
          <p:nvPr/>
        </p:nvSpPr>
        <p:spPr>
          <a:xfrm flipH="1">
            <a:off x="8616318" y="5933708"/>
            <a:ext cx="180661" cy="178488"/>
          </a:xfrm>
          <a:custGeom>
            <a:avLst/>
            <a:gdLst/>
            <a:ahLst/>
            <a:cxnLst/>
            <a:rect l="l" t="t" r="r" b="b"/>
            <a:pathLst>
              <a:path w="20594" h="21550" extrusionOk="0">
                <a:moveTo>
                  <a:pt x="10831" y="0"/>
                </a:moveTo>
                <a:cubicBezTo>
                  <a:pt x="8332" y="0"/>
                  <a:pt x="5834" y="997"/>
                  <a:pt x="3927" y="2992"/>
                </a:cubicBezTo>
                <a:cubicBezTo>
                  <a:pt x="965" y="6092"/>
                  <a:pt x="307" y="10686"/>
                  <a:pt x="1948" y="14454"/>
                </a:cubicBezTo>
                <a:lnTo>
                  <a:pt x="34" y="20450"/>
                </a:lnTo>
                <a:cubicBezTo>
                  <a:pt x="-53" y="20756"/>
                  <a:pt x="30" y="21086"/>
                  <a:pt x="248" y="21309"/>
                </a:cubicBezTo>
                <a:cubicBezTo>
                  <a:pt x="455" y="21519"/>
                  <a:pt x="753" y="21600"/>
                  <a:pt x="1031" y="21520"/>
                </a:cubicBezTo>
                <a:lnTo>
                  <a:pt x="6758" y="19501"/>
                </a:lnTo>
                <a:cubicBezTo>
                  <a:pt x="10362" y="21232"/>
                  <a:pt x="14766" y="20547"/>
                  <a:pt x="17734" y="17441"/>
                </a:cubicBezTo>
                <a:cubicBezTo>
                  <a:pt x="21547" y="13451"/>
                  <a:pt x="21547" y="6982"/>
                  <a:pt x="17734" y="2992"/>
                </a:cubicBezTo>
                <a:cubicBezTo>
                  <a:pt x="15828" y="997"/>
                  <a:pt x="13329" y="0"/>
                  <a:pt x="10831" y="0"/>
                </a:cubicBezTo>
                <a:close/>
                <a:moveTo>
                  <a:pt x="10831" y="1748"/>
                </a:moveTo>
                <a:cubicBezTo>
                  <a:pt x="12902" y="1748"/>
                  <a:pt x="14973" y="2574"/>
                  <a:pt x="16553" y="4228"/>
                </a:cubicBezTo>
                <a:cubicBezTo>
                  <a:pt x="19714" y="7535"/>
                  <a:pt x="19714" y="12898"/>
                  <a:pt x="16553" y="16205"/>
                </a:cubicBezTo>
                <a:cubicBezTo>
                  <a:pt x="14153" y="18717"/>
                  <a:pt x="10621" y="19315"/>
                  <a:pt x="7676" y="18012"/>
                </a:cubicBezTo>
                <a:lnTo>
                  <a:pt x="7255" y="17821"/>
                </a:lnTo>
                <a:cubicBezTo>
                  <a:pt x="7128" y="17749"/>
                  <a:pt x="6987" y="17709"/>
                  <a:pt x="6842" y="17704"/>
                </a:cubicBezTo>
                <a:cubicBezTo>
                  <a:pt x="6736" y="17700"/>
                  <a:pt x="6630" y="17716"/>
                  <a:pt x="6529" y="17750"/>
                </a:cubicBezTo>
                <a:lnTo>
                  <a:pt x="2108" y="19305"/>
                </a:lnTo>
                <a:lnTo>
                  <a:pt x="3616" y="14593"/>
                </a:lnTo>
                <a:cubicBezTo>
                  <a:pt x="3651" y="14492"/>
                  <a:pt x="3667" y="14384"/>
                  <a:pt x="3661" y="14276"/>
                </a:cubicBezTo>
                <a:cubicBezTo>
                  <a:pt x="3655" y="14170"/>
                  <a:pt x="3628" y="14066"/>
                  <a:pt x="3583" y="13971"/>
                </a:cubicBezTo>
                <a:lnTo>
                  <a:pt x="3457" y="13709"/>
                </a:lnTo>
                <a:cubicBezTo>
                  <a:pt x="2084" y="10495"/>
                  <a:pt x="2660" y="6790"/>
                  <a:pt x="5109" y="4228"/>
                </a:cubicBezTo>
                <a:cubicBezTo>
                  <a:pt x="6689" y="2575"/>
                  <a:pt x="8760" y="1748"/>
                  <a:pt x="10831" y="17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8228583" y="5933743"/>
            <a:ext cx="202951" cy="178402"/>
          </a:xfrm>
          <a:custGeom>
            <a:avLst/>
            <a:gdLst/>
            <a:ahLst/>
            <a:cxnLst/>
            <a:rect l="l" t="t" r="r" b="b"/>
            <a:pathLst>
              <a:path w="20433" h="20817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  <a:moveTo>
                  <a:pt x="14711" y="1883"/>
                </a:moveTo>
                <a:cubicBezTo>
                  <a:pt x="15579" y="1896"/>
                  <a:pt x="16448" y="2229"/>
                  <a:pt x="17177" y="2896"/>
                </a:cubicBezTo>
                <a:cubicBezTo>
                  <a:pt x="19169" y="4717"/>
                  <a:pt x="19317" y="8155"/>
                  <a:pt x="17492" y="10197"/>
                </a:cubicBezTo>
                <a:lnTo>
                  <a:pt x="10186" y="18563"/>
                </a:lnTo>
                <a:lnTo>
                  <a:pt x="2635" y="9791"/>
                </a:lnTo>
                <a:cubicBezTo>
                  <a:pt x="1207" y="7891"/>
                  <a:pt x="1305" y="5030"/>
                  <a:pt x="2858" y="3267"/>
                </a:cubicBezTo>
                <a:cubicBezTo>
                  <a:pt x="4550" y="1347"/>
                  <a:pt x="7281" y="1447"/>
                  <a:pt x="8865" y="3487"/>
                </a:cubicBezTo>
                <a:lnTo>
                  <a:pt x="9493" y="4286"/>
                </a:lnTo>
                <a:cubicBezTo>
                  <a:pt x="9683" y="4544"/>
                  <a:pt x="9968" y="4681"/>
                  <a:pt x="10259" y="4654"/>
                </a:cubicBezTo>
                <a:cubicBezTo>
                  <a:pt x="10479" y="4634"/>
                  <a:pt x="10685" y="4521"/>
                  <a:pt x="10838" y="4336"/>
                </a:cubicBezTo>
                <a:lnTo>
                  <a:pt x="11672" y="3400"/>
                </a:lnTo>
                <a:cubicBezTo>
                  <a:pt x="12482" y="2383"/>
                  <a:pt x="13595" y="1868"/>
                  <a:pt x="14711" y="18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8981740" y="5923043"/>
            <a:ext cx="208763" cy="209307"/>
          </a:xfrm>
          <a:custGeom>
            <a:avLst/>
            <a:gdLst/>
            <a:ahLst/>
            <a:cxnLst/>
            <a:rect l="l" t="t" r="r" b="b"/>
            <a:pathLst>
              <a:path w="21522" h="21578" extrusionOk="0">
                <a:moveTo>
                  <a:pt x="20924" y="2"/>
                </a:moveTo>
                <a:cubicBezTo>
                  <a:pt x="20881" y="-1"/>
                  <a:pt x="20838" y="0"/>
                  <a:pt x="20795" y="6"/>
                </a:cubicBezTo>
                <a:cubicBezTo>
                  <a:pt x="20738" y="14"/>
                  <a:pt x="20681" y="30"/>
                  <a:pt x="20626" y="55"/>
                </a:cubicBezTo>
                <a:lnTo>
                  <a:pt x="339" y="8985"/>
                </a:lnTo>
                <a:cubicBezTo>
                  <a:pt x="148" y="9077"/>
                  <a:pt x="19" y="9264"/>
                  <a:pt x="2" y="9476"/>
                </a:cubicBezTo>
                <a:cubicBezTo>
                  <a:pt x="-17" y="9706"/>
                  <a:pt x="97" y="9928"/>
                  <a:pt x="297" y="10046"/>
                </a:cubicBezTo>
                <a:lnTo>
                  <a:pt x="7425" y="14148"/>
                </a:lnTo>
                <a:lnTo>
                  <a:pt x="11624" y="21304"/>
                </a:lnTo>
                <a:cubicBezTo>
                  <a:pt x="11736" y="21493"/>
                  <a:pt x="11949" y="21599"/>
                  <a:pt x="12167" y="21575"/>
                </a:cubicBezTo>
                <a:cubicBezTo>
                  <a:pt x="12360" y="21555"/>
                  <a:pt x="12528" y="21434"/>
                  <a:pt x="12610" y="21258"/>
                </a:cubicBezTo>
                <a:lnTo>
                  <a:pt x="21471" y="897"/>
                </a:lnTo>
                <a:cubicBezTo>
                  <a:pt x="21583" y="632"/>
                  <a:pt x="21507" y="325"/>
                  <a:pt x="21283" y="143"/>
                </a:cubicBezTo>
                <a:cubicBezTo>
                  <a:pt x="21179" y="58"/>
                  <a:pt x="21053" y="10"/>
                  <a:pt x="20924" y="2"/>
                </a:cubicBezTo>
                <a:close/>
                <a:moveTo>
                  <a:pt x="18046" y="2530"/>
                </a:moveTo>
                <a:lnTo>
                  <a:pt x="7713" y="12867"/>
                </a:lnTo>
                <a:lnTo>
                  <a:pt x="1948" y="9541"/>
                </a:lnTo>
                <a:lnTo>
                  <a:pt x="18046" y="2530"/>
                </a:lnTo>
                <a:close/>
                <a:moveTo>
                  <a:pt x="19168" y="3159"/>
                </a:moveTo>
                <a:lnTo>
                  <a:pt x="12005" y="19544"/>
                </a:lnTo>
                <a:lnTo>
                  <a:pt x="8584" y="13745"/>
                </a:lnTo>
                <a:lnTo>
                  <a:pt x="19168" y="31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10814382" y="5933743"/>
            <a:ext cx="141778" cy="178438"/>
          </a:xfrm>
          <a:custGeom>
            <a:avLst/>
            <a:gdLst/>
            <a:ahLst/>
            <a:cxnLst/>
            <a:rect l="l" t="t" r="r" b="b"/>
            <a:pathLst>
              <a:path w="21596" h="21544" extrusionOk="0">
                <a:moveTo>
                  <a:pt x="6011" y="0"/>
                </a:moveTo>
                <a:cubicBezTo>
                  <a:pt x="5146" y="0"/>
                  <a:pt x="4495" y="0"/>
                  <a:pt x="3945" y="30"/>
                </a:cubicBezTo>
                <a:cubicBezTo>
                  <a:pt x="3395" y="59"/>
                  <a:pt x="2946" y="117"/>
                  <a:pt x="2484" y="233"/>
                </a:cubicBezTo>
                <a:cubicBezTo>
                  <a:pt x="1976" y="380"/>
                  <a:pt x="1521" y="612"/>
                  <a:pt x="1148" y="908"/>
                </a:cubicBezTo>
                <a:cubicBezTo>
                  <a:pt x="774" y="1204"/>
                  <a:pt x="482" y="1565"/>
                  <a:pt x="297" y="1968"/>
                </a:cubicBezTo>
                <a:cubicBezTo>
                  <a:pt x="149" y="2336"/>
                  <a:pt x="76" y="2693"/>
                  <a:pt x="39" y="3129"/>
                </a:cubicBezTo>
                <a:cubicBezTo>
                  <a:pt x="2" y="3565"/>
                  <a:pt x="2" y="4080"/>
                  <a:pt x="2" y="4763"/>
                </a:cubicBezTo>
                <a:lnTo>
                  <a:pt x="0" y="20694"/>
                </a:lnTo>
                <a:cubicBezTo>
                  <a:pt x="17" y="21024"/>
                  <a:pt x="263" y="21319"/>
                  <a:pt x="640" y="21459"/>
                </a:cubicBezTo>
                <a:cubicBezTo>
                  <a:pt x="1015" y="21600"/>
                  <a:pt x="1458" y="21564"/>
                  <a:pt x="1790" y="21366"/>
                </a:cubicBezTo>
                <a:lnTo>
                  <a:pt x="10847" y="16253"/>
                </a:lnTo>
                <a:lnTo>
                  <a:pt x="19773" y="21353"/>
                </a:lnTo>
                <a:cubicBezTo>
                  <a:pt x="20161" y="21586"/>
                  <a:pt x="20692" y="21599"/>
                  <a:pt x="21096" y="21385"/>
                </a:cubicBezTo>
                <a:cubicBezTo>
                  <a:pt x="21412" y="21219"/>
                  <a:pt x="21600" y="20937"/>
                  <a:pt x="21596" y="20637"/>
                </a:cubicBezTo>
                <a:lnTo>
                  <a:pt x="21593" y="4784"/>
                </a:lnTo>
                <a:cubicBezTo>
                  <a:pt x="21593" y="4091"/>
                  <a:pt x="21593" y="3571"/>
                  <a:pt x="21556" y="3132"/>
                </a:cubicBezTo>
                <a:cubicBezTo>
                  <a:pt x="21519" y="2693"/>
                  <a:pt x="21446" y="2336"/>
                  <a:pt x="21298" y="1968"/>
                </a:cubicBezTo>
                <a:cubicBezTo>
                  <a:pt x="21113" y="1565"/>
                  <a:pt x="20821" y="1204"/>
                  <a:pt x="20447" y="908"/>
                </a:cubicBezTo>
                <a:cubicBezTo>
                  <a:pt x="20073" y="612"/>
                  <a:pt x="19619" y="380"/>
                  <a:pt x="19111" y="233"/>
                </a:cubicBezTo>
                <a:cubicBezTo>
                  <a:pt x="18646" y="117"/>
                  <a:pt x="18196" y="58"/>
                  <a:pt x="17646" y="29"/>
                </a:cubicBezTo>
                <a:cubicBezTo>
                  <a:pt x="17096" y="0"/>
                  <a:pt x="16446" y="0"/>
                  <a:pt x="15585" y="0"/>
                </a:cubicBezTo>
                <a:lnTo>
                  <a:pt x="6037" y="0"/>
                </a:lnTo>
                <a:lnTo>
                  <a:pt x="6011" y="0"/>
                </a:lnTo>
                <a:close/>
                <a:moveTo>
                  <a:pt x="4820" y="1765"/>
                </a:moveTo>
                <a:lnTo>
                  <a:pt x="4832" y="1765"/>
                </a:lnTo>
                <a:lnTo>
                  <a:pt x="16775" y="1765"/>
                </a:lnTo>
                <a:cubicBezTo>
                  <a:pt x="17157" y="1765"/>
                  <a:pt x="17445" y="1765"/>
                  <a:pt x="17689" y="1778"/>
                </a:cubicBezTo>
                <a:cubicBezTo>
                  <a:pt x="17933" y="1791"/>
                  <a:pt x="18134" y="1817"/>
                  <a:pt x="18340" y="1869"/>
                </a:cubicBezTo>
                <a:cubicBezTo>
                  <a:pt x="18565" y="1934"/>
                  <a:pt x="18767" y="2037"/>
                  <a:pt x="18932" y="2168"/>
                </a:cubicBezTo>
                <a:cubicBezTo>
                  <a:pt x="19098" y="2299"/>
                  <a:pt x="19228" y="2459"/>
                  <a:pt x="19310" y="2638"/>
                </a:cubicBezTo>
                <a:cubicBezTo>
                  <a:pt x="19375" y="2801"/>
                  <a:pt x="19407" y="2960"/>
                  <a:pt x="19424" y="3155"/>
                </a:cubicBezTo>
                <a:cubicBezTo>
                  <a:pt x="19440" y="3350"/>
                  <a:pt x="19440" y="3580"/>
                  <a:pt x="19440" y="3888"/>
                </a:cubicBezTo>
                <a:lnTo>
                  <a:pt x="19440" y="19028"/>
                </a:lnTo>
                <a:lnTo>
                  <a:pt x="11464" y="14482"/>
                </a:lnTo>
                <a:cubicBezTo>
                  <a:pt x="11270" y="14366"/>
                  <a:pt x="11033" y="14305"/>
                  <a:pt x="10791" y="14308"/>
                </a:cubicBezTo>
                <a:cubicBezTo>
                  <a:pt x="10558" y="14310"/>
                  <a:pt x="10333" y="14371"/>
                  <a:pt x="10147" y="14482"/>
                </a:cubicBezTo>
                <a:lnTo>
                  <a:pt x="2155" y="19028"/>
                </a:lnTo>
                <a:lnTo>
                  <a:pt x="2155" y="3879"/>
                </a:lnTo>
                <a:cubicBezTo>
                  <a:pt x="2155" y="3576"/>
                  <a:pt x="2155" y="3347"/>
                  <a:pt x="2171" y="3153"/>
                </a:cubicBezTo>
                <a:cubicBezTo>
                  <a:pt x="2187" y="2960"/>
                  <a:pt x="2220" y="2801"/>
                  <a:pt x="2285" y="2638"/>
                </a:cubicBezTo>
                <a:cubicBezTo>
                  <a:pt x="2367" y="2459"/>
                  <a:pt x="2497" y="2299"/>
                  <a:pt x="2663" y="2168"/>
                </a:cubicBezTo>
                <a:cubicBezTo>
                  <a:pt x="2829" y="2037"/>
                  <a:pt x="3031" y="1934"/>
                  <a:pt x="3256" y="1869"/>
                </a:cubicBezTo>
                <a:cubicBezTo>
                  <a:pt x="3461" y="1817"/>
                  <a:pt x="3660" y="1791"/>
                  <a:pt x="3904" y="1778"/>
                </a:cubicBezTo>
                <a:cubicBezTo>
                  <a:pt x="4148" y="1765"/>
                  <a:pt x="4437" y="1765"/>
                  <a:pt x="4820" y="17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8311351" y="6161864"/>
            <a:ext cx="1198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2"/>
                </a:solidFill>
                <a:latin typeface="Geo"/>
                <a:ea typeface="Geo"/>
                <a:cs typeface="Geo"/>
                <a:sym typeface="Geo"/>
              </a:rPr>
              <a:t>100 Likes</a:t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234283" y="6227918"/>
            <a:ext cx="97261" cy="85502"/>
          </a:xfrm>
          <a:custGeom>
            <a:avLst/>
            <a:gdLst/>
            <a:ahLst/>
            <a:cxnLst/>
            <a:rect l="l" t="t" r="r" b="b"/>
            <a:pathLst>
              <a:path w="20433" h="20816" extrusionOk="0">
                <a:moveTo>
                  <a:pt x="5866" y="1"/>
                </a:moveTo>
                <a:cubicBezTo>
                  <a:pt x="4434" y="-26"/>
                  <a:pt x="2990" y="557"/>
                  <a:pt x="1847" y="1773"/>
                </a:cubicBezTo>
                <a:cubicBezTo>
                  <a:pt x="-346" y="4109"/>
                  <a:pt x="-622" y="8006"/>
                  <a:pt x="1213" y="10725"/>
                </a:cubicBezTo>
                <a:lnTo>
                  <a:pt x="9594" y="20504"/>
                </a:lnTo>
                <a:cubicBezTo>
                  <a:pt x="9753" y="20708"/>
                  <a:pt x="9981" y="20822"/>
                  <a:pt x="10218" y="20816"/>
                </a:cubicBezTo>
                <a:cubicBezTo>
                  <a:pt x="10424" y="20811"/>
                  <a:pt x="10621" y="20715"/>
                  <a:pt x="10769" y="20548"/>
                </a:cubicBezTo>
                <a:lnTo>
                  <a:pt x="18896" y="11190"/>
                </a:lnTo>
                <a:cubicBezTo>
                  <a:pt x="20978" y="8610"/>
                  <a:pt x="20941" y="4589"/>
                  <a:pt x="18812" y="2061"/>
                </a:cubicBezTo>
                <a:cubicBezTo>
                  <a:pt x="16420" y="-778"/>
                  <a:pt x="12440" y="-619"/>
                  <a:pt x="10224" y="2405"/>
                </a:cubicBezTo>
                <a:cubicBezTo>
                  <a:pt x="9094" y="844"/>
                  <a:pt x="7488" y="31"/>
                  <a:pt x="5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8093068" y="401162"/>
            <a:ext cx="3007500" cy="6055800"/>
          </a:xfrm>
          <a:prstGeom prst="roundRect">
            <a:avLst>
              <a:gd name="adj" fmla="val 1623"/>
            </a:avLst>
          </a:prstGeom>
          <a:noFill/>
          <a:ln w="31750" cap="flat" cmpd="sng">
            <a:solidFill>
              <a:srgbClr val="BFBFB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6" name="Google Shape;236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3773" r="13773"/>
          <a:stretch/>
        </p:blipFill>
        <p:spPr>
          <a:xfrm>
            <a:off x="8104395" y="2852738"/>
            <a:ext cx="2981321" cy="274319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1928050" y="3174013"/>
            <a:ext cx="6403500" cy="1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THANK YOU</a:t>
            </a:r>
            <a:endParaRPr sz="4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INTRODUCTION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-US" sz="2900">
                <a:solidFill>
                  <a:schemeClr val="lt1"/>
                </a:solidFill>
              </a:rPr>
              <a:t>The rise of social media has transformed the digital marketing landscape, with influencers playing a crucial role.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>
                <a:solidFill>
                  <a:schemeClr val="lt1"/>
                </a:solidFill>
              </a:rPr>
              <a:t>This project aims to analyze Instagram influencer data to understand factors impacting their influence and predict influence scores.</a:t>
            </a:r>
            <a:endParaRPr sz="2900">
              <a:solidFill>
                <a:schemeClr val="lt1"/>
              </a:solidFill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b="1">
                <a:solidFill>
                  <a:schemeClr val="lt1"/>
                </a:solidFill>
              </a:rPr>
              <a:t>Key objectives</a:t>
            </a:r>
            <a:r>
              <a:rPr lang="en-US" sz="2900">
                <a:solidFill>
                  <a:schemeClr val="lt1"/>
                </a:solidFill>
              </a:rPr>
              <a:t>:</a:t>
            </a:r>
            <a:endParaRPr sz="2900">
              <a:solidFill>
                <a:schemeClr val="lt1"/>
              </a:solidFill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>
                <a:solidFill>
                  <a:schemeClr val="lt1"/>
                </a:solidFill>
              </a:rPr>
              <a:t>Understand key metrics driving influence</a:t>
            </a:r>
            <a:endParaRPr sz="2900">
              <a:solidFill>
                <a:schemeClr val="lt1"/>
              </a:solidFill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>
                <a:solidFill>
                  <a:schemeClr val="lt1"/>
                </a:solidFill>
              </a:rPr>
              <a:t>Build a predictive model for influence score</a:t>
            </a:r>
            <a:endParaRPr sz="2900">
              <a:solidFill>
                <a:schemeClr val="lt1"/>
              </a:solidFill>
            </a:endParaRP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>
                <a:solidFill>
                  <a:schemeClr val="lt1"/>
                </a:solidFill>
              </a:rPr>
              <a:t>Extract actionable insights for influencer marketing strategies</a:t>
            </a: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DATA ACQUISITION AND UNDERSTANDING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5633625" y="1825625"/>
            <a:ext cx="6114000" cy="476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9600" b="1">
                <a:solidFill>
                  <a:schemeClr val="lt1"/>
                </a:solidFill>
              </a:rPr>
              <a:t>Initial Data Check:</a:t>
            </a:r>
            <a:endParaRPr sz="9600" b="1">
              <a:solidFill>
                <a:schemeClr val="lt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9600">
                <a:solidFill>
                  <a:schemeClr val="lt1"/>
                </a:solidFill>
              </a:rPr>
              <a:t>Shape: [Total rows, Total columns]</a:t>
            </a:r>
            <a:endParaRPr sz="9600">
              <a:solidFill>
                <a:schemeClr val="lt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9600">
                <a:solidFill>
                  <a:schemeClr val="lt1"/>
                </a:solidFill>
              </a:rPr>
              <a:t>Key columns: Followers, Influence Score, 60-Day Engagement Rate, Total Likes, Country</a:t>
            </a:r>
            <a:endParaRPr sz="96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9600" b="1">
                <a:solidFill>
                  <a:schemeClr val="lt1"/>
                </a:solidFill>
              </a:rPr>
              <a:t>Challenges Identified:</a:t>
            </a:r>
            <a:endParaRPr sz="9600" b="1">
              <a:solidFill>
                <a:schemeClr val="lt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9600">
                <a:solidFill>
                  <a:schemeClr val="lt1"/>
                </a:solidFill>
              </a:rPr>
              <a:t>Missing values</a:t>
            </a:r>
            <a:endParaRPr sz="9600">
              <a:solidFill>
                <a:schemeClr val="lt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9600">
                <a:solidFill>
                  <a:schemeClr val="lt1"/>
                </a:solidFill>
              </a:rPr>
              <a:t>Outliers</a:t>
            </a:r>
            <a:endParaRPr sz="9600">
              <a:solidFill>
                <a:schemeClr val="lt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9600">
                <a:solidFill>
                  <a:schemeClr val="lt1"/>
                </a:solidFill>
              </a:rPr>
              <a:t>High cardinality in categorical features</a:t>
            </a:r>
            <a:endParaRPr sz="9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5" y="1825625"/>
            <a:ext cx="5085999" cy="35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DATA PREPROCESSING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838200" y="1875300"/>
            <a:ext cx="6376200" cy="26395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8112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825" b="1" dirty="0">
                <a:solidFill>
                  <a:schemeClr val="lt1"/>
                </a:solidFill>
              </a:rPr>
              <a:t>Handling Missing Values:</a:t>
            </a:r>
            <a:r>
              <a:rPr lang="en-US" sz="2825" dirty="0">
                <a:solidFill>
                  <a:schemeClr val="lt1"/>
                </a:solidFill>
              </a:rPr>
              <a:t> No missing values present after preprocessing.</a:t>
            </a:r>
            <a:endParaRPr sz="2825" dirty="0">
              <a:solidFill>
                <a:schemeClr val="lt1"/>
              </a:solidFill>
            </a:endParaRPr>
          </a:p>
          <a:p>
            <a:pPr marL="457200" lvl="0" indent="-38112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825" b="1" dirty="0">
                <a:solidFill>
                  <a:schemeClr val="lt1"/>
                </a:solidFill>
              </a:rPr>
              <a:t>Data Type Conversion:</a:t>
            </a:r>
            <a:r>
              <a:rPr lang="en-US" sz="2825" dirty="0">
                <a:solidFill>
                  <a:schemeClr val="lt1"/>
                </a:solidFill>
              </a:rPr>
              <a:t> Converted human-readable numeric values (e.g., "1.2M", "5K") into numerical format for consistency</a:t>
            </a:r>
            <a:endParaRPr sz="2825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l="-209670" t="82760" r="209670" b="-82760"/>
          <a:stretch/>
        </p:blipFill>
        <p:spPr>
          <a:xfrm>
            <a:off x="741474" y="3440625"/>
            <a:ext cx="3570184" cy="35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400" y="899825"/>
            <a:ext cx="3461525" cy="3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350" y="4514850"/>
            <a:ext cx="8953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371750" y="1813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EXPLORATORY DATA ANALYSIS(EDA)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214350" y="1363800"/>
            <a:ext cx="11673000" cy="32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0774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50" b="1" u="sng">
                <a:solidFill>
                  <a:schemeClr val="lt1"/>
                </a:solidFill>
              </a:rPr>
              <a:t>Follower vs. 60-Day Engagement Rate:</a:t>
            </a:r>
            <a:endParaRPr sz="3050" b="1" u="sng">
              <a:solidFill>
                <a:schemeClr val="lt1"/>
              </a:solidFill>
            </a:endParaRPr>
          </a:p>
          <a:p>
            <a:pPr marL="914400" lvl="1" indent="-407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lphaLcPeriod"/>
            </a:pPr>
            <a:r>
              <a:rPr lang="en-US" sz="3050" b="1">
                <a:solidFill>
                  <a:schemeClr val="lt1"/>
                </a:solidFill>
              </a:rPr>
              <a:t>Observation</a:t>
            </a:r>
            <a:r>
              <a:rPr lang="en-US" sz="3050">
                <a:solidFill>
                  <a:schemeClr val="lt1"/>
                </a:solidFill>
              </a:rPr>
              <a:t>: High engagement for smaller accounts, sharp decline as follower count increases</a:t>
            </a:r>
            <a:endParaRPr sz="3050">
              <a:solidFill>
                <a:schemeClr val="lt1"/>
              </a:solidFill>
            </a:endParaRPr>
          </a:p>
          <a:p>
            <a:pPr marL="914400" lvl="1" indent="-407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lphaLcPeriod"/>
            </a:pPr>
            <a:r>
              <a:rPr lang="en-US" sz="3050">
                <a:solidFill>
                  <a:schemeClr val="lt1"/>
                </a:solidFill>
              </a:rPr>
              <a:t>Suggests a typical pattern where niche influencers have stronger audience connections.</a:t>
            </a:r>
            <a:endParaRPr sz="305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29" y="3571125"/>
            <a:ext cx="6963325" cy="320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1140425" y="225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EXPLORATORY DATA ANALYSIS(EDA)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214350" y="1363800"/>
            <a:ext cx="11673000" cy="359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215"/>
              <a:buFont typeface="Arial"/>
              <a:buNone/>
            </a:pPr>
            <a:r>
              <a:rPr lang="en-US" sz="2735" b="1">
                <a:solidFill>
                  <a:schemeClr val="lt1"/>
                </a:solidFill>
              </a:rPr>
              <a:t>Distribution of Influence Score:</a:t>
            </a:r>
            <a:endParaRPr sz="2735" b="1">
              <a:solidFill>
                <a:schemeClr val="lt1"/>
              </a:solidFill>
            </a:endParaRPr>
          </a:p>
          <a:p>
            <a:pPr marL="457200" lvl="0" indent="-38926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735">
                <a:solidFill>
                  <a:schemeClr val="lt1"/>
                </a:solidFill>
              </a:rPr>
              <a:t>Skewed distribution with most scores clustering around 80-90</a:t>
            </a:r>
            <a:endParaRPr sz="2735">
              <a:solidFill>
                <a:schemeClr val="lt1"/>
              </a:solidFill>
            </a:endParaRPr>
          </a:p>
          <a:p>
            <a:pPr marL="457200" lvl="0" indent="-38926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735">
                <a:solidFill>
                  <a:schemeClr val="lt1"/>
                </a:solidFill>
              </a:rPr>
              <a:t>Indicates high influence concentration in a few top-performing influencers</a:t>
            </a:r>
            <a:endParaRPr sz="2735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350" b="1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325" y="2911075"/>
            <a:ext cx="6093350" cy="3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140425" y="225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EXPLORATORY DATA ANALYSIS(EDA)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259500" y="1433525"/>
            <a:ext cx="11673000" cy="40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46" b="1">
                <a:solidFill>
                  <a:schemeClr val="lt1"/>
                </a:solidFill>
              </a:rPr>
              <a:t>Top 10 Most Active Countries:</a:t>
            </a:r>
            <a:endParaRPr sz="2446" b="1">
              <a:solidFill>
                <a:schemeClr val="lt1"/>
              </a:solidFill>
            </a:endParaRPr>
          </a:p>
          <a:p>
            <a:pPr marL="457200" lvl="0" indent="-38394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46"/>
              <a:buFont typeface="Calibri"/>
              <a:buChar char="●"/>
            </a:pPr>
            <a:r>
              <a:rPr lang="en-US" sz="2446">
                <a:solidFill>
                  <a:schemeClr val="lt1"/>
                </a:solidFill>
              </a:rPr>
              <a:t>US dominates the influencer landscape, followed by Brazil and India</a:t>
            </a:r>
            <a:endParaRPr sz="2446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35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350" b="1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163" y="2537450"/>
            <a:ext cx="7195674" cy="39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4151" y="-251625"/>
            <a:ext cx="43434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CORRELATION ANALYSIS</a:t>
            </a:r>
            <a:endParaRPr b="1" u="sng">
              <a:solidFill>
                <a:schemeClr val="lt1"/>
              </a:solidFill>
            </a:endParaRPr>
          </a:p>
        </p:txBody>
      </p:sp>
      <p:pic>
        <p:nvPicPr>
          <p:cNvPr id="174" name="Google Shape;174;p20" title="figure 4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1484" r="5062"/>
          <a:stretch/>
        </p:blipFill>
        <p:spPr>
          <a:xfrm>
            <a:off x="5183188" y="871200"/>
            <a:ext cx="6172202" cy="4873500"/>
          </a:xfrm>
          <a:prstGeom prst="rect">
            <a:avLst/>
          </a:prstGeom>
        </p:spPr>
      </p:pic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560350" y="1587500"/>
            <a:ext cx="4343400" cy="502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u="sng">
                <a:solidFill>
                  <a:schemeClr val="lt1"/>
                </a:solidFill>
              </a:rPr>
              <a:t>Key Observations from Correlation Matrix:</a:t>
            </a:r>
            <a:endParaRPr sz="2200" u="sng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Followers have a moderate positive correlation with influence score (0.37)</a:t>
            </a: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Total likes also positively correlated, indicating a strong content impact</a:t>
            </a:r>
            <a:endParaRPr sz="2200">
              <a:solidFill>
                <a:schemeClr val="l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>
                <a:solidFill>
                  <a:schemeClr val="lt1"/>
                </a:solidFill>
              </a:rPr>
              <a:t>60-day engagement rate shows a weak negative correlation with influence score, highlighting a potential gap in engagement for larger accounts</a:t>
            </a: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6646"/>
            </a:gs>
            <a:gs pos="51000">
              <a:srgbClr val="EC0753"/>
            </a:gs>
            <a:gs pos="100000">
              <a:srgbClr val="7B11A8"/>
            </a:gs>
          </a:gsLst>
          <a:lin ang="16800269" scaled="0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58675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lt1"/>
                </a:solidFill>
              </a:rPr>
              <a:t>MODEL BUILDING AND EVALUATION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658675" y="1690825"/>
            <a:ext cx="10926300" cy="495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 b="1" u="sng">
                <a:solidFill>
                  <a:schemeClr val="lt1"/>
                </a:solidFill>
              </a:rPr>
              <a:t>Model Used</a:t>
            </a:r>
            <a:r>
              <a:rPr lang="en-US" sz="2600" b="1">
                <a:solidFill>
                  <a:schemeClr val="lt1"/>
                </a:solidFill>
              </a:rPr>
              <a:t>:</a:t>
            </a:r>
            <a:r>
              <a:rPr lang="en-US" sz="2600">
                <a:solidFill>
                  <a:schemeClr val="lt1"/>
                </a:solidFill>
              </a:rPr>
              <a:t> Linear Regression</a:t>
            </a:r>
            <a:endParaRPr sz="26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●"/>
            </a:pPr>
            <a:r>
              <a:rPr lang="en-US" sz="2600" b="1" u="sng">
                <a:solidFill>
                  <a:schemeClr val="lt1"/>
                </a:solidFill>
              </a:rPr>
              <a:t>Performance Metrics</a:t>
            </a:r>
            <a:r>
              <a:rPr lang="en-US" sz="2600" b="1">
                <a:solidFill>
                  <a:schemeClr val="lt1"/>
                </a:solidFill>
              </a:rPr>
              <a:t>:</a:t>
            </a:r>
            <a:endParaRPr sz="2600" b="1">
              <a:solidFill>
                <a:schemeClr val="lt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Train RMSE:</a:t>
            </a:r>
            <a:r>
              <a:rPr lang="en-US" sz="2600">
                <a:solidFill>
                  <a:schemeClr val="lt1"/>
                </a:solidFill>
              </a:rPr>
              <a:t> 5.86 (indicates average error in training predictions)</a:t>
            </a:r>
            <a:endParaRPr sz="2600">
              <a:solidFill>
                <a:schemeClr val="lt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Test RMSE:</a:t>
            </a:r>
            <a:r>
              <a:rPr lang="en-US" sz="2600">
                <a:solidFill>
                  <a:schemeClr val="lt1"/>
                </a:solidFill>
              </a:rPr>
              <a:t> 13.26 (significantly higher than train RMSE, suggesting overfitting)</a:t>
            </a:r>
            <a:endParaRPr sz="2600">
              <a:solidFill>
                <a:schemeClr val="lt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Train R²:</a:t>
            </a:r>
            <a:r>
              <a:rPr lang="en-US" sz="2600">
                <a:solidFill>
                  <a:schemeClr val="lt1"/>
                </a:solidFill>
              </a:rPr>
              <a:t> 0.37 (model explains 37% of the variance in training data)</a:t>
            </a:r>
            <a:endParaRPr sz="2600">
              <a:solidFill>
                <a:schemeClr val="lt1"/>
              </a:solidFill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○"/>
            </a:pPr>
            <a:r>
              <a:rPr lang="en-US" sz="2600" b="1">
                <a:solidFill>
                  <a:schemeClr val="lt1"/>
                </a:solidFill>
              </a:rPr>
              <a:t>Test R²:</a:t>
            </a:r>
            <a:r>
              <a:rPr lang="en-US" sz="2600">
                <a:solidFill>
                  <a:schemeClr val="lt1"/>
                </a:solidFill>
              </a:rPr>
              <a:t> -0.04 (negative value indicates the model performs worse than a simple mean model on test data)</a:t>
            </a:r>
            <a:endParaRPr sz="26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</vt:lpstr>
      <vt:lpstr>Roboto Medium</vt:lpstr>
      <vt:lpstr>Arial</vt:lpstr>
      <vt:lpstr>Times New Roman</vt:lpstr>
      <vt:lpstr>Poppins</vt:lpstr>
      <vt:lpstr>Calibri</vt:lpstr>
      <vt:lpstr>Geo</vt:lpstr>
      <vt:lpstr>Georgia</vt:lpstr>
      <vt:lpstr>Office Theme</vt:lpstr>
      <vt:lpstr>PowerPoint Presentation</vt:lpstr>
      <vt:lpstr>INTRODUCTION</vt:lpstr>
      <vt:lpstr>DATA ACQUISITION AND UNDERSTANDING</vt:lpstr>
      <vt:lpstr>DATA PREPROCESSING</vt:lpstr>
      <vt:lpstr>EXPLORATORY DATA ANALYSIS(EDA)</vt:lpstr>
      <vt:lpstr>EXPLORATORY DATA ANALYSIS(EDA)</vt:lpstr>
      <vt:lpstr>EXPLORATORY DATA ANALYSIS(EDA)</vt:lpstr>
      <vt:lpstr>CORRELATION ANALYSIS</vt:lpstr>
      <vt:lpstr>MODEL BUILDING AND EVALUATION</vt:lpstr>
      <vt:lpstr>MODEL BUILDING AND EVALUATION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Hansa Wali</dc:creator>
  <cp:lastModifiedBy>Hansa wali</cp:lastModifiedBy>
  <cp:revision>1</cp:revision>
  <dcterms:modified xsi:type="dcterms:W3CDTF">2025-05-15T12:12:40Z</dcterms:modified>
</cp:coreProperties>
</file>