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4B9C-FA4C-D9FC-AA24-E9D41192F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0A22D-28D9-813A-CDC7-AC728C55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1771-EE98-7132-5B8E-1318E8D2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8DA4-4234-9D59-E872-7BE6FCB5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D7E6-23F9-4187-FEC8-9F80C74D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ABAB-E1E4-0DB7-BF27-7EB45995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AF86E-F4CD-A556-F05F-85255C54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C8B6-93BE-1128-96CC-E7D48D9A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92F6-3BEB-9EE1-D413-9DD4496A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9BB16-AB51-17CF-0499-D0D9685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9553E-10FD-7321-FBC0-2E5A233B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6967-BB1B-F766-B46A-23418805B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2B3C-4F21-DAB1-53BD-8ED03F36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3D5A-801B-C0DC-2388-44B1104B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D8C7-3DBB-70FA-F5A4-BDC3755E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C6B-3C18-AFF2-4F6F-EACC38F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0B0F-9469-8E57-28AF-15FB827E7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46B4-2FE1-D9E6-4C09-AE7BDCA7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25E5-9C1D-2546-1028-AB260BD9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2425-9F18-0C9F-C0D5-91DE5D0C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CBC-9043-D4DC-7DC6-4A989203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3231-3F59-42F9-EF32-2F72B256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D6F5-22D7-74FC-A3DE-01644C68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655F-246D-87A5-F667-8E18B19E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0EF6-4F54-080B-D015-A6A873F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805A-F655-FB10-367B-71D90E2A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72B-24F3-7598-0B64-BC1F4B4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894B6-9A40-D13D-E813-C5767827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EA7B1-554D-8C45-0E62-0BC69F24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19A18-8337-7E2D-4BB1-0E4CF90E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A71F-34FA-90A5-64D2-552ACC8C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FE67-AD68-08D4-2E42-A770799F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9558-E233-6167-50CA-FAE78A74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AFAB-174E-2C4B-02F8-338FA664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89E9-F337-6FA7-A75F-41817AB62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61FF-B877-F49B-27A7-F93BF029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5E7DF-359B-3178-385B-DF83244C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55AF5-CB13-61C1-46B6-33E847F7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8E052-26E5-34DB-0DC7-30260DB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3BCF-A2B6-57FA-2DAF-C69EDB65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43F08-C204-393A-E509-928F28D2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E04AA-462F-EEA7-98AC-26C1DC0B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15C49-D0B6-1D8B-7630-1123AC75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53ADD-AF1D-FBBE-E020-DA863893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86B94-FE13-218A-905A-C31838C8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61939-28D3-96EC-5561-F1D5F1BF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DB9-7167-0A5A-8267-12A60B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801A-C6E8-6B22-6E98-FD15F72C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556DB-8024-D49E-213F-EC869063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F266-B8AF-A9FF-1504-36764F21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B0D7-179C-5DD1-BBB3-8347063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25CD-F4DE-9A00-91BC-8AE9ABDF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A39-7A43-D730-4D99-8D19E3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C2EC1-9B99-49FE-0EF3-43DF9CD31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8758-61E1-CC59-3F3C-B9A4C2E9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45BB-B4DE-AD10-6366-ABE282E2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989C-12A8-9E86-8CE5-D4AAF82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025E-C27A-5D65-C0BF-121A77CB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A2183-9F1C-CFF4-8549-B9B0E629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3A80-C6A6-0110-D7A4-6D45887E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3C05-A21D-F1E7-3BEB-E1A36E76D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F7C04-E596-4D78-94AE-6F524472B4D1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130B-2405-A8F1-674D-D1436F56B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6C70-8C1A-A880-FD8C-B6110E266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B55A2-D28D-4613-898B-A3EC1E65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ve signal heart line beat square graph stats stat signal ...">
            <a:extLst>
              <a:ext uri="{FF2B5EF4-FFF2-40B4-BE49-F238E27FC236}">
                <a16:creationId xmlns:a16="http://schemas.microsoft.com/office/drawing/2014/main" id="{504C7F0C-DCB4-61B0-A887-115118F43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/>
          <a:stretch/>
        </p:blipFill>
        <p:spPr bwMode="auto">
          <a:xfrm>
            <a:off x="0" y="683450"/>
            <a:ext cx="6528816" cy="37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A294F-1DFA-7525-F770-3E8676DF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837" y="517616"/>
            <a:ext cx="10259568" cy="3888549"/>
          </a:xfrm>
        </p:spPr>
        <p:txBody>
          <a:bodyPr>
            <a:normAutofit/>
          </a:bodyPr>
          <a:lstStyle/>
          <a:p>
            <a:r>
              <a:rPr lang="en-US" sz="1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FlexTrack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306DAE-DC8F-0C59-3B6D-52234B4AFC0A}"/>
              </a:ext>
            </a:extLst>
          </p:cNvPr>
          <p:cNvSpPr/>
          <p:nvPr/>
        </p:nvSpPr>
        <p:spPr>
          <a:xfrm>
            <a:off x="274320" y="834977"/>
            <a:ext cx="11722608" cy="4239944"/>
          </a:xfrm>
          <a:prstGeom prst="roundRect">
            <a:avLst>
              <a:gd name="adj" fmla="val 50000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ave signal heart line beat square graph stats stat signal ...">
            <a:extLst>
              <a:ext uri="{FF2B5EF4-FFF2-40B4-BE49-F238E27FC236}">
                <a16:creationId xmlns:a16="http://schemas.microsoft.com/office/drawing/2014/main" id="{F279598A-F763-F7DF-0B52-49C9116C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842718"/>
            <a:ext cx="6120284" cy="32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Office Theme</vt:lpstr>
      <vt:lpstr> FlexTrack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hansa marasinghe</dc:creator>
  <cp:lastModifiedBy>hansa marasinghe</cp:lastModifiedBy>
  <cp:revision>1</cp:revision>
  <dcterms:created xsi:type="dcterms:W3CDTF">2024-12-15T07:27:19Z</dcterms:created>
  <dcterms:modified xsi:type="dcterms:W3CDTF">2024-12-15T13:47:01Z</dcterms:modified>
</cp:coreProperties>
</file>