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AEB8-B059-4C17-8F03-6C1825586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36FC86-E183-4DE1-A854-3ED6A6961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A55DF-2A76-4F3E-88C0-E331CB4B00BC}"/>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B7B1015A-7BF0-48D2-A27C-B13EE3D3C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44180-18A2-4374-9805-BC12BC37ED1E}"/>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67952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1505-C960-49FF-A4C9-131827FD36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4C2AF4-739D-4436-8EA8-9ABE4905C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55F8F-FD8C-438A-866C-7755248B29BA}"/>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7FC21757-E5ED-4899-9DE4-51119273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5E41E-D7A7-4510-8BDB-6687A2D969D8}"/>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256520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4D1E1-E27A-4569-AC2A-74BFE8080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24B29C-13DA-4CFA-A675-BED64657CE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287AC-2BD1-43F6-BAEC-EA2D3BE7EC55}"/>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4DEFC3EB-B209-4762-B1B3-D2921A9E0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4B1AE-5B01-4C8F-88C0-9DD5B3B8E3E1}"/>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285172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0641-DC37-4E33-B2BF-0831DECE0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9796D-B8C4-4A82-A946-3C9CDD905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74A8C-4EFE-4771-B361-B9A6F45876E3}"/>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B0F90124-797A-400B-A9A2-7FCB8C199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FEE7A-FF9D-40A2-98F1-53BD514FB053}"/>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198397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9757-A48C-4B8B-8D76-41B81664B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CFF37F-30FA-4AE6-AF9F-E106AFFAC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CBA51-0A77-4C93-AE61-9CA6B3AD48FD}"/>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47145CE7-AF0F-4B76-84F0-0F6E61333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C108D-F199-47ED-BA8D-8B8DCDD39D82}"/>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59645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3B1B-5C23-4070-941C-74666D945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5C24C-9ED7-4A58-A7D8-A90A23A46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B9674A-9A91-4DC4-A50F-A9D44B177B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DD4314-00A3-456F-9068-B797D2ECC342}"/>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6" name="Footer Placeholder 5">
            <a:extLst>
              <a:ext uri="{FF2B5EF4-FFF2-40B4-BE49-F238E27FC236}">
                <a16:creationId xmlns:a16="http://schemas.microsoft.com/office/drawing/2014/main" id="{97F91FC5-E287-4D5C-89A8-C259F1D4C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C1135-1A6B-4841-9760-844D9A692BF4}"/>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201409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B0C-2284-4FB4-9BBF-94109D7457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005F3-3EB8-4380-9909-E97891FAA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F8F60-891D-4233-A48E-4C8011393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7EBE3-848E-4917-8943-907926E67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04B0E-B506-4835-B7BA-F1BF0C5CC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2050AD-9D67-4DFF-80B6-E5E400B3E947}"/>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8" name="Footer Placeholder 7">
            <a:extLst>
              <a:ext uri="{FF2B5EF4-FFF2-40B4-BE49-F238E27FC236}">
                <a16:creationId xmlns:a16="http://schemas.microsoft.com/office/drawing/2014/main" id="{E080EACB-73A0-4726-81DC-CF5FA0D04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2E60D-6C7C-4BD1-8E9B-B29DB94552F2}"/>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130654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3BDC-6D6B-4D31-8D6C-459752A675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BD50E-A81F-4D29-A3DB-D693B0F6B6F6}"/>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4" name="Footer Placeholder 3">
            <a:extLst>
              <a:ext uri="{FF2B5EF4-FFF2-40B4-BE49-F238E27FC236}">
                <a16:creationId xmlns:a16="http://schemas.microsoft.com/office/drawing/2014/main" id="{D54D23F8-F0E0-4D85-BC28-32886542F8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3D63EA-4C0C-4602-B168-2526DE91566B}"/>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368135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688CC-3057-45B9-8EDC-93E25DD04F1A}"/>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3" name="Footer Placeholder 2">
            <a:extLst>
              <a:ext uri="{FF2B5EF4-FFF2-40B4-BE49-F238E27FC236}">
                <a16:creationId xmlns:a16="http://schemas.microsoft.com/office/drawing/2014/main" id="{C046F4D1-8594-4302-8764-3450C8266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5FD50-6D5E-4C86-B9C4-98703182A155}"/>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37980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8CE2-1D86-4011-9ED1-9A1A38AB3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24421B-6FF1-4C5F-B2EE-CCA80081F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2DB4FD-F267-4D6F-AF09-E0FA67710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B204A-99FF-486E-A913-C4B5BD1E9584}"/>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6" name="Footer Placeholder 5">
            <a:extLst>
              <a:ext uri="{FF2B5EF4-FFF2-40B4-BE49-F238E27FC236}">
                <a16:creationId xmlns:a16="http://schemas.microsoft.com/office/drawing/2014/main" id="{277861AC-6482-4F1B-AD47-A961139CE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9C4D2-3F80-4CDB-AB17-3E524D0937C1}"/>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135639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9912-EB4B-4672-BCAD-A06DFF41F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5CCDC1-F31F-4A04-91FC-9C395FA770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1381A3-EC19-4711-9F7B-229C488CC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94711-FB0A-46E5-A8D6-2DD3178A24F3}"/>
              </a:ext>
            </a:extLst>
          </p:cNvPr>
          <p:cNvSpPr>
            <a:spLocks noGrp="1"/>
          </p:cNvSpPr>
          <p:nvPr>
            <p:ph type="dt" sz="half" idx="10"/>
          </p:nvPr>
        </p:nvSpPr>
        <p:spPr/>
        <p:txBody>
          <a:bodyPr/>
          <a:lstStyle/>
          <a:p>
            <a:fld id="{E0B2E460-4850-437B-B402-46661F0A7A8F}" type="datetimeFigureOut">
              <a:rPr lang="en-US" smtClean="0"/>
              <a:t>4/12/2020</a:t>
            </a:fld>
            <a:endParaRPr lang="en-US"/>
          </a:p>
        </p:txBody>
      </p:sp>
      <p:sp>
        <p:nvSpPr>
          <p:cNvPr id="6" name="Footer Placeholder 5">
            <a:extLst>
              <a:ext uri="{FF2B5EF4-FFF2-40B4-BE49-F238E27FC236}">
                <a16:creationId xmlns:a16="http://schemas.microsoft.com/office/drawing/2014/main" id="{2041D44C-39AE-46B4-BD53-F114D5954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D7063-AB83-4D8C-85E5-A31D7FD9A1DB}"/>
              </a:ext>
            </a:extLst>
          </p:cNvPr>
          <p:cNvSpPr>
            <a:spLocks noGrp="1"/>
          </p:cNvSpPr>
          <p:nvPr>
            <p:ph type="sldNum" sz="quarter" idx="12"/>
          </p:nvPr>
        </p:nvSpPr>
        <p:spPr/>
        <p:txBody>
          <a:bodyPr/>
          <a:lstStyle/>
          <a:p>
            <a:fld id="{52EF3B2B-2198-4531-B73D-B746E3873E48}" type="slidenum">
              <a:rPr lang="en-US" smtClean="0"/>
              <a:t>‹#›</a:t>
            </a:fld>
            <a:endParaRPr lang="en-US"/>
          </a:p>
        </p:txBody>
      </p:sp>
    </p:spTree>
    <p:extLst>
      <p:ext uri="{BB962C8B-B14F-4D97-AF65-F5344CB8AC3E}">
        <p14:creationId xmlns:p14="http://schemas.microsoft.com/office/powerpoint/2010/main" val="150153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4DDAC-B47F-48D0-A301-0341DAF34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2F7C1-C44D-4394-BC73-67CBFB678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7641E-A47C-4ED6-9D4D-C776FD24F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2E460-4850-437B-B402-46661F0A7A8F}" type="datetimeFigureOut">
              <a:rPr lang="en-US" smtClean="0"/>
              <a:t>4/12/2020</a:t>
            </a:fld>
            <a:endParaRPr lang="en-US"/>
          </a:p>
        </p:txBody>
      </p:sp>
      <p:sp>
        <p:nvSpPr>
          <p:cNvPr id="5" name="Footer Placeholder 4">
            <a:extLst>
              <a:ext uri="{FF2B5EF4-FFF2-40B4-BE49-F238E27FC236}">
                <a16:creationId xmlns:a16="http://schemas.microsoft.com/office/drawing/2014/main" id="{22E4E0C9-8E9F-458F-86E0-656534137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785804-D794-4AB0-9849-4BA918EC8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F3B2B-2198-4531-B73D-B746E3873E48}" type="slidenum">
              <a:rPr lang="en-US" smtClean="0"/>
              <a:t>‹#›</a:t>
            </a:fld>
            <a:endParaRPr lang="en-US"/>
          </a:p>
        </p:txBody>
      </p:sp>
    </p:spTree>
    <p:extLst>
      <p:ext uri="{BB962C8B-B14F-4D97-AF65-F5344CB8AC3E}">
        <p14:creationId xmlns:p14="http://schemas.microsoft.com/office/powerpoint/2010/main" val="340257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3EDB52-000B-47F2-A304-9499CEE7A5A3}"/>
              </a:ext>
            </a:extLst>
          </p:cNvPr>
          <p:cNvSpPr/>
          <p:nvPr/>
        </p:nvSpPr>
        <p:spPr>
          <a:xfrm>
            <a:off x="0" y="-100668"/>
            <a:ext cx="12191999" cy="6555641"/>
          </a:xfrm>
          <a:prstGeom prst="rect">
            <a:avLst/>
          </a:prstGeom>
        </p:spPr>
        <p:txBody>
          <a:bodyPr wrap="square">
            <a:spAutoFit/>
          </a:bodyPr>
          <a:lstStyle/>
          <a:p>
            <a:r>
              <a:rPr lang="en-US" dirty="0"/>
              <a:t>Assignment 08 </a:t>
            </a:r>
          </a:p>
          <a:p>
            <a:r>
              <a:rPr lang="en-US" dirty="0"/>
              <a:t> </a:t>
            </a:r>
          </a:p>
          <a:p>
            <a:r>
              <a:rPr lang="en-US" dirty="0"/>
              <a:t>Exercise  </a:t>
            </a:r>
          </a:p>
          <a:p>
            <a:r>
              <a:rPr lang="en-US" dirty="0"/>
              <a:t>Point two: </a:t>
            </a:r>
          </a:p>
          <a:p>
            <a:r>
              <a:rPr lang="en-US" sz="1600" dirty="0"/>
              <a:t>There days we are more connected through the internet due to the now Sri Lanka situation. Thanks to communication and software revelation we are more connected than ever before</a:t>
            </a:r>
            <a:r>
              <a:rPr lang="en-US" dirty="0"/>
              <a:t>. </a:t>
            </a:r>
          </a:p>
          <a:p>
            <a:r>
              <a:rPr lang="en-US" dirty="0"/>
              <a:t> </a:t>
            </a:r>
          </a:p>
          <a:p>
            <a:r>
              <a:rPr lang="en-US" dirty="0"/>
              <a:t>Reflective journal </a:t>
            </a:r>
          </a:p>
          <a:p>
            <a:r>
              <a:rPr lang="en-US" dirty="0"/>
              <a:t> </a:t>
            </a:r>
          </a:p>
          <a:p>
            <a:r>
              <a:rPr lang="en-US" sz="1700" dirty="0"/>
              <a:t>Description</a:t>
            </a:r>
            <a:r>
              <a:rPr lang="en-US" dirty="0"/>
              <a:t> </a:t>
            </a:r>
          </a:p>
          <a:p>
            <a:r>
              <a:rPr lang="en-US" sz="1600" dirty="0"/>
              <a:t>There is curfew all over the Sri Lanka because of COVID-19 virus. So people had to face lots of uncomfortable things. They failed to spend their lifestyle like earlier. All the schools and Universities are closed. All the shops, government office are closed. Few of government services only open  Because of these things' government start do things online. People can order their goods from online. Universities do their lectures online and students are learning from online. If we need medicine, we can connect with pharmacy through the WhatsApp or viber.  Government gets lots of decisions like these. Because of that people are back to their lifestyle. Because of these decisions we are more connected than earlier by using cell phones. This situation we are all connected online  </a:t>
            </a:r>
          </a:p>
          <a:p>
            <a:r>
              <a:rPr lang="en-US" dirty="0"/>
              <a:t> </a:t>
            </a:r>
          </a:p>
          <a:p>
            <a:r>
              <a:rPr lang="en-US" sz="1700" dirty="0"/>
              <a:t>Feeling</a:t>
            </a:r>
            <a:r>
              <a:rPr lang="en-US" dirty="0"/>
              <a:t>    </a:t>
            </a:r>
          </a:p>
          <a:p>
            <a:r>
              <a:rPr lang="en-US" sz="1600" dirty="0"/>
              <a:t>I feel very upset when the government put curfew. After the government got above decisions, I feel very comfortable because I back to my lifestyle. After that I feel happy. I think people in over country feel same as me. </a:t>
            </a:r>
          </a:p>
          <a:p>
            <a:r>
              <a:rPr lang="en-US" dirty="0"/>
              <a:t> </a:t>
            </a:r>
          </a:p>
          <a:p>
            <a:r>
              <a:rPr lang="en-US" sz="1700" dirty="0"/>
              <a:t>Evolution </a:t>
            </a:r>
          </a:p>
          <a:p>
            <a:r>
              <a:rPr lang="en-US" sz="1600" dirty="0"/>
              <a:t>This situation is one of the most unforgettable situation in my life. Because I did not face curfew this much time and we all do our things in online. I do not expect   these things in my life. I gain lots of benefits from the internet, communication in this situation</a:t>
            </a:r>
            <a:r>
              <a:rPr lang="en-US" dirty="0"/>
              <a:t>.  </a:t>
            </a:r>
          </a:p>
        </p:txBody>
      </p:sp>
    </p:spTree>
    <p:extLst>
      <p:ext uri="{BB962C8B-B14F-4D97-AF65-F5344CB8AC3E}">
        <p14:creationId xmlns:p14="http://schemas.microsoft.com/office/powerpoint/2010/main" val="61673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E102-A7B5-4BB0-8568-C5B28D6D5903}"/>
              </a:ext>
            </a:extLst>
          </p:cNvPr>
          <p:cNvSpPr/>
          <p:nvPr/>
        </p:nvSpPr>
        <p:spPr>
          <a:xfrm>
            <a:off x="0" y="0"/>
            <a:ext cx="12192002" cy="3046988"/>
          </a:xfrm>
          <a:prstGeom prst="rect">
            <a:avLst/>
          </a:prstGeom>
        </p:spPr>
        <p:txBody>
          <a:bodyPr wrap="square">
            <a:spAutoFit/>
          </a:bodyPr>
          <a:lstStyle/>
          <a:p>
            <a:r>
              <a:rPr lang="en-US" dirty="0"/>
              <a:t>Analysis </a:t>
            </a:r>
          </a:p>
          <a:p>
            <a:r>
              <a:rPr lang="en-US" sz="1600" dirty="0"/>
              <a:t>First, we order goods from online. And I participate the online lectures which our campus launched. I think this situation went well because of the decisions which are government taken</a:t>
            </a:r>
            <a:r>
              <a:rPr lang="en-US" dirty="0"/>
              <a:t>. </a:t>
            </a:r>
          </a:p>
          <a:p>
            <a:r>
              <a:rPr lang="en-US" dirty="0"/>
              <a:t> </a:t>
            </a:r>
          </a:p>
          <a:p>
            <a:r>
              <a:rPr lang="en-US" dirty="0"/>
              <a:t>Conclusion </a:t>
            </a:r>
          </a:p>
          <a:p>
            <a:r>
              <a:rPr lang="en-US" sz="1600" dirty="0"/>
              <a:t>I learnt that technology and communication is very important things like this situation. It connected us together. I think people are more connected in this situation than ever before. </a:t>
            </a:r>
          </a:p>
          <a:p>
            <a:r>
              <a:rPr lang="en-US" dirty="0"/>
              <a:t> </a:t>
            </a:r>
          </a:p>
          <a:p>
            <a:r>
              <a:rPr lang="en-US" dirty="0"/>
              <a:t>Action plan </a:t>
            </a:r>
          </a:p>
          <a:p>
            <a:r>
              <a:rPr lang="en-US" sz="1600" dirty="0"/>
              <a:t>If we must face like this situation in future, we know how to face this situation. I think we have to more connected with technology then we can face like these situations easily</a:t>
            </a:r>
            <a:r>
              <a:rPr lang="en-US" dirty="0"/>
              <a:t>. </a:t>
            </a:r>
          </a:p>
        </p:txBody>
      </p:sp>
    </p:spTree>
    <p:extLst>
      <p:ext uri="{BB962C8B-B14F-4D97-AF65-F5344CB8AC3E}">
        <p14:creationId xmlns:p14="http://schemas.microsoft.com/office/powerpoint/2010/main" val="548750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397</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Wijethilaka R.G.K.H it18220834</dc:creator>
  <cp:lastModifiedBy>Wijethilaka R.G.K.H it18220834</cp:lastModifiedBy>
  <cp:revision>2</cp:revision>
  <dcterms:created xsi:type="dcterms:W3CDTF">2020-04-12T17:52:30Z</dcterms:created>
  <dcterms:modified xsi:type="dcterms:W3CDTF">2020-04-12T18:08:47Z</dcterms:modified>
</cp:coreProperties>
</file>