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91" r:id="rId6"/>
    <p:sldId id="383" r:id="rId7"/>
    <p:sldId id="397" r:id="rId8"/>
    <p:sldId id="411" r:id="rId9"/>
    <p:sldId id="412" r:id="rId10"/>
    <p:sldId id="414" r:id="rId11"/>
    <p:sldId id="413" r:id="rId12"/>
    <p:sldId id="415" r:id="rId13"/>
    <p:sldId id="416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eeka Hanseeka" userId="26c5c310de14007d" providerId="LiveId" clId="{FD1498C2-2009-4627-8873-A4AA5A8BB862}"/>
    <pc:docChg chg="custSel addSld delSld modSld sldOrd">
      <pc:chgData name="Hanseeka Hanseeka" userId="26c5c310de14007d" providerId="LiveId" clId="{FD1498C2-2009-4627-8873-A4AA5A8BB862}" dt="2025-05-13T18:51:51.758" v="365" actId="21"/>
      <pc:docMkLst>
        <pc:docMk/>
      </pc:docMkLst>
      <pc:sldChg chg="del">
        <pc:chgData name="Hanseeka Hanseeka" userId="26c5c310de14007d" providerId="LiveId" clId="{FD1498C2-2009-4627-8873-A4AA5A8BB862}" dt="2025-05-12T09:09:52.789" v="364" actId="2696"/>
        <pc:sldMkLst>
          <pc:docMk/>
          <pc:sldMk cId="1440871986" sldId="389"/>
        </pc:sldMkLst>
      </pc:sldChg>
      <pc:sldChg chg="addSp delSp modSp mod">
        <pc:chgData name="Hanseeka Hanseeka" userId="26c5c310de14007d" providerId="LiveId" clId="{FD1498C2-2009-4627-8873-A4AA5A8BB862}" dt="2025-05-12T09:09:37.303" v="359" actId="21"/>
        <pc:sldMkLst>
          <pc:docMk/>
          <pc:sldMk cId="4261132419" sldId="398"/>
        </pc:sldMkLst>
        <pc:spChg chg="del">
          <ac:chgData name="Hanseeka Hanseeka" userId="26c5c310de14007d" providerId="LiveId" clId="{FD1498C2-2009-4627-8873-A4AA5A8BB862}" dt="2025-05-12T09:09:33.328" v="358" actId="21"/>
          <ac:spMkLst>
            <pc:docMk/>
            <pc:sldMk cId="4261132419" sldId="398"/>
            <ac:spMk id="3" creationId="{8BE734F0-2DDD-AF70-F13D-F9E4C1929411}"/>
          </ac:spMkLst>
        </pc:spChg>
        <pc:spChg chg="add del mod">
          <ac:chgData name="Hanseeka Hanseeka" userId="26c5c310de14007d" providerId="LiveId" clId="{FD1498C2-2009-4627-8873-A4AA5A8BB862}" dt="2025-05-12T09:09:37.303" v="359" actId="21"/>
          <ac:spMkLst>
            <pc:docMk/>
            <pc:sldMk cId="4261132419" sldId="398"/>
            <ac:spMk id="5" creationId="{41B35D71-2F4F-3C7E-2135-F307A3FC3D81}"/>
          </ac:spMkLst>
        </pc:spChg>
      </pc:sldChg>
      <pc:sldChg chg="del">
        <pc:chgData name="Hanseeka Hanseeka" userId="26c5c310de14007d" providerId="LiveId" clId="{FD1498C2-2009-4627-8873-A4AA5A8BB862}" dt="2025-05-12T09:09:27.058" v="357" actId="2696"/>
        <pc:sldMkLst>
          <pc:docMk/>
          <pc:sldMk cId="752428618" sldId="403"/>
        </pc:sldMkLst>
      </pc:sldChg>
      <pc:sldChg chg="del">
        <pc:chgData name="Hanseeka Hanseeka" userId="26c5c310de14007d" providerId="LiveId" clId="{FD1498C2-2009-4627-8873-A4AA5A8BB862}" dt="2025-05-12T09:09:40.682" v="360" actId="2696"/>
        <pc:sldMkLst>
          <pc:docMk/>
          <pc:sldMk cId="1850768898" sldId="404"/>
        </pc:sldMkLst>
      </pc:sldChg>
      <pc:sldChg chg="del">
        <pc:chgData name="Hanseeka Hanseeka" userId="26c5c310de14007d" providerId="LiveId" clId="{FD1498C2-2009-4627-8873-A4AA5A8BB862}" dt="2025-05-12T09:09:43.953" v="361" actId="2696"/>
        <pc:sldMkLst>
          <pc:docMk/>
          <pc:sldMk cId="4127695141" sldId="405"/>
        </pc:sldMkLst>
      </pc:sldChg>
      <pc:sldChg chg="del">
        <pc:chgData name="Hanseeka Hanseeka" userId="26c5c310de14007d" providerId="LiveId" clId="{FD1498C2-2009-4627-8873-A4AA5A8BB862}" dt="2025-05-12T09:09:46.723" v="362" actId="2696"/>
        <pc:sldMkLst>
          <pc:docMk/>
          <pc:sldMk cId="298364507" sldId="406"/>
        </pc:sldMkLst>
      </pc:sldChg>
      <pc:sldChg chg="del">
        <pc:chgData name="Hanseeka Hanseeka" userId="26c5c310de14007d" providerId="LiveId" clId="{FD1498C2-2009-4627-8873-A4AA5A8BB862}" dt="2025-05-12T09:09:18.535" v="355" actId="2696"/>
        <pc:sldMkLst>
          <pc:docMk/>
          <pc:sldMk cId="3088225330" sldId="407"/>
        </pc:sldMkLst>
      </pc:sldChg>
      <pc:sldChg chg="del">
        <pc:chgData name="Hanseeka Hanseeka" userId="26c5c310de14007d" providerId="LiveId" clId="{FD1498C2-2009-4627-8873-A4AA5A8BB862}" dt="2025-05-12T09:09:50.288" v="363" actId="2696"/>
        <pc:sldMkLst>
          <pc:docMk/>
          <pc:sldMk cId="888484295" sldId="408"/>
        </pc:sldMkLst>
      </pc:sldChg>
      <pc:sldChg chg="del">
        <pc:chgData name="Hanseeka Hanseeka" userId="26c5c310de14007d" providerId="LiveId" clId="{FD1498C2-2009-4627-8873-A4AA5A8BB862}" dt="2025-05-12T09:09:21.367" v="356" actId="2696"/>
        <pc:sldMkLst>
          <pc:docMk/>
          <pc:sldMk cId="2249372667" sldId="409"/>
        </pc:sldMkLst>
      </pc:sldChg>
      <pc:sldChg chg="addSp delSp modSp mod">
        <pc:chgData name="Hanseeka Hanseeka" userId="26c5c310de14007d" providerId="LiveId" clId="{FD1498C2-2009-4627-8873-A4AA5A8BB862}" dt="2025-05-13T18:51:51.758" v="365" actId="21"/>
        <pc:sldMkLst>
          <pc:docMk/>
          <pc:sldMk cId="3390304222" sldId="410"/>
        </pc:sldMkLst>
        <pc:spChg chg="add del mod">
          <ac:chgData name="Hanseeka Hanseeka" userId="26c5c310de14007d" providerId="LiveId" clId="{FD1498C2-2009-4627-8873-A4AA5A8BB862}" dt="2025-05-13T18:51:51.758" v="365" actId="21"/>
          <ac:spMkLst>
            <pc:docMk/>
            <pc:sldMk cId="3390304222" sldId="410"/>
            <ac:spMk id="3" creationId="{0C83D5F2-5639-5F8B-24AA-0BBA84EB0439}"/>
          </ac:spMkLst>
        </pc:spChg>
      </pc:sldChg>
      <pc:sldChg chg="modSp mod ord">
        <pc:chgData name="Hanseeka Hanseeka" userId="26c5c310de14007d" providerId="LiveId" clId="{FD1498C2-2009-4627-8873-A4AA5A8BB862}" dt="2025-05-12T09:09:11.430" v="354" actId="20577"/>
        <pc:sldMkLst>
          <pc:docMk/>
          <pc:sldMk cId="3249546401" sldId="413"/>
        </pc:sldMkLst>
        <pc:spChg chg="mod">
          <ac:chgData name="Hanseeka Hanseeka" userId="26c5c310de14007d" providerId="LiveId" clId="{FD1498C2-2009-4627-8873-A4AA5A8BB862}" dt="2025-05-12T04:59:15.659" v="33" actId="403"/>
          <ac:spMkLst>
            <pc:docMk/>
            <pc:sldMk cId="3249546401" sldId="413"/>
            <ac:spMk id="2" creationId="{BD68EED2-F6E6-1A0B-8720-664B85E50981}"/>
          </ac:spMkLst>
        </pc:spChg>
        <pc:spChg chg="mod">
          <ac:chgData name="Hanseeka Hanseeka" userId="26c5c310de14007d" providerId="LiveId" clId="{FD1498C2-2009-4627-8873-A4AA5A8BB862}" dt="2025-05-12T09:09:11.430" v="354" actId="20577"/>
          <ac:spMkLst>
            <pc:docMk/>
            <pc:sldMk cId="3249546401" sldId="413"/>
            <ac:spMk id="9" creationId="{EAFE175D-02C3-2B9B-FA3C-1021F454A2B7}"/>
          </ac:spMkLst>
        </pc:spChg>
      </pc:sldChg>
      <pc:sldChg chg="modSp add mod ord">
        <pc:chgData name="Hanseeka Hanseeka" userId="26c5c310de14007d" providerId="LiveId" clId="{FD1498C2-2009-4627-8873-A4AA5A8BB862}" dt="2025-05-12T08:41:29.339" v="325" actId="5793"/>
        <pc:sldMkLst>
          <pc:docMk/>
          <pc:sldMk cId="3037408327" sldId="415"/>
        </pc:sldMkLst>
        <pc:spChg chg="mod">
          <ac:chgData name="Hanseeka Hanseeka" userId="26c5c310de14007d" providerId="LiveId" clId="{FD1498C2-2009-4627-8873-A4AA5A8BB862}" dt="2025-05-12T05:28:35.980" v="156" actId="404"/>
          <ac:spMkLst>
            <pc:docMk/>
            <pc:sldMk cId="3037408327" sldId="415"/>
            <ac:spMk id="3" creationId="{CBF42116-5EFD-19F5-D2D1-9726650C9426}"/>
          </ac:spMkLst>
        </pc:spChg>
        <pc:spChg chg="mod">
          <ac:chgData name="Hanseeka Hanseeka" userId="26c5c310de14007d" providerId="LiveId" clId="{FD1498C2-2009-4627-8873-A4AA5A8BB862}" dt="2025-05-12T08:41:29.339" v="325" actId="5793"/>
          <ac:spMkLst>
            <pc:docMk/>
            <pc:sldMk cId="3037408327" sldId="415"/>
            <ac:spMk id="7" creationId="{1CADE8FF-E8D5-9C26-0061-200A3A8E24E1}"/>
          </ac:spMkLst>
        </pc:spChg>
      </pc:sldChg>
      <pc:sldChg chg="addSp delSp modSp add mod">
        <pc:chgData name="Hanseeka Hanseeka" userId="26c5c310de14007d" providerId="LiveId" clId="{FD1498C2-2009-4627-8873-A4AA5A8BB862}" dt="2025-05-12T08:58:07.964" v="335" actId="1076"/>
        <pc:sldMkLst>
          <pc:docMk/>
          <pc:sldMk cId="2566336685" sldId="416"/>
        </pc:sldMkLst>
        <pc:spChg chg="add mod">
          <ac:chgData name="Hanseeka Hanseeka" userId="26c5c310de14007d" providerId="LiveId" clId="{FD1498C2-2009-4627-8873-A4AA5A8BB862}" dt="2025-05-12T08:57:40.097" v="327" actId="21"/>
          <ac:spMkLst>
            <pc:docMk/>
            <pc:sldMk cId="2566336685" sldId="416"/>
            <ac:spMk id="4" creationId="{E937F1D7-C1B8-F778-0E11-E480EF5ECB18}"/>
          </ac:spMkLst>
        </pc:spChg>
        <pc:spChg chg="add mod">
          <ac:chgData name="Hanseeka Hanseeka" userId="26c5c310de14007d" providerId="LiveId" clId="{FD1498C2-2009-4627-8873-A4AA5A8BB862}" dt="2025-05-12T08:57:42.575" v="329"/>
          <ac:spMkLst>
            <pc:docMk/>
            <pc:sldMk cId="2566336685" sldId="416"/>
            <ac:spMk id="5" creationId="{173F6709-D254-1EA2-9857-7F5E70A6FBC8}"/>
          </ac:spMkLst>
        </pc:spChg>
        <pc:spChg chg="del">
          <ac:chgData name="Hanseeka Hanseeka" userId="26c5c310de14007d" providerId="LiveId" clId="{FD1498C2-2009-4627-8873-A4AA5A8BB862}" dt="2025-05-12T08:57:40.097" v="327" actId="21"/>
          <ac:spMkLst>
            <pc:docMk/>
            <pc:sldMk cId="2566336685" sldId="416"/>
            <ac:spMk id="7" creationId="{173F6709-D254-1EA2-9857-7F5E70A6FBC8}"/>
          </ac:spMkLst>
        </pc:spChg>
        <pc:picChg chg="add mod">
          <ac:chgData name="Hanseeka Hanseeka" userId="26c5c310de14007d" providerId="LiveId" clId="{FD1498C2-2009-4627-8873-A4AA5A8BB862}" dt="2025-05-12T08:58:07.964" v="335" actId="1076"/>
          <ac:picMkLst>
            <pc:docMk/>
            <pc:sldMk cId="2566336685" sldId="416"/>
            <ac:picMk id="3074" creationId="{A74DAD69-EFA9-8731-6C0E-419B94D32FA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04254-6AE0-565D-D003-112052B46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46F9D2-780B-6A29-AA9D-0B972621FC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3B2DD5-332E-C84F-FC77-B3323A08D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FD748-B460-8934-DD78-4F796DB69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2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B1637-92AB-7DC7-CEE9-AC9E965BC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78C077-4BC8-EB72-09D4-69FA772DEC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8CCCEA-14F4-7D50-0F21-E6ED3AD48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78A0D-742D-5C16-E729-AC5CD2228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8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5B1DD-27EE-0F02-1631-7941F16AF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FB84FF-AB35-D6CA-A8DF-D253ED621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E21ED7-7C8C-B1FC-BEB6-B4C5D35E2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1022B-103A-C121-BF23-05ECE0B68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32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286C3-7DCC-93DF-7EDB-E7C452E0D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EB0E35-7BD9-8902-9D06-7670487CD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AF9EAE-46FF-0277-C1CE-F141A69F1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4B336-2FEA-3A15-F4E6-BA2CB9F652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5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5A414-DA1C-9389-24E4-0C9359E54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421A53-6B7D-A69C-D0FF-29EDFF8999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8ECB0C-1874-EA2D-7675-0CA07B60B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47F08-703D-91D9-B6AC-BADB5F423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7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Cryptographic Protocols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4D216-2C7D-722A-1C8A-51A6FD65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EB477A-3D7F-F3BA-42F2-CD5AB2FF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sz="3600" dirty="0"/>
              <a:t>Kerberos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92B215-91D3-AFFF-D1D8-33E2811BF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F993AC3-57AE-B8E6-5FC7-9FFE071C1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EF57188-3EBE-D56E-70AD-36D8AA30D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21DC2-BABC-373B-FDE6-09DFD8349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7F1D7-C1B8-F778-0E11-E480EF5ECB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Kerberos Protocol Configuration for Enhanced Database Security">
            <a:extLst>
              <a:ext uri="{FF2B5EF4-FFF2-40B4-BE49-F238E27FC236}">
                <a16:creationId xmlns:a16="http://schemas.microsoft.com/office/drawing/2014/main" id="{A74DAD69-EFA9-8731-6C0E-419B94D32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775" y="1598599"/>
            <a:ext cx="8383373" cy="477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33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Cryptographic Protocols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Cryptographic protocols are sets of rules that computers follow to communicate safely.</a:t>
            </a:r>
          </a:p>
          <a:p>
            <a:r>
              <a:rPr lang="en-US" dirty="0"/>
              <a:t>They ensure that when two people (or devices) share information like passwords, messages, or payments it stays private, unchanged, and verified.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What does it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chemeClr val="bg1"/>
                </a:solidFill>
              </a:rPr>
              <a:t>A cryptographic protocol helps with: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Confidentiality – </a:t>
            </a:r>
            <a:r>
              <a:rPr lang="en-US" sz="2000" b="0" dirty="0">
                <a:solidFill>
                  <a:schemeClr val="bg1"/>
                </a:solidFill>
              </a:rPr>
              <a:t>Keeps data private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Integrity – </a:t>
            </a:r>
            <a:r>
              <a:rPr lang="en-US" sz="2000" b="0" dirty="0">
                <a:solidFill>
                  <a:schemeClr val="bg1"/>
                </a:solidFill>
              </a:rPr>
              <a:t>Makes sure data isn’t changed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Authentication – </a:t>
            </a:r>
            <a:r>
              <a:rPr lang="en-US" sz="2000" b="0" dirty="0">
                <a:solidFill>
                  <a:schemeClr val="bg1"/>
                </a:solidFill>
              </a:rPr>
              <a:t>Confirms who you're talking to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Non-repudiation – </a:t>
            </a:r>
            <a:r>
              <a:rPr lang="en-US" sz="2000" b="0" dirty="0">
                <a:solidFill>
                  <a:schemeClr val="bg1"/>
                </a:solidFill>
              </a:rPr>
              <a:t>Stops people from denying what they sent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Types of Cryptographic Protocols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661B6-5B39-62DF-FCA3-6FB54784C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9526-C960-46FB-7BE6-7A7CEEFA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sz="3600" dirty="0"/>
              <a:t>1. 🔑 Key Exchange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09D8B-5C62-7F51-FF82-AC4D1B2613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1963186"/>
            <a:ext cx="7078649" cy="4427675"/>
          </a:xfrm>
        </p:spPr>
        <p:txBody>
          <a:bodyPr tIns="457200">
            <a:norm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These are protocols that allow two parties to safely share a secret key, even over an insecure connection (like the internet). 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This key is later used to encrypt and decrypt data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2"/>
                </a:solidFill>
              </a:rPr>
              <a:t>Example: </a:t>
            </a:r>
          </a:p>
          <a:p>
            <a:pPr marL="457200" indent="-4572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Diffie-Hellman Key Exchange:  </a:t>
            </a:r>
            <a:r>
              <a:rPr lang="en-US" sz="2000" b="0" dirty="0">
                <a:solidFill>
                  <a:schemeClr val="bg1"/>
                </a:solidFill>
              </a:rPr>
              <a:t>Allows two people to agree on a secret key without actually sending the key itself.</a:t>
            </a:r>
          </a:p>
          <a:p>
            <a:pPr marL="457200" indent="-4572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RSA Key Exchange: </a:t>
            </a:r>
            <a:r>
              <a:rPr lang="en-US" sz="2000" b="0" dirty="0">
                <a:solidFill>
                  <a:schemeClr val="bg1"/>
                </a:solidFill>
              </a:rPr>
              <a:t>The sender uses the receiver’s public key to encrypt a message; the receiver then uses their private key to decrypt it.</a:t>
            </a:r>
          </a:p>
        </p:txBody>
      </p:sp>
    </p:spTree>
    <p:extLst>
      <p:ext uri="{BB962C8B-B14F-4D97-AF65-F5344CB8AC3E}">
        <p14:creationId xmlns:p14="http://schemas.microsoft.com/office/powerpoint/2010/main" val="17599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5002-719D-9188-A9FD-EE1900D27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0BDAC-CA9D-B410-6AC3-6EB4AF7F38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883CAF6-542C-87BB-E818-42D26A0B8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22" y="1182756"/>
            <a:ext cx="11500677" cy="55758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BB2EAE0-EB55-7FE2-980A-3056798239EC}"/>
              </a:ext>
            </a:extLst>
          </p:cNvPr>
          <p:cNvSpPr txBox="1"/>
          <p:nvPr/>
        </p:nvSpPr>
        <p:spPr>
          <a:xfrm>
            <a:off x="3538330" y="283423"/>
            <a:ext cx="3799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Modular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335317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36E05-41C6-4065-99BB-8C8BE2915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2AEA-0A48-F5AA-F422-9A3A97AA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sz="2800" dirty="0"/>
              <a:t>RSA (Rivest, Shamir, and Adleman)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6C6571-9097-64E7-4573-2115E94C50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9"/>
          <a:stretch>
            <a:fillRect/>
          </a:stretch>
        </p:blipFill>
        <p:spPr>
          <a:xfrm>
            <a:off x="1311965" y="2382807"/>
            <a:ext cx="5372100" cy="4094193"/>
          </a:xfrm>
        </p:spPr>
      </p:pic>
    </p:spTree>
    <p:extLst>
      <p:ext uri="{BB962C8B-B14F-4D97-AF65-F5344CB8AC3E}">
        <p14:creationId xmlns:p14="http://schemas.microsoft.com/office/powerpoint/2010/main" val="241643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43771-CE37-8941-22E4-575D623B5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EED2-F6E6-1A0B-8720-664B85E5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sz="3200" dirty="0"/>
              <a:t>2) Authenticating protocol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FE175D-02C3-2B9B-FA3C-1021F454A2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protocols verify the identity of communicating parties.</a:t>
            </a:r>
          </a:p>
          <a:p>
            <a:r>
              <a:rPr lang="en-US" dirty="0">
                <a:solidFill>
                  <a:schemeClr val="bg1"/>
                </a:solidFill>
              </a:rPr>
              <a:t>Think of it like a security checkpoint. You show your ID, and only if it's valid are you let in.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Kerberos</a:t>
            </a:r>
          </a:p>
        </p:txBody>
      </p:sp>
    </p:spTree>
    <p:extLst>
      <p:ext uri="{BB962C8B-B14F-4D97-AF65-F5344CB8AC3E}">
        <p14:creationId xmlns:p14="http://schemas.microsoft.com/office/powerpoint/2010/main" val="324954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6B99D-103A-2473-D9E1-55538CCC7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F42116-5EFD-19F5-D2D1-9726650C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sz="3600" dirty="0"/>
              <a:t>Kerberos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DE8FF-E8D5-9C26-0061-200A3A8E24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Kerberos is a computer security system that allows you to log in once and access many services without typing your password again.</a:t>
            </a:r>
          </a:p>
          <a:p>
            <a:r>
              <a:rPr lang="en-US" dirty="0"/>
              <a:t>It is a </a:t>
            </a:r>
            <a:r>
              <a:rPr lang="en-US" b="1" dirty="0"/>
              <a:t>ticket-based authentication protocol</a:t>
            </a:r>
            <a:r>
              <a:rPr lang="en-US" dirty="0"/>
              <a:t>. Instead of sending your password around, it uses </a:t>
            </a:r>
            <a:r>
              <a:rPr lang="en-US" b="1" dirty="0"/>
              <a:t>tickets</a:t>
            </a:r>
            <a:r>
              <a:rPr lang="en-US" dirty="0"/>
              <a:t> to prove who you 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Kerberos is mainly used in:</a:t>
            </a:r>
          </a:p>
          <a:p>
            <a:r>
              <a:rPr lang="en-US" dirty="0"/>
              <a:t>Big organizations</a:t>
            </a:r>
          </a:p>
          <a:p>
            <a:r>
              <a:rPr lang="en-US" dirty="0"/>
              <a:t>Schools and universities</a:t>
            </a:r>
          </a:p>
          <a:p>
            <a:r>
              <a:rPr lang="en-US" dirty="0"/>
              <a:t>Corporate networks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D40B89-67D1-E4E0-6C44-0BB6A4A5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DEB9AB2-ED7C-AABD-A476-EE15CF1E2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1C8A2F0-4AE7-C530-6A8D-212860263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CD14891-709E-45B7-3DB4-155E84677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74083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1480</TotalTime>
  <Words>301</Words>
  <Application>Microsoft Office PowerPoint</Application>
  <PresentationFormat>Widescreen</PresentationFormat>
  <Paragraphs>44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Custom</vt:lpstr>
      <vt:lpstr>Cryptographic Protocols</vt:lpstr>
      <vt:lpstr>Cryptographic Protocols</vt:lpstr>
      <vt:lpstr>What does it do?</vt:lpstr>
      <vt:lpstr>Types of Cryptographic Protocols</vt:lpstr>
      <vt:lpstr>1. 🔑 Key Exchange Protocol</vt:lpstr>
      <vt:lpstr>PowerPoint Presentation</vt:lpstr>
      <vt:lpstr>RSA (Rivest, Shamir, and Adleman)</vt:lpstr>
      <vt:lpstr>2) Authenticating protocol</vt:lpstr>
      <vt:lpstr>Kerberos</vt:lpstr>
      <vt:lpstr>Kerberos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Hanseeka Hanseeka</dc:creator>
  <cp:lastModifiedBy>Hanseeka Hanseeka</cp:lastModifiedBy>
  <cp:revision>1</cp:revision>
  <dcterms:created xsi:type="dcterms:W3CDTF">2025-05-11T08:28:54Z</dcterms:created>
  <dcterms:modified xsi:type="dcterms:W3CDTF">2025-05-13T18:51:53Z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