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6" autoAdjust="0"/>
  </p:normalViewPr>
  <p:slideViewPr>
    <p:cSldViewPr snapToGrid="0" snapToObjects="1">
      <p:cViewPr varScale="1">
        <p:scale>
          <a:sx n="95" d="100"/>
          <a:sy n="95" d="100"/>
        </p:scale>
        <p:origin x="10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2A0EA-AB10-4D1E-94A1-316BDCC7E4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E6B530-20AA-4CC6-A4B7-672C063415EC}">
      <dgm:prSet/>
      <dgm:spPr/>
      <dgm:t>
        <a:bodyPr/>
        <a:lstStyle/>
        <a:p>
          <a:r>
            <a:rPr lang="en-US"/>
            <a:t>Flat View Hierarchy</a:t>
          </a:r>
        </a:p>
      </dgm:t>
    </dgm:pt>
    <dgm:pt modelId="{6F624843-0D88-4BA5-9684-7168A22A508C}" type="parTrans" cxnId="{089A0CB2-4558-459B-8228-5227E7E10CD3}">
      <dgm:prSet/>
      <dgm:spPr/>
      <dgm:t>
        <a:bodyPr/>
        <a:lstStyle/>
        <a:p>
          <a:endParaRPr lang="en-US"/>
        </a:p>
      </dgm:t>
    </dgm:pt>
    <dgm:pt modelId="{6523AF26-8876-4D07-98ED-E7ADD4268A15}" type="sibTrans" cxnId="{089A0CB2-4558-459B-8228-5227E7E10CD3}">
      <dgm:prSet/>
      <dgm:spPr/>
      <dgm:t>
        <a:bodyPr/>
        <a:lstStyle/>
        <a:p>
          <a:endParaRPr lang="en-US"/>
        </a:p>
      </dgm:t>
    </dgm:pt>
    <dgm:pt modelId="{935992BF-CF11-4F8C-A31E-D48F67346C84}">
      <dgm:prSet/>
      <dgm:spPr/>
      <dgm:t>
        <a:bodyPr/>
        <a:lstStyle/>
        <a:p>
          <a:r>
            <a:rPr lang="en-US"/>
            <a:t>Aspect Ratio</a:t>
          </a:r>
        </a:p>
      </dgm:t>
    </dgm:pt>
    <dgm:pt modelId="{62080E85-C508-490A-83C0-368C1B0A3B81}" type="parTrans" cxnId="{7A3D7732-FFFA-4F07-BE48-3415A552BD9A}">
      <dgm:prSet/>
      <dgm:spPr/>
      <dgm:t>
        <a:bodyPr/>
        <a:lstStyle/>
        <a:p>
          <a:endParaRPr lang="en-US"/>
        </a:p>
      </dgm:t>
    </dgm:pt>
    <dgm:pt modelId="{DB1EC057-A7DE-464B-BDF5-53075A5DF9EC}" type="sibTrans" cxnId="{7A3D7732-FFFA-4F07-BE48-3415A552BD9A}">
      <dgm:prSet/>
      <dgm:spPr/>
      <dgm:t>
        <a:bodyPr/>
        <a:lstStyle/>
        <a:p>
          <a:endParaRPr lang="en-US"/>
        </a:p>
      </dgm:t>
    </dgm:pt>
    <dgm:pt modelId="{18738F75-7FF2-4C6E-AC54-982EBA16A5CD}">
      <dgm:prSet/>
      <dgm:spPr/>
      <dgm:t>
        <a:bodyPr/>
        <a:lstStyle/>
        <a:p>
          <a:r>
            <a:rPr lang="en-US" dirty="0"/>
            <a:t>Chains and Barriers</a:t>
          </a:r>
        </a:p>
      </dgm:t>
    </dgm:pt>
    <dgm:pt modelId="{9E5D640A-A18C-4B58-8350-388EB9F97F2C}" type="parTrans" cxnId="{76ABEEAE-A534-4506-B5AC-01EE971277E9}">
      <dgm:prSet/>
      <dgm:spPr/>
      <dgm:t>
        <a:bodyPr/>
        <a:lstStyle/>
        <a:p>
          <a:endParaRPr lang="en-US"/>
        </a:p>
      </dgm:t>
    </dgm:pt>
    <dgm:pt modelId="{67A60A78-B63D-45E1-AD88-28F0E7C28B72}" type="sibTrans" cxnId="{76ABEEAE-A534-4506-B5AC-01EE971277E9}">
      <dgm:prSet/>
      <dgm:spPr/>
      <dgm:t>
        <a:bodyPr/>
        <a:lstStyle/>
        <a:p>
          <a:endParaRPr lang="en-US"/>
        </a:p>
      </dgm:t>
    </dgm:pt>
    <dgm:pt modelId="{23882ACF-0731-48AE-9013-4DCC6B589BA3}">
      <dgm:prSet/>
      <dgm:spPr/>
      <dgm:t>
        <a:bodyPr/>
        <a:lstStyle/>
        <a:p>
          <a:r>
            <a:rPr lang="en-US"/>
            <a:t>Guidelines</a:t>
          </a:r>
        </a:p>
      </dgm:t>
    </dgm:pt>
    <dgm:pt modelId="{751FE0EB-868E-496F-A8BD-B076B41FC2DB}" type="parTrans" cxnId="{FF2B482C-A2D2-4D5F-ADD2-C175ADDD24DB}">
      <dgm:prSet/>
      <dgm:spPr/>
      <dgm:t>
        <a:bodyPr/>
        <a:lstStyle/>
        <a:p>
          <a:endParaRPr lang="en-US"/>
        </a:p>
      </dgm:t>
    </dgm:pt>
    <dgm:pt modelId="{07A6CECD-FE4D-48DE-ADA6-5397F23B71C5}" type="sibTrans" cxnId="{FF2B482C-A2D2-4D5F-ADD2-C175ADDD24DB}">
      <dgm:prSet/>
      <dgm:spPr/>
      <dgm:t>
        <a:bodyPr/>
        <a:lstStyle/>
        <a:p>
          <a:endParaRPr lang="en-US"/>
        </a:p>
      </dgm:t>
    </dgm:pt>
    <dgm:pt modelId="{F456EA60-7D6D-4BDF-80A3-928E19E1C62A}">
      <dgm:prSet/>
      <dgm:spPr/>
      <dgm:t>
        <a:bodyPr/>
        <a:lstStyle/>
        <a:p>
          <a:r>
            <a:rPr lang="en-US"/>
            <a:t>Responsive UI Design</a:t>
          </a:r>
        </a:p>
      </dgm:t>
    </dgm:pt>
    <dgm:pt modelId="{53067125-2168-4800-935F-6AD1706F2A1C}" type="parTrans" cxnId="{E8282BD5-E0AB-4297-9066-F3ED0FA321B6}">
      <dgm:prSet/>
      <dgm:spPr/>
      <dgm:t>
        <a:bodyPr/>
        <a:lstStyle/>
        <a:p>
          <a:endParaRPr lang="en-US"/>
        </a:p>
      </dgm:t>
    </dgm:pt>
    <dgm:pt modelId="{5AF0896F-AE09-4795-B27C-1158D81D839A}" type="sibTrans" cxnId="{E8282BD5-E0AB-4297-9066-F3ED0FA321B6}">
      <dgm:prSet/>
      <dgm:spPr/>
      <dgm:t>
        <a:bodyPr/>
        <a:lstStyle/>
        <a:p>
          <a:endParaRPr lang="en-US"/>
        </a:p>
      </dgm:t>
    </dgm:pt>
    <dgm:pt modelId="{787044EA-D942-4D88-B31C-6107A060FA57}" type="pres">
      <dgm:prSet presAssocID="{FE82A0EA-AB10-4D1E-94A1-316BDCC7E483}" presName="root" presStyleCnt="0">
        <dgm:presLayoutVars>
          <dgm:dir/>
          <dgm:resizeHandles val="exact"/>
        </dgm:presLayoutVars>
      </dgm:prSet>
      <dgm:spPr/>
    </dgm:pt>
    <dgm:pt modelId="{1D3C79A8-9037-41C7-892D-68F53776E95D}" type="pres">
      <dgm:prSet presAssocID="{74E6B530-20AA-4CC6-A4B7-672C063415EC}" presName="compNode" presStyleCnt="0"/>
      <dgm:spPr/>
    </dgm:pt>
    <dgm:pt modelId="{7FF627E1-2631-401C-B023-193FCAB3CFF3}" type="pres">
      <dgm:prSet presAssocID="{74E6B530-20AA-4CC6-A4B7-672C063415EC}" presName="bgRect" presStyleLbl="bgShp" presStyleIdx="0" presStyleCnt="5"/>
      <dgm:spPr/>
    </dgm:pt>
    <dgm:pt modelId="{0907F42D-3323-4681-A6D8-E33384EF4B0D}" type="pres">
      <dgm:prSet presAssocID="{74E6B530-20AA-4CC6-A4B7-672C063415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88E6724-247F-4B82-BD27-42A021535D64}" type="pres">
      <dgm:prSet presAssocID="{74E6B530-20AA-4CC6-A4B7-672C063415EC}" presName="spaceRect" presStyleCnt="0"/>
      <dgm:spPr/>
    </dgm:pt>
    <dgm:pt modelId="{20B1AD53-63DB-49E7-8DBE-EFC8738D1BA6}" type="pres">
      <dgm:prSet presAssocID="{74E6B530-20AA-4CC6-A4B7-672C063415EC}" presName="parTx" presStyleLbl="revTx" presStyleIdx="0" presStyleCnt="5">
        <dgm:presLayoutVars>
          <dgm:chMax val="0"/>
          <dgm:chPref val="0"/>
        </dgm:presLayoutVars>
      </dgm:prSet>
      <dgm:spPr/>
    </dgm:pt>
    <dgm:pt modelId="{2C56DF8D-B041-4351-ADFC-CE93EB67ED73}" type="pres">
      <dgm:prSet presAssocID="{6523AF26-8876-4D07-98ED-E7ADD4268A15}" presName="sibTrans" presStyleCnt="0"/>
      <dgm:spPr/>
    </dgm:pt>
    <dgm:pt modelId="{A2A693C9-79A7-4BFD-900E-75DFD72E2390}" type="pres">
      <dgm:prSet presAssocID="{935992BF-CF11-4F8C-A31E-D48F67346C84}" presName="compNode" presStyleCnt="0"/>
      <dgm:spPr/>
    </dgm:pt>
    <dgm:pt modelId="{D724AF94-A8FF-4504-AAAF-18B0161E088B}" type="pres">
      <dgm:prSet presAssocID="{935992BF-CF11-4F8C-A31E-D48F67346C84}" presName="bgRect" presStyleLbl="bgShp" presStyleIdx="1" presStyleCnt="5"/>
      <dgm:spPr/>
    </dgm:pt>
    <dgm:pt modelId="{64D2B545-FF95-45D6-90F3-AE923633F44B}" type="pres">
      <dgm:prSet presAssocID="{935992BF-CF11-4F8C-A31E-D48F67346C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7B0AC6-7637-4A73-86DB-3D91D2C1D844}" type="pres">
      <dgm:prSet presAssocID="{935992BF-CF11-4F8C-A31E-D48F67346C84}" presName="spaceRect" presStyleCnt="0"/>
      <dgm:spPr/>
    </dgm:pt>
    <dgm:pt modelId="{FA9EE096-ED7D-47D3-B4B3-A7E8191A24A5}" type="pres">
      <dgm:prSet presAssocID="{935992BF-CF11-4F8C-A31E-D48F67346C84}" presName="parTx" presStyleLbl="revTx" presStyleIdx="1" presStyleCnt="5">
        <dgm:presLayoutVars>
          <dgm:chMax val="0"/>
          <dgm:chPref val="0"/>
        </dgm:presLayoutVars>
      </dgm:prSet>
      <dgm:spPr/>
    </dgm:pt>
    <dgm:pt modelId="{F275F2BA-E0C7-4997-A035-F93525BFA041}" type="pres">
      <dgm:prSet presAssocID="{DB1EC057-A7DE-464B-BDF5-53075A5DF9EC}" presName="sibTrans" presStyleCnt="0"/>
      <dgm:spPr/>
    </dgm:pt>
    <dgm:pt modelId="{2DFA7A13-D446-4DB7-B186-630C4E6C3FA2}" type="pres">
      <dgm:prSet presAssocID="{18738F75-7FF2-4C6E-AC54-982EBA16A5CD}" presName="compNode" presStyleCnt="0"/>
      <dgm:spPr/>
    </dgm:pt>
    <dgm:pt modelId="{79473E0C-8E2D-4722-B27D-48AD0CBDDD82}" type="pres">
      <dgm:prSet presAssocID="{18738F75-7FF2-4C6E-AC54-982EBA16A5CD}" presName="bgRect" presStyleLbl="bgShp" presStyleIdx="2" presStyleCnt="5"/>
      <dgm:spPr/>
    </dgm:pt>
    <dgm:pt modelId="{33D8BB23-C98E-4078-92C9-0EB35C4F88B6}" type="pres">
      <dgm:prSet presAssocID="{18738F75-7FF2-4C6E-AC54-982EBA16A5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D1EE81-94F5-46D8-B31A-1A0004A69FC6}" type="pres">
      <dgm:prSet presAssocID="{18738F75-7FF2-4C6E-AC54-982EBA16A5CD}" presName="spaceRect" presStyleCnt="0"/>
      <dgm:spPr/>
    </dgm:pt>
    <dgm:pt modelId="{3F4FF127-06AB-417A-876B-CA009A81DDE9}" type="pres">
      <dgm:prSet presAssocID="{18738F75-7FF2-4C6E-AC54-982EBA16A5CD}" presName="parTx" presStyleLbl="revTx" presStyleIdx="2" presStyleCnt="5">
        <dgm:presLayoutVars>
          <dgm:chMax val="0"/>
          <dgm:chPref val="0"/>
        </dgm:presLayoutVars>
      </dgm:prSet>
      <dgm:spPr/>
    </dgm:pt>
    <dgm:pt modelId="{66658DC7-5C2F-408E-BCD5-80DD53923AB7}" type="pres">
      <dgm:prSet presAssocID="{67A60A78-B63D-45E1-AD88-28F0E7C28B72}" presName="sibTrans" presStyleCnt="0"/>
      <dgm:spPr/>
    </dgm:pt>
    <dgm:pt modelId="{9CB1366F-B469-4B5D-B5B9-C84180EAC97C}" type="pres">
      <dgm:prSet presAssocID="{23882ACF-0731-48AE-9013-4DCC6B589BA3}" presName="compNode" presStyleCnt="0"/>
      <dgm:spPr/>
    </dgm:pt>
    <dgm:pt modelId="{D905D49D-BF13-4474-88AC-00D54AF62227}" type="pres">
      <dgm:prSet presAssocID="{23882ACF-0731-48AE-9013-4DCC6B589BA3}" presName="bgRect" presStyleLbl="bgShp" presStyleIdx="3" presStyleCnt="5"/>
      <dgm:spPr/>
    </dgm:pt>
    <dgm:pt modelId="{8640B11B-4C7B-4DF6-A4F8-0D960395CE40}" type="pres">
      <dgm:prSet presAssocID="{23882ACF-0731-48AE-9013-4DCC6B589B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429BEDC-0919-4475-BC7E-83E90979EE3D}" type="pres">
      <dgm:prSet presAssocID="{23882ACF-0731-48AE-9013-4DCC6B589BA3}" presName="spaceRect" presStyleCnt="0"/>
      <dgm:spPr/>
    </dgm:pt>
    <dgm:pt modelId="{5E7E33FE-187A-40E6-9F17-93687A1E7F26}" type="pres">
      <dgm:prSet presAssocID="{23882ACF-0731-48AE-9013-4DCC6B589BA3}" presName="parTx" presStyleLbl="revTx" presStyleIdx="3" presStyleCnt="5">
        <dgm:presLayoutVars>
          <dgm:chMax val="0"/>
          <dgm:chPref val="0"/>
        </dgm:presLayoutVars>
      </dgm:prSet>
      <dgm:spPr/>
    </dgm:pt>
    <dgm:pt modelId="{D6245B9E-B01B-450C-8AB5-FDF7A7388246}" type="pres">
      <dgm:prSet presAssocID="{07A6CECD-FE4D-48DE-ADA6-5397F23B71C5}" presName="sibTrans" presStyleCnt="0"/>
      <dgm:spPr/>
    </dgm:pt>
    <dgm:pt modelId="{62986664-8099-4136-A07A-09CB0721715A}" type="pres">
      <dgm:prSet presAssocID="{F456EA60-7D6D-4BDF-80A3-928E19E1C62A}" presName="compNode" presStyleCnt="0"/>
      <dgm:spPr/>
    </dgm:pt>
    <dgm:pt modelId="{B61BD513-4F4E-4971-A530-A55078CDE3B6}" type="pres">
      <dgm:prSet presAssocID="{F456EA60-7D6D-4BDF-80A3-928E19E1C62A}" presName="bgRect" presStyleLbl="bgShp" presStyleIdx="4" presStyleCnt="5"/>
      <dgm:spPr/>
    </dgm:pt>
    <dgm:pt modelId="{41AC0A26-8E48-469F-9878-B21EF9BEE87C}" type="pres">
      <dgm:prSet presAssocID="{F456EA60-7D6D-4BDF-80A3-928E19E1C6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5A7FA91-F47D-4DBC-913F-252DE2D44BF2}" type="pres">
      <dgm:prSet presAssocID="{F456EA60-7D6D-4BDF-80A3-928E19E1C62A}" presName="spaceRect" presStyleCnt="0"/>
      <dgm:spPr/>
    </dgm:pt>
    <dgm:pt modelId="{16089648-9027-4470-81BB-D272386BB0EF}" type="pres">
      <dgm:prSet presAssocID="{F456EA60-7D6D-4BDF-80A3-928E19E1C62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D32319-CC99-45B2-9436-B596FD8BD249}" type="presOf" srcId="{FE82A0EA-AB10-4D1E-94A1-316BDCC7E483}" destId="{787044EA-D942-4D88-B31C-6107A060FA57}" srcOrd="0" destOrd="0" presId="urn:microsoft.com/office/officeart/2018/2/layout/IconVerticalSolidList"/>
    <dgm:cxn modelId="{FF2B482C-A2D2-4D5F-ADD2-C175ADDD24DB}" srcId="{FE82A0EA-AB10-4D1E-94A1-316BDCC7E483}" destId="{23882ACF-0731-48AE-9013-4DCC6B589BA3}" srcOrd="3" destOrd="0" parTransId="{751FE0EB-868E-496F-A8BD-B076B41FC2DB}" sibTransId="{07A6CECD-FE4D-48DE-ADA6-5397F23B71C5}"/>
    <dgm:cxn modelId="{BD9FD82F-56A7-4791-B185-4D878C85C196}" type="presOf" srcId="{935992BF-CF11-4F8C-A31E-D48F67346C84}" destId="{FA9EE096-ED7D-47D3-B4B3-A7E8191A24A5}" srcOrd="0" destOrd="0" presId="urn:microsoft.com/office/officeart/2018/2/layout/IconVerticalSolidList"/>
    <dgm:cxn modelId="{7A3D7732-FFFA-4F07-BE48-3415A552BD9A}" srcId="{FE82A0EA-AB10-4D1E-94A1-316BDCC7E483}" destId="{935992BF-CF11-4F8C-A31E-D48F67346C84}" srcOrd="1" destOrd="0" parTransId="{62080E85-C508-490A-83C0-368C1B0A3B81}" sibTransId="{DB1EC057-A7DE-464B-BDF5-53075A5DF9EC}"/>
    <dgm:cxn modelId="{3D5F8768-7080-49DA-9ED0-43A122EC60ED}" type="presOf" srcId="{18738F75-7FF2-4C6E-AC54-982EBA16A5CD}" destId="{3F4FF127-06AB-417A-876B-CA009A81DDE9}" srcOrd="0" destOrd="0" presId="urn:microsoft.com/office/officeart/2018/2/layout/IconVerticalSolidList"/>
    <dgm:cxn modelId="{4D514381-E011-4A68-BD65-DE3DF268BDD1}" type="presOf" srcId="{F456EA60-7D6D-4BDF-80A3-928E19E1C62A}" destId="{16089648-9027-4470-81BB-D272386BB0EF}" srcOrd="0" destOrd="0" presId="urn:microsoft.com/office/officeart/2018/2/layout/IconVerticalSolidList"/>
    <dgm:cxn modelId="{6C0B2095-4BCA-4C6E-870B-2C8B79F907A1}" type="presOf" srcId="{23882ACF-0731-48AE-9013-4DCC6B589BA3}" destId="{5E7E33FE-187A-40E6-9F17-93687A1E7F26}" srcOrd="0" destOrd="0" presId="urn:microsoft.com/office/officeart/2018/2/layout/IconVerticalSolidList"/>
    <dgm:cxn modelId="{76ABEEAE-A534-4506-B5AC-01EE971277E9}" srcId="{FE82A0EA-AB10-4D1E-94A1-316BDCC7E483}" destId="{18738F75-7FF2-4C6E-AC54-982EBA16A5CD}" srcOrd="2" destOrd="0" parTransId="{9E5D640A-A18C-4B58-8350-388EB9F97F2C}" sibTransId="{67A60A78-B63D-45E1-AD88-28F0E7C28B72}"/>
    <dgm:cxn modelId="{089A0CB2-4558-459B-8228-5227E7E10CD3}" srcId="{FE82A0EA-AB10-4D1E-94A1-316BDCC7E483}" destId="{74E6B530-20AA-4CC6-A4B7-672C063415EC}" srcOrd="0" destOrd="0" parTransId="{6F624843-0D88-4BA5-9684-7168A22A508C}" sibTransId="{6523AF26-8876-4D07-98ED-E7ADD4268A15}"/>
    <dgm:cxn modelId="{DB49BBB3-5687-457C-A054-AB70100CB24A}" type="presOf" srcId="{74E6B530-20AA-4CC6-A4B7-672C063415EC}" destId="{20B1AD53-63DB-49E7-8DBE-EFC8738D1BA6}" srcOrd="0" destOrd="0" presId="urn:microsoft.com/office/officeart/2018/2/layout/IconVerticalSolidList"/>
    <dgm:cxn modelId="{E8282BD5-E0AB-4297-9066-F3ED0FA321B6}" srcId="{FE82A0EA-AB10-4D1E-94A1-316BDCC7E483}" destId="{F456EA60-7D6D-4BDF-80A3-928E19E1C62A}" srcOrd="4" destOrd="0" parTransId="{53067125-2168-4800-935F-6AD1706F2A1C}" sibTransId="{5AF0896F-AE09-4795-B27C-1158D81D839A}"/>
    <dgm:cxn modelId="{9F8B9AFB-24A3-485F-BF19-B240EF98E691}" type="presParOf" srcId="{787044EA-D942-4D88-B31C-6107A060FA57}" destId="{1D3C79A8-9037-41C7-892D-68F53776E95D}" srcOrd="0" destOrd="0" presId="urn:microsoft.com/office/officeart/2018/2/layout/IconVerticalSolidList"/>
    <dgm:cxn modelId="{02A12FC9-CA5E-43C8-A1B9-8CA9AF2C04AA}" type="presParOf" srcId="{1D3C79A8-9037-41C7-892D-68F53776E95D}" destId="{7FF627E1-2631-401C-B023-193FCAB3CFF3}" srcOrd="0" destOrd="0" presId="urn:microsoft.com/office/officeart/2018/2/layout/IconVerticalSolidList"/>
    <dgm:cxn modelId="{D229A553-DCDF-4165-99AF-5CB046CDFFAD}" type="presParOf" srcId="{1D3C79A8-9037-41C7-892D-68F53776E95D}" destId="{0907F42D-3323-4681-A6D8-E33384EF4B0D}" srcOrd="1" destOrd="0" presId="urn:microsoft.com/office/officeart/2018/2/layout/IconVerticalSolidList"/>
    <dgm:cxn modelId="{C36BEB6D-2BEC-4B95-9570-63589B4CB47F}" type="presParOf" srcId="{1D3C79A8-9037-41C7-892D-68F53776E95D}" destId="{488E6724-247F-4B82-BD27-42A021535D64}" srcOrd="2" destOrd="0" presId="urn:microsoft.com/office/officeart/2018/2/layout/IconVerticalSolidList"/>
    <dgm:cxn modelId="{413AD6E1-0BB0-41A6-80B0-357E2B52E783}" type="presParOf" srcId="{1D3C79A8-9037-41C7-892D-68F53776E95D}" destId="{20B1AD53-63DB-49E7-8DBE-EFC8738D1BA6}" srcOrd="3" destOrd="0" presId="urn:microsoft.com/office/officeart/2018/2/layout/IconVerticalSolidList"/>
    <dgm:cxn modelId="{A0FA8132-EDF2-44FF-ABC4-1732347441A2}" type="presParOf" srcId="{787044EA-D942-4D88-B31C-6107A060FA57}" destId="{2C56DF8D-B041-4351-ADFC-CE93EB67ED73}" srcOrd="1" destOrd="0" presId="urn:microsoft.com/office/officeart/2018/2/layout/IconVerticalSolidList"/>
    <dgm:cxn modelId="{234BF8BF-C438-4A30-8E5C-6EA83AA7600F}" type="presParOf" srcId="{787044EA-D942-4D88-B31C-6107A060FA57}" destId="{A2A693C9-79A7-4BFD-900E-75DFD72E2390}" srcOrd="2" destOrd="0" presId="urn:microsoft.com/office/officeart/2018/2/layout/IconVerticalSolidList"/>
    <dgm:cxn modelId="{AD666BCE-AED1-482E-AEFC-0097A4C55191}" type="presParOf" srcId="{A2A693C9-79A7-4BFD-900E-75DFD72E2390}" destId="{D724AF94-A8FF-4504-AAAF-18B0161E088B}" srcOrd="0" destOrd="0" presId="urn:microsoft.com/office/officeart/2018/2/layout/IconVerticalSolidList"/>
    <dgm:cxn modelId="{195880F6-69C8-4334-8DF6-1EDC49A8E106}" type="presParOf" srcId="{A2A693C9-79A7-4BFD-900E-75DFD72E2390}" destId="{64D2B545-FF95-45D6-90F3-AE923633F44B}" srcOrd="1" destOrd="0" presId="urn:microsoft.com/office/officeart/2018/2/layout/IconVerticalSolidList"/>
    <dgm:cxn modelId="{57DF4F98-7064-42C7-9F16-D679CF4CD4C3}" type="presParOf" srcId="{A2A693C9-79A7-4BFD-900E-75DFD72E2390}" destId="{DB7B0AC6-7637-4A73-86DB-3D91D2C1D844}" srcOrd="2" destOrd="0" presId="urn:microsoft.com/office/officeart/2018/2/layout/IconVerticalSolidList"/>
    <dgm:cxn modelId="{85DEB0F0-A760-41F5-AA5C-9CCFE58B201B}" type="presParOf" srcId="{A2A693C9-79A7-4BFD-900E-75DFD72E2390}" destId="{FA9EE096-ED7D-47D3-B4B3-A7E8191A24A5}" srcOrd="3" destOrd="0" presId="urn:microsoft.com/office/officeart/2018/2/layout/IconVerticalSolidList"/>
    <dgm:cxn modelId="{5B074369-E524-4190-868F-9289A015F206}" type="presParOf" srcId="{787044EA-D942-4D88-B31C-6107A060FA57}" destId="{F275F2BA-E0C7-4997-A035-F93525BFA041}" srcOrd="3" destOrd="0" presId="urn:microsoft.com/office/officeart/2018/2/layout/IconVerticalSolidList"/>
    <dgm:cxn modelId="{B12F5295-145F-48C8-B0E3-B9A3F9F0A98A}" type="presParOf" srcId="{787044EA-D942-4D88-B31C-6107A060FA57}" destId="{2DFA7A13-D446-4DB7-B186-630C4E6C3FA2}" srcOrd="4" destOrd="0" presId="urn:microsoft.com/office/officeart/2018/2/layout/IconVerticalSolidList"/>
    <dgm:cxn modelId="{453F7D62-CAE3-46EF-B40E-610630661213}" type="presParOf" srcId="{2DFA7A13-D446-4DB7-B186-630C4E6C3FA2}" destId="{79473E0C-8E2D-4722-B27D-48AD0CBDDD82}" srcOrd="0" destOrd="0" presId="urn:microsoft.com/office/officeart/2018/2/layout/IconVerticalSolidList"/>
    <dgm:cxn modelId="{4588DC9B-7BDF-464A-AD92-77EEC51188A5}" type="presParOf" srcId="{2DFA7A13-D446-4DB7-B186-630C4E6C3FA2}" destId="{33D8BB23-C98E-4078-92C9-0EB35C4F88B6}" srcOrd="1" destOrd="0" presId="urn:microsoft.com/office/officeart/2018/2/layout/IconVerticalSolidList"/>
    <dgm:cxn modelId="{CAEED178-FE0C-4A1A-9171-76454E90BEB9}" type="presParOf" srcId="{2DFA7A13-D446-4DB7-B186-630C4E6C3FA2}" destId="{F4D1EE81-94F5-46D8-B31A-1A0004A69FC6}" srcOrd="2" destOrd="0" presId="urn:microsoft.com/office/officeart/2018/2/layout/IconVerticalSolidList"/>
    <dgm:cxn modelId="{56F50B6F-A155-466E-AA3F-80ABEFFEDB17}" type="presParOf" srcId="{2DFA7A13-D446-4DB7-B186-630C4E6C3FA2}" destId="{3F4FF127-06AB-417A-876B-CA009A81DDE9}" srcOrd="3" destOrd="0" presId="urn:microsoft.com/office/officeart/2018/2/layout/IconVerticalSolidList"/>
    <dgm:cxn modelId="{A8453867-534B-4526-824A-3D27381E7BCC}" type="presParOf" srcId="{787044EA-D942-4D88-B31C-6107A060FA57}" destId="{66658DC7-5C2F-408E-BCD5-80DD53923AB7}" srcOrd="5" destOrd="0" presId="urn:microsoft.com/office/officeart/2018/2/layout/IconVerticalSolidList"/>
    <dgm:cxn modelId="{F4799A3C-F6E1-4022-A94D-D2083AEC7AB9}" type="presParOf" srcId="{787044EA-D942-4D88-B31C-6107A060FA57}" destId="{9CB1366F-B469-4B5D-B5B9-C84180EAC97C}" srcOrd="6" destOrd="0" presId="urn:microsoft.com/office/officeart/2018/2/layout/IconVerticalSolidList"/>
    <dgm:cxn modelId="{90986137-C88D-4307-885D-758D1906C3B5}" type="presParOf" srcId="{9CB1366F-B469-4B5D-B5B9-C84180EAC97C}" destId="{D905D49D-BF13-4474-88AC-00D54AF62227}" srcOrd="0" destOrd="0" presId="urn:microsoft.com/office/officeart/2018/2/layout/IconVerticalSolidList"/>
    <dgm:cxn modelId="{DD75670E-959A-4891-9B5D-DC38A97F1F57}" type="presParOf" srcId="{9CB1366F-B469-4B5D-B5B9-C84180EAC97C}" destId="{8640B11B-4C7B-4DF6-A4F8-0D960395CE40}" srcOrd="1" destOrd="0" presId="urn:microsoft.com/office/officeart/2018/2/layout/IconVerticalSolidList"/>
    <dgm:cxn modelId="{EC03805F-DD0D-4827-9C47-6FAB1963EC04}" type="presParOf" srcId="{9CB1366F-B469-4B5D-B5B9-C84180EAC97C}" destId="{D429BEDC-0919-4475-BC7E-83E90979EE3D}" srcOrd="2" destOrd="0" presId="urn:microsoft.com/office/officeart/2018/2/layout/IconVerticalSolidList"/>
    <dgm:cxn modelId="{0BCD9AC4-D293-464C-955E-882BD6BB6659}" type="presParOf" srcId="{9CB1366F-B469-4B5D-B5B9-C84180EAC97C}" destId="{5E7E33FE-187A-40E6-9F17-93687A1E7F26}" srcOrd="3" destOrd="0" presId="urn:microsoft.com/office/officeart/2018/2/layout/IconVerticalSolidList"/>
    <dgm:cxn modelId="{B0854679-18AA-465D-B341-97ADA66DFA08}" type="presParOf" srcId="{787044EA-D942-4D88-B31C-6107A060FA57}" destId="{D6245B9E-B01B-450C-8AB5-FDF7A7388246}" srcOrd="7" destOrd="0" presId="urn:microsoft.com/office/officeart/2018/2/layout/IconVerticalSolidList"/>
    <dgm:cxn modelId="{DDF1CA26-51BB-4F4F-AE77-EDDA7D59DB70}" type="presParOf" srcId="{787044EA-D942-4D88-B31C-6107A060FA57}" destId="{62986664-8099-4136-A07A-09CB0721715A}" srcOrd="8" destOrd="0" presId="urn:microsoft.com/office/officeart/2018/2/layout/IconVerticalSolidList"/>
    <dgm:cxn modelId="{99857898-B06F-4C1A-8B56-DC1F1816B414}" type="presParOf" srcId="{62986664-8099-4136-A07A-09CB0721715A}" destId="{B61BD513-4F4E-4971-A530-A55078CDE3B6}" srcOrd="0" destOrd="0" presId="urn:microsoft.com/office/officeart/2018/2/layout/IconVerticalSolidList"/>
    <dgm:cxn modelId="{CFC7461D-0BE1-4CE3-98C5-D43B76F94293}" type="presParOf" srcId="{62986664-8099-4136-A07A-09CB0721715A}" destId="{41AC0A26-8E48-469F-9878-B21EF9BEE87C}" srcOrd="1" destOrd="0" presId="urn:microsoft.com/office/officeart/2018/2/layout/IconVerticalSolidList"/>
    <dgm:cxn modelId="{421CC63C-AC65-4449-BAB6-33A9DDF07D8B}" type="presParOf" srcId="{62986664-8099-4136-A07A-09CB0721715A}" destId="{05A7FA91-F47D-4DBC-913F-252DE2D44BF2}" srcOrd="2" destOrd="0" presId="urn:microsoft.com/office/officeart/2018/2/layout/IconVerticalSolidList"/>
    <dgm:cxn modelId="{4A028568-234E-4458-B3B1-7D2770685547}" type="presParOf" srcId="{62986664-8099-4136-A07A-09CB0721715A}" destId="{16089648-9027-4470-81BB-D272386BB0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627E1-2631-401C-B023-193FCAB3CFF3}">
      <dsp:nvSpPr>
        <dsp:cNvPr id="0" name=""/>
        <dsp:cNvSpPr/>
      </dsp:nvSpPr>
      <dsp:spPr>
        <a:xfrm>
          <a:off x="0" y="3567"/>
          <a:ext cx="4678020" cy="75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7F42D-3323-4681-A6D8-E33384EF4B0D}">
      <dsp:nvSpPr>
        <dsp:cNvPr id="0" name=""/>
        <dsp:cNvSpPr/>
      </dsp:nvSpPr>
      <dsp:spPr>
        <a:xfrm>
          <a:off x="229857" y="174535"/>
          <a:ext cx="417922" cy="417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AD53-63DB-49E7-8DBE-EFC8738D1BA6}">
      <dsp:nvSpPr>
        <dsp:cNvPr id="0" name=""/>
        <dsp:cNvSpPr/>
      </dsp:nvSpPr>
      <dsp:spPr>
        <a:xfrm>
          <a:off x="877637" y="3567"/>
          <a:ext cx="3800382" cy="75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8" tIns="80418" rIns="80418" bIns="804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Flat View Hierarchy</a:t>
          </a:r>
        </a:p>
      </dsp:txBody>
      <dsp:txXfrm>
        <a:off x="877637" y="3567"/>
        <a:ext cx="3800382" cy="759859"/>
      </dsp:txXfrm>
    </dsp:sp>
    <dsp:sp modelId="{D724AF94-A8FF-4504-AAAF-18B0161E088B}">
      <dsp:nvSpPr>
        <dsp:cNvPr id="0" name=""/>
        <dsp:cNvSpPr/>
      </dsp:nvSpPr>
      <dsp:spPr>
        <a:xfrm>
          <a:off x="0" y="953391"/>
          <a:ext cx="4678020" cy="75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2B545-FF95-45D6-90F3-AE923633F44B}">
      <dsp:nvSpPr>
        <dsp:cNvPr id="0" name=""/>
        <dsp:cNvSpPr/>
      </dsp:nvSpPr>
      <dsp:spPr>
        <a:xfrm>
          <a:off x="229857" y="1124359"/>
          <a:ext cx="417922" cy="417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EE096-ED7D-47D3-B4B3-A7E8191A24A5}">
      <dsp:nvSpPr>
        <dsp:cNvPr id="0" name=""/>
        <dsp:cNvSpPr/>
      </dsp:nvSpPr>
      <dsp:spPr>
        <a:xfrm>
          <a:off x="877637" y="953391"/>
          <a:ext cx="3800382" cy="75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8" tIns="80418" rIns="80418" bIns="804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Aspect Ratio</a:t>
          </a:r>
        </a:p>
      </dsp:txBody>
      <dsp:txXfrm>
        <a:off x="877637" y="953391"/>
        <a:ext cx="3800382" cy="759859"/>
      </dsp:txXfrm>
    </dsp:sp>
    <dsp:sp modelId="{79473E0C-8E2D-4722-B27D-48AD0CBDDD82}">
      <dsp:nvSpPr>
        <dsp:cNvPr id="0" name=""/>
        <dsp:cNvSpPr/>
      </dsp:nvSpPr>
      <dsp:spPr>
        <a:xfrm>
          <a:off x="0" y="1903215"/>
          <a:ext cx="4678020" cy="75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8BB23-C98E-4078-92C9-0EB35C4F88B6}">
      <dsp:nvSpPr>
        <dsp:cNvPr id="0" name=""/>
        <dsp:cNvSpPr/>
      </dsp:nvSpPr>
      <dsp:spPr>
        <a:xfrm>
          <a:off x="229857" y="2074184"/>
          <a:ext cx="417922" cy="4179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FF127-06AB-417A-876B-CA009A81DDE9}">
      <dsp:nvSpPr>
        <dsp:cNvPr id="0" name=""/>
        <dsp:cNvSpPr/>
      </dsp:nvSpPr>
      <dsp:spPr>
        <a:xfrm>
          <a:off x="877637" y="1903215"/>
          <a:ext cx="3800382" cy="75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8" tIns="80418" rIns="80418" bIns="804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Chains and Barriers</a:t>
          </a:r>
        </a:p>
      </dsp:txBody>
      <dsp:txXfrm>
        <a:off x="877637" y="1903215"/>
        <a:ext cx="3800382" cy="759859"/>
      </dsp:txXfrm>
    </dsp:sp>
    <dsp:sp modelId="{D905D49D-BF13-4474-88AC-00D54AF62227}">
      <dsp:nvSpPr>
        <dsp:cNvPr id="0" name=""/>
        <dsp:cNvSpPr/>
      </dsp:nvSpPr>
      <dsp:spPr>
        <a:xfrm>
          <a:off x="0" y="2853040"/>
          <a:ext cx="4678020" cy="75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0B11B-4C7B-4DF6-A4F8-0D960395CE40}">
      <dsp:nvSpPr>
        <dsp:cNvPr id="0" name=""/>
        <dsp:cNvSpPr/>
      </dsp:nvSpPr>
      <dsp:spPr>
        <a:xfrm>
          <a:off x="229857" y="3024008"/>
          <a:ext cx="417922" cy="4179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E33FE-187A-40E6-9F17-93687A1E7F26}">
      <dsp:nvSpPr>
        <dsp:cNvPr id="0" name=""/>
        <dsp:cNvSpPr/>
      </dsp:nvSpPr>
      <dsp:spPr>
        <a:xfrm>
          <a:off x="877637" y="2853040"/>
          <a:ext cx="3800382" cy="75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8" tIns="80418" rIns="80418" bIns="804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Guidelines</a:t>
          </a:r>
        </a:p>
      </dsp:txBody>
      <dsp:txXfrm>
        <a:off x="877637" y="2853040"/>
        <a:ext cx="3800382" cy="759859"/>
      </dsp:txXfrm>
    </dsp:sp>
    <dsp:sp modelId="{B61BD513-4F4E-4971-A530-A55078CDE3B6}">
      <dsp:nvSpPr>
        <dsp:cNvPr id="0" name=""/>
        <dsp:cNvSpPr/>
      </dsp:nvSpPr>
      <dsp:spPr>
        <a:xfrm>
          <a:off x="0" y="3802864"/>
          <a:ext cx="4678020" cy="75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C0A26-8E48-469F-9878-B21EF9BEE87C}">
      <dsp:nvSpPr>
        <dsp:cNvPr id="0" name=""/>
        <dsp:cNvSpPr/>
      </dsp:nvSpPr>
      <dsp:spPr>
        <a:xfrm>
          <a:off x="229857" y="3973832"/>
          <a:ext cx="417922" cy="4179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89648-9027-4470-81BB-D272386BB0EF}">
      <dsp:nvSpPr>
        <dsp:cNvPr id="0" name=""/>
        <dsp:cNvSpPr/>
      </dsp:nvSpPr>
      <dsp:spPr>
        <a:xfrm>
          <a:off x="877637" y="3802864"/>
          <a:ext cx="3800382" cy="75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8" tIns="80418" rIns="80418" bIns="804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Responsive UI Design</a:t>
          </a:r>
        </a:p>
      </dsp:txBody>
      <dsp:txXfrm>
        <a:off x="877637" y="3802864"/>
        <a:ext cx="3800382" cy="75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DE59-09B4-49E0-9ACE-C97323C413E8}" type="datetimeFigureOut">
              <a:rPr lang="en-PK" smtClean="0"/>
              <a:t>27/08/2025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72F67-A77D-4A84-B019-EE2B513DA3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479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Chains allow you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multiple views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together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horizontally or vertically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control how they are distributed within the available space.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Features: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 in a chain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constraints to each other.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control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chain:</a:t>
            </a:r>
          </a:p>
          <a:p>
            <a:pPr lvl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Views are evenly distributed.</a:t>
            </a:r>
          </a:p>
          <a:p>
            <a:pPr lvl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Spread Inside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and last views are fixed, others are evenly distributed.</a:t>
            </a:r>
          </a:p>
          <a:p>
            <a:pPr lvl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Views are packed together toward the center.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</a:p>
          <a:p>
            <a:r>
              <a:rPr lang="en-US" dirty="0"/>
              <a:t>	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	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	</a:t>
            </a:r>
            <a:r>
              <a:rPr lang="en-US" dirty="0" err="1"/>
              <a:t>app:layout_constraintHorizontal_chainStyle</a:t>
            </a:r>
            <a:r>
              <a:rPr lang="en-US" dirty="0"/>
              <a:t>="spread“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Barriers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guidelines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adjust their position based on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multiple views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They help align other views dynamically.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Features: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when views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dimensions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barrier moves to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edge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referenced views.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created in any direction: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left, right, top, bottom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</a:p>
          <a:p>
            <a:r>
              <a:rPr lang="en-US" dirty="0"/>
              <a:t>&lt;</a:t>
            </a:r>
            <a:r>
              <a:rPr lang="en-US" dirty="0" err="1"/>
              <a:t>androidx.constraintlayout.widget.Barrier</a:t>
            </a:r>
            <a:endParaRPr lang="en-US" dirty="0"/>
          </a:p>
          <a:p>
            <a:r>
              <a:rPr lang="en-US" dirty="0"/>
              <a:t>    </a:t>
            </a:r>
            <a:r>
              <a:rPr lang="en-US" dirty="0" err="1"/>
              <a:t>android:id</a:t>
            </a:r>
            <a:r>
              <a:rPr lang="en-US" dirty="0"/>
              <a:t>="@+id/barrier"</a:t>
            </a:r>
          </a:p>
          <a:p>
            <a:r>
              <a:rPr lang="en-US" dirty="0"/>
              <a:t>    </a:t>
            </a:r>
            <a:r>
              <a:rPr lang="en-US" dirty="0" err="1"/>
              <a:t>app:barrierDirection</a:t>
            </a:r>
            <a:r>
              <a:rPr lang="en-US" dirty="0"/>
              <a:t>="end"</a:t>
            </a:r>
          </a:p>
          <a:p>
            <a:r>
              <a:rPr lang="en-US" dirty="0"/>
              <a:t>    </a:t>
            </a:r>
            <a:r>
              <a:rPr lang="en-US" dirty="0" err="1"/>
              <a:t>app:constraint_referenced_ids</a:t>
            </a:r>
            <a:r>
              <a:rPr lang="en-US" dirty="0"/>
              <a:t>="view1,view2" /&gt;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barrier will align to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widest view between </a:t>
            </a:r>
            <a:r>
              <a:rPr lang="en-US" dirty="0"/>
              <a:t>view1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view2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72F67-A77D-4A84-B019-EE2B513DA3DA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827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333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9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5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2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338" y="1380068"/>
            <a:ext cx="3733728" cy="2616199"/>
          </a:xfrm>
        </p:spPr>
        <p:txBody>
          <a:bodyPr>
            <a:normAutofit/>
          </a:bodyPr>
          <a:lstStyle/>
          <a:p>
            <a:r>
              <a:rPr dirty="0"/>
              <a:t>Week </a:t>
            </a:r>
            <a:r>
              <a:rPr lang="en-US" dirty="0"/>
              <a:t>2</a:t>
            </a:r>
            <a:r>
              <a:rPr dirty="0"/>
              <a:t> – Introduction to </a:t>
            </a:r>
            <a:r>
              <a:rPr lang="en-US" dirty="0"/>
              <a:t>Layouts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681" y="3996267"/>
            <a:ext cx="3060385" cy="1139151"/>
          </a:xfrm>
        </p:spPr>
        <p:txBody>
          <a:bodyPr>
            <a:normAutofit/>
          </a:bodyPr>
          <a:lstStyle/>
          <a:p>
            <a:r>
              <a:t>CSC-455: Mobile Application Development</a:t>
            </a:r>
            <a:endParaRPr lang="en-PK"/>
          </a:p>
        </p:txBody>
      </p:sp>
      <p:pic>
        <p:nvPicPr>
          <p:cNvPr id="1026" name="Picture 2" descr="Android Logo Animation by Who's who on Dribbble">
            <a:extLst>
              <a:ext uri="{FF2B5EF4-FFF2-40B4-BE49-F238E27FC236}">
                <a16:creationId xmlns:a16="http://schemas.microsoft.com/office/drawing/2014/main" id="{D216DD60-6B5B-A887-6F10-30DAF1BD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5350" y="2345409"/>
            <a:ext cx="2505893" cy="18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Other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LinearLayout</a:t>
            </a:r>
            <a:r>
              <a:rPr dirty="0"/>
              <a:t>: Simple, vertical/horizontal arrangement, slower for complex UIs</a:t>
            </a:r>
          </a:p>
          <a:p>
            <a:r>
              <a:rPr dirty="0" err="1"/>
              <a:t>RelativeLayout</a:t>
            </a:r>
            <a:r>
              <a:rPr dirty="0"/>
              <a:t>: Align views by ID, less flexible</a:t>
            </a:r>
          </a:p>
          <a:p>
            <a:r>
              <a:rPr dirty="0" err="1"/>
              <a:t>GridLayout</a:t>
            </a:r>
            <a:r>
              <a:rPr dirty="0"/>
              <a:t>: Grid-based, limited flexibility</a:t>
            </a:r>
          </a:p>
          <a:p>
            <a:r>
              <a:rPr dirty="0" err="1"/>
              <a:t>ConstraintLayout</a:t>
            </a:r>
            <a:r>
              <a:rPr dirty="0"/>
              <a:t>: Flat hierarchy, flexible constraints, better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ConstraintLayout is a powerful tool for building flexible and efficient Android UIs. Understanding its attributes and constraints enables developers to create responsive designs that adapt to various screen sizes and orientations.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1" y="821265"/>
            <a:ext cx="5234939" cy="5222117"/>
          </a:xfrm>
        </p:spPr>
        <p:txBody>
          <a:bodyPr anchor="ctr">
            <a:normAutofit/>
          </a:bodyPr>
          <a:lstStyle/>
          <a:p>
            <a:r>
              <a:t>ConstraintLayout in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4663" y="821265"/>
            <a:ext cx="2212521" cy="5222117"/>
          </a:xfrm>
        </p:spPr>
        <p:txBody>
          <a:bodyPr anchor="ctr">
            <a:normAutofit/>
          </a:bodyPr>
          <a:lstStyle/>
          <a:p>
            <a:pPr algn="l"/>
            <a:r>
              <a:t>Summary from GeeksforGeeks</a:t>
            </a:r>
            <a:endParaRPr lang="en-P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8718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ConstraintLayout is an advanced layout in Android that enables complex and responsive UIs with a flat view hierarchy, reducing nested views. It is more efficient than LinearLayout and RelativeLayout.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25401"/>
            <a:ext cx="7704667" cy="1981200"/>
          </a:xfrm>
        </p:spPr>
        <p:txBody>
          <a:bodyPr/>
          <a:lstStyle/>
          <a:p>
            <a:r>
              <a:rPr dirty="0"/>
              <a:t>Important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9533"/>
            <a:ext cx="7704667" cy="4230283"/>
          </a:xfrm>
        </p:spPr>
        <p:txBody>
          <a:bodyPr>
            <a:noAutofit/>
          </a:bodyPr>
          <a:lstStyle/>
          <a:p>
            <a:r>
              <a:rPr dirty="0" err="1"/>
              <a:t>android:id</a:t>
            </a:r>
            <a:r>
              <a:rPr dirty="0"/>
              <a:t> - Unique ID</a:t>
            </a:r>
          </a:p>
          <a:p>
            <a:r>
              <a:rPr dirty="0" err="1"/>
              <a:t>layout_constraintTop_toTopOf</a:t>
            </a:r>
            <a:r>
              <a:rPr dirty="0"/>
              <a:t> - Top constraint</a:t>
            </a:r>
          </a:p>
          <a:p>
            <a:r>
              <a:rPr dirty="0" err="1"/>
              <a:t>layout_constraintBottom_toBottomOf</a:t>
            </a:r>
            <a:r>
              <a:rPr dirty="0"/>
              <a:t> - Bottom constraint</a:t>
            </a:r>
          </a:p>
          <a:p>
            <a:r>
              <a:rPr dirty="0" err="1"/>
              <a:t>layout_constraintLeft_toLeftOf</a:t>
            </a:r>
            <a:r>
              <a:rPr dirty="0"/>
              <a:t> - Left constraint</a:t>
            </a:r>
          </a:p>
          <a:p>
            <a:r>
              <a:rPr dirty="0" err="1"/>
              <a:t>layout_constraintRight_toRightOf</a:t>
            </a:r>
            <a:r>
              <a:rPr dirty="0"/>
              <a:t> - Right constraint</a:t>
            </a:r>
          </a:p>
          <a:p>
            <a:r>
              <a:rPr dirty="0" err="1"/>
              <a:t>layout_constraintHeight_max</a:t>
            </a:r>
            <a:r>
              <a:rPr dirty="0"/>
              <a:t>/min - Height constraints</a:t>
            </a:r>
          </a:p>
          <a:p>
            <a:r>
              <a:rPr dirty="0" err="1"/>
              <a:t>layout_constraintHorizontal</a:t>
            </a:r>
            <a:r>
              <a:rPr dirty="0"/>
              <a:t>/</a:t>
            </a:r>
            <a:r>
              <a:rPr dirty="0" err="1"/>
              <a:t>Vertical_weight</a:t>
            </a:r>
            <a:r>
              <a:rPr dirty="0"/>
              <a:t> - Weight attributes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new project in Android Studio</a:t>
            </a:r>
          </a:p>
          <a:p>
            <a:r>
              <a:t>2. Add dependency: implementation 'androidx.constraintlayout:constraintlayout:2.2.0'</a:t>
            </a:r>
          </a:p>
          <a:p>
            <a:r>
              <a:t>3. Use ConstraintLayout in activity_main.xml</a:t>
            </a:r>
          </a:p>
          <a:p>
            <a:r>
              <a:t>4. Apply constraints to position 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Relative Positioning</a:t>
            </a:r>
          </a:p>
          <a:p>
            <a:r>
              <a:rPr dirty="0"/>
              <a:t>Margins</a:t>
            </a:r>
          </a:p>
          <a:p>
            <a:r>
              <a:rPr dirty="0"/>
              <a:t>Bias (0.0 to 1.0)</a:t>
            </a:r>
          </a:p>
          <a:p>
            <a:r>
              <a:rPr dirty="0"/>
              <a:t>Chains (group views linearly)</a:t>
            </a:r>
          </a:p>
          <a:p>
            <a:r>
              <a:rPr dirty="0"/>
              <a:t>Guidelines (invisible alignment lines)</a:t>
            </a:r>
          </a:p>
          <a:p>
            <a:r>
              <a:rPr dirty="0"/>
              <a:t>Barriers (dynamic alignment)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84051"/>
            <a:ext cx="2109288" cy="372383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Features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E8C72-B3D0-FDB9-22FA-D7C4BA664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50194"/>
              </p:ext>
            </p:extLst>
          </p:nvPr>
        </p:nvGraphicFramePr>
        <p:xfrm>
          <a:off x="3705900" y="992181"/>
          <a:ext cx="4678020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Drag-and-drop UI design</a:t>
            </a:r>
          </a:p>
          <a:p>
            <a:r>
              <a:rPr dirty="0"/>
              <a:t>Improved performance</a:t>
            </a:r>
          </a:p>
          <a:p>
            <a:r>
              <a:rPr dirty="0"/>
              <a:t>Easier animation integration</a:t>
            </a:r>
          </a:p>
          <a:p>
            <a:r>
              <a:rPr dirty="0"/>
              <a:t>Efficient layout calculation</a:t>
            </a:r>
          </a:p>
          <a:p>
            <a:r>
              <a:rPr dirty="0"/>
              <a:t>Supports complex UI designs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Complex XML code</a:t>
            </a:r>
          </a:p>
          <a:p>
            <a:r>
              <a:rPr dirty="0"/>
              <a:t>Design editor may not match runtime UI</a:t>
            </a:r>
          </a:p>
          <a:p>
            <a:r>
              <a:rPr dirty="0"/>
              <a:t>Requires proper constraints for correct layout</a:t>
            </a:r>
          </a:p>
          <a:p>
            <a:r>
              <a:rPr dirty="0"/>
              <a:t>Separate layout files may be needed for landscape mode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544</Words>
  <Application>Microsoft Office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Corbel</vt:lpstr>
      <vt:lpstr>Parallax</vt:lpstr>
      <vt:lpstr>Week 2 – Introduction to Layouts</vt:lpstr>
      <vt:lpstr>ConstraintLayout in Android</vt:lpstr>
      <vt:lpstr>Introduction</vt:lpstr>
      <vt:lpstr>Important Attributes</vt:lpstr>
      <vt:lpstr>Implementation Steps</vt:lpstr>
      <vt:lpstr>Types of Constraints</vt:lpstr>
      <vt:lpstr>Features</vt:lpstr>
      <vt:lpstr>Advantages</vt:lpstr>
      <vt:lpstr>Disadvantages</vt:lpstr>
      <vt:lpstr>Comparison with Other Layouts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shahzaib Hassan</cp:lastModifiedBy>
  <cp:revision>3</cp:revision>
  <dcterms:created xsi:type="dcterms:W3CDTF">2013-01-27T09:14:16Z</dcterms:created>
  <dcterms:modified xsi:type="dcterms:W3CDTF">2025-08-26T19:56:04Z</dcterms:modified>
  <cp:category/>
</cp:coreProperties>
</file>