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nearLayout in Android" id="{A290F052-3E02-449C-8533-719C398162AA}">
          <p14:sldIdLst>
            <p14:sldId id="2561"/>
          </p14:sldIdLst>
        </p14:section>
        <p14:section name="Understanding LinearLayout" id="{7AF017B5-73DE-4824-8D6F-665FC1737DA6}">
          <p14:sldIdLst>
            <p14:sldId id="2562"/>
            <p14:sldId id="2563"/>
            <p14:sldId id="2564"/>
          </p14:sldIdLst>
        </p14:section>
        <p14:section name="Key Attributes of LinearLayout" id="{3FD5C64C-B738-42BD-AE28-1611EB8326F8}">
          <p14:sldIdLst>
            <p14:sldId id="2565"/>
            <p14:sldId id="2566"/>
            <p14:sldId id="2567"/>
          </p14:sldIdLst>
        </p14:section>
        <p14:section name="Practical Implementation" id="{0D7F64A2-9FF8-443A-BF5F-6DA2FB0D4A12}">
          <p14:sldIdLst>
            <p14:sldId id="2568"/>
            <p14:sldId id="2569"/>
            <p14:sldId id="2570"/>
          </p14:sldIdLst>
        </p14:section>
        <p14:section name="Best Practices and Recommendations" id="{EC3A5FA2-275A-4EB2-80E2-5943204BF06D}">
          <p14:sldIdLst>
            <p14:sldId id="2571"/>
            <p14:sldId id="25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B596B-F335-4A57-E96C-477B2D4A2635}" v="6" dt="2025-09-08T18:48:40.217"/>
    <p1510:client id="{43119E0D-F6ED-4998-BF0D-A057A3C7814B}" v="13" dt="2025-09-08T18:37:06.596"/>
    <p1510:client id="{A84AD5AB-7824-B896-9B75-31A1924D48C3}" v="1" dt="2025-09-08T18:46:27.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zaib Hassan" userId="S::shahzaib.hassan@bnbwu.edu.pk::20c78cee-6475-4a4b-ab4b-4aa6097cd345" providerId="AD" clId="Web-{A84AD5AB-7824-B896-9B75-31A1924D48C3}"/>
    <pc:docChg chg="modSld">
      <pc:chgData name="shahzaib Hassan" userId="S::shahzaib.hassan@bnbwu.edu.pk::20c78cee-6475-4a4b-ab4b-4aa6097cd345" providerId="AD" clId="Web-{A84AD5AB-7824-B896-9B75-31A1924D48C3}" dt="2025-09-08T18:46:27.037" v="0"/>
      <pc:docMkLst>
        <pc:docMk/>
      </pc:docMkLst>
      <pc:sldChg chg="addSp delSp modSp">
        <pc:chgData name="shahzaib Hassan" userId="S::shahzaib.hassan@bnbwu.edu.pk::20c78cee-6475-4a4b-ab4b-4aa6097cd345" providerId="AD" clId="Web-{A84AD5AB-7824-B896-9B75-31A1924D48C3}" dt="2025-09-08T18:46:27.037" v="0"/>
        <pc:sldMkLst>
          <pc:docMk/>
          <pc:sldMk cId="2036016980" sldId="2566"/>
        </pc:sldMkLst>
        <pc:spChg chg="add mod">
          <ac:chgData name="shahzaib Hassan" userId="S::shahzaib.hassan@bnbwu.edu.pk::20c78cee-6475-4a4b-ab4b-4aa6097cd345" providerId="AD" clId="Web-{A84AD5AB-7824-B896-9B75-31A1924D48C3}" dt="2025-09-08T18:46:27.037" v="0"/>
          <ac:spMkLst>
            <pc:docMk/>
            <pc:sldMk cId="2036016980" sldId="2566"/>
            <ac:spMk id="9" creationId="{F2B9A119-03A9-DCFA-EE78-535C36762655}"/>
          </ac:spMkLst>
        </pc:spChg>
        <pc:picChg chg="del">
          <ac:chgData name="shahzaib Hassan" userId="S::shahzaib.hassan@bnbwu.edu.pk::20c78cee-6475-4a4b-ab4b-4aa6097cd345" providerId="AD" clId="Web-{A84AD5AB-7824-B896-9B75-31A1924D48C3}" dt="2025-09-08T18:46:27.037" v="0"/>
          <ac:picMkLst>
            <pc:docMk/>
            <pc:sldMk cId="2036016980" sldId="2566"/>
            <ac:picMk id="8" creationId="{7B501EB0-EBEB-454C-9B44-2ABE92155558}"/>
          </ac:picMkLst>
        </pc:picChg>
      </pc:sldChg>
    </pc:docChg>
  </pc:docChgLst>
  <pc:docChgLst>
    <pc:chgData name="shahzaib Hassan" userId="S::shahzaib.hassan@bnbwu.edu.pk::20c78cee-6475-4a4b-ab4b-4aa6097cd345" providerId="AD" clId="Web-{36AB596B-F335-4A57-E96C-477B2D4A2635}"/>
    <pc:docChg chg="modSld">
      <pc:chgData name="shahzaib Hassan" userId="S::shahzaib.hassan@bnbwu.edu.pk::20c78cee-6475-4a4b-ab4b-4aa6097cd345" providerId="AD" clId="Web-{36AB596B-F335-4A57-E96C-477B2D4A2635}" dt="2025-09-08T18:49:25.516" v="4"/>
      <pc:docMkLst>
        <pc:docMk/>
      </pc:docMkLst>
      <pc:sldChg chg="addSp delSp modSp mod chgLayout">
        <pc:chgData name="shahzaib Hassan" userId="S::shahzaib.hassan@bnbwu.edu.pk::20c78cee-6475-4a4b-ab4b-4aa6097cd345" providerId="AD" clId="Web-{36AB596B-F335-4A57-E96C-477B2D4A2635}" dt="2025-09-08T18:48:47.421" v="3"/>
        <pc:sldMkLst>
          <pc:docMk/>
          <pc:sldMk cId="2036016980" sldId="2566"/>
        </pc:sldMkLst>
        <pc:spChg chg="mod">
          <ac:chgData name="shahzaib Hassan" userId="S::shahzaib.hassan@bnbwu.edu.pk::20c78cee-6475-4a4b-ab4b-4aa6097cd345" providerId="AD" clId="Web-{36AB596B-F335-4A57-E96C-477B2D4A2635}" dt="2025-09-08T18:48:47.421" v="3"/>
          <ac:spMkLst>
            <pc:docMk/>
            <pc:sldMk cId="2036016980" sldId="2566"/>
            <ac:spMk id="2" creationId="{3592B237-9521-42C3-8D89-A341ADBA481E}"/>
          </ac:spMkLst>
        </pc:spChg>
        <pc:spChg chg="mod">
          <ac:chgData name="shahzaib Hassan" userId="S::shahzaib.hassan@bnbwu.edu.pk::20c78cee-6475-4a4b-ab4b-4aa6097cd345" providerId="AD" clId="Web-{36AB596B-F335-4A57-E96C-477B2D4A2635}" dt="2025-09-08T18:48:47.421" v="3"/>
          <ac:spMkLst>
            <pc:docMk/>
            <pc:sldMk cId="2036016980" sldId="2566"/>
            <ac:spMk id="3" creationId="{E07AF19A-0AF1-0A8D-D0C0-3B90875A714F}"/>
          </ac:spMkLst>
        </pc:spChg>
        <pc:spChg chg="mod">
          <ac:chgData name="shahzaib Hassan" userId="S::shahzaib.hassan@bnbwu.edu.pk::20c78cee-6475-4a4b-ab4b-4aa6097cd345" providerId="AD" clId="Web-{36AB596B-F335-4A57-E96C-477B2D4A2635}" dt="2025-09-08T18:48:47.421" v="3"/>
          <ac:spMkLst>
            <pc:docMk/>
            <pc:sldMk cId="2036016980" sldId="2566"/>
            <ac:spMk id="4" creationId="{6B0D19FD-6244-4B3A-03CF-6BD0C19152CD}"/>
          </ac:spMkLst>
        </pc:spChg>
        <pc:spChg chg="mod">
          <ac:chgData name="shahzaib Hassan" userId="S::shahzaib.hassan@bnbwu.edu.pk::20c78cee-6475-4a4b-ab4b-4aa6097cd345" providerId="AD" clId="Web-{36AB596B-F335-4A57-E96C-477B2D4A2635}" dt="2025-09-08T18:48:47.421" v="3"/>
          <ac:spMkLst>
            <pc:docMk/>
            <pc:sldMk cId="2036016980" sldId="2566"/>
            <ac:spMk id="5" creationId="{4ED012FB-DC9E-AF25-1CC8-938C1F464472}"/>
          </ac:spMkLst>
        </pc:spChg>
        <pc:spChg chg="mod ord">
          <ac:chgData name="shahzaib Hassan" userId="S::shahzaib.hassan@bnbwu.edu.pk::20c78cee-6475-4a4b-ab4b-4aa6097cd345" providerId="AD" clId="Web-{36AB596B-F335-4A57-E96C-477B2D4A2635}" dt="2025-09-08T18:48:47.421" v="3"/>
          <ac:spMkLst>
            <pc:docMk/>
            <pc:sldMk cId="2036016980" sldId="2566"/>
            <ac:spMk id="7" creationId="{460471D1-7563-4918-1B13-A7F66E62791B}"/>
          </ac:spMkLst>
        </pc:spChg>
        <pc:spChg chg="add del">
          <ac:chgData name="shahzaib Hassan" userId="S::shahzaib.hassan@bnbwu.edu.pk::20c78cee-6475-4a4b-ab4b-4aa6097cd345" providerId="AD" clId="Web-{36AB596B-F335-4A57-E96C-477B2D4A2635}" dt="2025-09-08T18:48:35.249" v="2"/>
          <ac:spMkLst>
            <pc:docMk/>
            <pc:sldMk cId="2036016980" sldId="2566"/>
            <ac:spMk id="9" creationId="{F2B9A119-03A9-DCFA-EE78-535C36762655}"/>
          </ac:spMkLst>
        </pc:spChg>
        <pc:picChg chg="add mod ord">
          <ac:chgData name="shahzaib Hassan" userId="S::shahzaib.hassan@bnbwu.edu.pk::20c78cee-6475-4a4b-ab4b-4aa6097cd345" providerId="AD" clId="Web-{36AB596B-F335-4A57-E96C-477B2D4A2635}" dt="2025-09-08T18:48:47.421" v="3"/>
          <ac:picMkLst>
            <pc:docMk/>
            <pc:sldMk cId="2036016980" sldId="2566"/>
            <ac:picMk id="6" creationId="{CB3ACD44-90BD-FDDB-A82C-BB1705F4215B}"/>
          </ac:picMkLst>
        </pc:picChg>
      </pc:sldChg>
      <pc:sldChg chg="modSp mod chgLayout">
        <pc:chgData name="shahzaib Hassan" userId="S::shahzaib.hassan@bnbwu.edu.pk::20c78cee-6475-4a4b-ab4b-4aa6097cd345" providerId="AD" clId="Web-{36AB596B-F335-4A57-E96C-477B2D4A2635}" dt="2025-09-08T18:49:25.516" v="4"/>
        <pc:sldMkLst>
          <pc:docMk/>
          <pc:sldMk cId="1495593996" sldId="2570"/>
        </pc:sldMkLst>
        <pc:spChg chg="mod">
          <ac:chgData name="shahzaib Hassan" userId="S::shahzaib.hassan@bnbwu.edu.pk::20c78cee-6475-4a4b-ab4b-4aa6097cd345" providerId="AD" clId="Web-{36AB596B-F335-4A57-E96C-477B2D4A2635}" dt="2025-09-08T18:49:25.516" v="4"/>
          <ac:spMkLst>
            <pc:docMk/>
            <pc:sldMk cId="1495593996" sldId="2570"/>
            <ac:spMk id="2" creationId="{86BEC513-CE7F-B429-5B86-02CAD7938E2F}"/>
          </ac:spMkLst>
        </pc:spChg>
        <pc:spChg chg="mod">
          <ac:chgData name="shahzaib Hassan" userId="S::shahzaib.hassan@bnbwu.edu.pk::20c78cee-6475-4a4b-ab4b-4aa6097cd345" providerId="AD" clId="Web-{36AB596B-F335-4A57-E96C-477B2D4A2635}" dt="2025-09-08T18:49:25.516" v="4"/>
          <ac:spMkLst>
            <pc:docMk/>
            <pc:sldMk cId="1495593996" sldId="2570"/>
            <ac:spMk id="3" creationId="{4DE129C2-05E3-5517-5589-9C92945FB41B}"/>
          </ac:spMkLst>
        </pc:spChg>
        <pc:spChg chg="mod">
          <ac:chgData name="shahzaib Hassan" userId="S::shahzaib.hassan@bnbwu.edu.pk::20c78cee-6475-4a4b-ab4b-4aa6097cd345" providerId="AD" clId="Web-{36AB596B-F335-4A57-E96C-477B2D4A2635}" dt="2025-09-08T18:49:25.516" v="4"/>
          <ac:spMkLst>
            <pc:docMk/>
            <pc:sldMk cId="1495593996" sldId="2570"/>
            <ac:spMk id="4" creationId="{D3CFB816-BEA3-5F83-1539-9AC080966D3F}"/>
          </ac:spMkLst>
        </pc:spChg>
        <pc:spChg chg="mod">
          <ac:chgData name="shahzaib Hassan" userId="S::shahzaib.hassan@bnbwu.edu.pk::20c78cee-6475-4a4b-ab4b-4aa6097cd345" providerId="AD" clId="Web-{36AB596B-F335-4A57-E96C-477B2D4A2635}" dt="2025-09-08T18:49:25.516" v="4"/>
          <ac:spMkLst>
            <pc:docMk/>
            <pc:sldMk cId="1495593996" sldId="2570"/>
            <ac:spMk id="5" creationId="{7CE6E00C-91AA-5B2F-9C49-31647E4DDC7A}"/>
          </ac:spMkLst>
        </pc:spChg>
        <pc:spChg chg="mod">
          <ac:chgData name="shahzaib Hassan" userId="S::shahzaib.hassan@bnbwu.edu.pk::20c78cee-6475-4a4b-ab4b-4aa6097cd345" providerId="AD" clId="Web-{36AB596B-F335-4A57-E96C-477B2D4A2635}" dt="2025-09-08T18:49:25.516" v="4"/>
          <ac:spMkLst>
            <pc:docMk/>
            <pc:sldMk cId="1495593996" sldId="2570"/>
            <ac:spMk id="7" creationId="{AE065E7D-6B2D-116C-4097-004F2590E6CD}"/>
          </ac:spMkLst>
        </pc:spChg>
        <pc:picChg chg="mod">
          <ac:chgData name="shahzaib Hassan" userId="S::shahzaib.hassan@bnbwu.edu.pk::20c78cee-6475-4a4b-ab4b-4aa6097cd345" providerId="AD" clId="Web-{36AB596B-F335-4A57-E96C-477B2D4A2635}" dt="2025-09-08T18:49:25.516" v="4"/>
          <ac:picMkLst>
            <pc:docMk/>
            <pc:sldMk cId="1495593996" sldId="2570"/>
            <ac:picMk id="8" creationId="{CBEC4802-7B7D-4805-891C-DBF90A09EB3C}"/>
          </ac:picMkLst>
        </pc:picChg>
      </pc:sldChg>
    </pc:docChg>
  </pc:docChgLst>
  <pc:docChgLst>
    <pc:chgData clId="Web-{43119E0D-F6ED-4998-BF0D-A057A3C7814B}"/>
    <pc:docChg chg="mod addSld modSld addMainMaster delMainMaster addSection">
      <pc:chgData name="" userId="" providerId="" clId="Web-{43119E0D-F6ED-4998-BF0D-A057A3C7814B}" dt="2025-09-08T18:37:06.596" v="13" actId="34807"/>
      <pc:docMkLst>
        <pc:docMk/>
      </pc:docMkLst>
      <pc:sldChg chg="modSp add mod modClrScheme addAnim chgLayout">
        <pc:chgData name="" userId="" providerId="" clId="Web-{43119E0D-F6ED-4998-BF0D-A057A3C7814B}" dt="2025-09-08T18:37:06.596" v="2" actId="34807"/>
        <pc:sldMkLst>
          <pc:docMk/>
          <pc:sldMk cId="1395519687" sldId="2561"/>
        </pc:sldMkLst>
        <pc:spChg chg="mod">
          <ac:chgData name="" userId="" providerId="" clId="Web-{43119E0D-F6ED-4998-BF0D-A057A3C7814B}" dt="2025-09-08T18:37:06.596" v="1" actId="34807"/>
          <ac:spMkLst>
            <pc:docMk/>
            <pc:sldMk cId="1395519687" sldId="2561"/>
            <ac:spMk id="2" creationId="{A449D96C-D9A7-561E-1734-9A9C111D77FC}"/>
          </ac:spMkLst>
        </pc:spChg>
        <pc:spChg chg="mod">
          <ac:chgData name="" userId="" providerId="" clId="Web-{43119E0D-F6ED-4998-BF0D-A057A3C7814B}" dt="2025-09-08T18:37:06.596" v="1" actId="34807"/>
          <ac:spMkLst>
            <pc:docMk/>
            <pc:sldMk cId="1395519687" sldId="2561"/>
            <ac:spMk id="3" creationId="{9E696C8B-5E62-199B-6DC9-0A264EF02E6E}"/>
          </ac:spMkLst>
        </pc:spChg>
        <pc:spChg chg="mod">
          <ac:chgData name="" userId="" providerId="" clId="Web-{43119E0D-F6ED-4998-BF0D-A057A3C7814B}" dt="2025-09-08T18:37:06.596" v="1" actId="34807"/>
          <ac:spMkLst>
            <pc:docMk/>
            <pc:sldMk cId="1395519687" sldId="2561"/>
            <ac:spMk id="4" creationId="{AE62C437-D8B9-B050-DACE-6EF5B3B5EC79}"/>
          </ac:spMkLst>
        </pc:spChg>
        <pc:spChg chg="mod">
          <ac:chgData name="" userId="" providerId="" clId="Web-{43119E0D-F6ED-4998-BF0D-A057A3C7814B}" dt="2025-09-08T18:37:06.596" v="1" actId="34807"/>
          <ac:spMkLst>
            <pc:docMk/>
            <pc:sldMk cId="1395519687" sldId="2561"/>
            <ac:spMk id="5" creationId="{CABF498C-D238-4262-E620-3BF6547AEF7A}"/>
          </ac:spMkLst>
        </pc:spChg>
        <pc:spChg chg="mod">
          <ac:chgData name="" userId="" providerId="" clId="Web-{43119E0D-F6ED-4998-BF0D-A057A3C7814B}" dt="2025-09-08T18:37:06.596" v="1" actId="34807"/>
          <ac:spMkLst>
            <pc:docMk/>
            <pc:sldMk cId="1395519687" sldId="2561"/>
            <ac:spMk id="6" creationId="{514B00C5-740B-EC8A-92EC-27E7F2F477C4}"/>
          </ac:spMkLst>
        </pc:spChg>
        <pc:picChg chg="mod">
          <ac:chgData name="" userId="" providerId="" clId="Web-{43119E0D-F6ED-4998-BF0D-A057A3C7814B}" dt="2025-09-08T18:37:06.596" v="1" actId="34807"/>
          <ac:picMkLst>
            <pc:docMk/>
            <pc:sldMk cId="1395519687" sldId="2561"/>
            <ac:picMk id="8" creationId="{49B77A26-3E08-4D35-9BEE-370C1984D929}"/>
          </ac:picMkLst>
        </pc:picChg>
      </pc:sldChg>
      <pc:sldChg chg="modSp add mod modTransition addAnim chgLayout">
        <pc:chgData name="" userId="" providerId="" clId="Web-{43119E0D-F6ED-4998-BF0D-A057A3C7814B}" dt="2025-09-08T18:37:06.596" v="3" actId="34807"/>
        <pc:sldMkLst>
          <pc:docMk/>
          <pc:sldMk cId="2622053136" sldId="2562"/>
        </pc:sldMkLst>
        <pc:spChg chg="mod">
          <ac:chgData name="" userId="" providerId="" clId="Web-{43119E0D-F6ED-4998-BF0D-A057A3C7814B}" dt="2025-09-08T18:37:06.596" v="1" actId="34807"/>
          <ac:spMkLst>
            <pc:docMk/>
            <pc:sldMk cId="2622053136" sldId="2562"/>
            <ac:spMk id="2" creationId="{9C2196A1-5ED2-A736-62C0-7014C1F14E2F}"/>
          </ac:spMkLst>
        </pc:spChg>
        <pc:spChg chg="mod">
          <ac:chgData name="" userId="" providerId="" clId="Web-{43119E0D-F6ED-4998-BF0D-A057A3C7814B}" dt="2025-09-08T18:37:06.596" v="1" actId="34807"/>
          <ac:spMkLst>
            <pc:docMk/>
            <pc:sldMk cId="2622053136" sldId="2562"/>
            <ac:spMk id="4" creationId="{AEE611E7-E8AA-822C-19BC-A15D9B9F97D6}"/>
          </ac:spMkLst>
        </pc:spChg>
        <pc:spChg chg="mod">
          <ac:chgData name="" userId="" providerId="" clId="Web-{43119E0D-F6ED-4998-BF0D-A057A3C7814B}" dt="2025-09-08T18:37:06.596" v="1" actId="34807"/>
          <ac:spMkLst>
            <pc:docMk/>
            <pc:sldMk cId="2622053136" sldId="2562"/>
            <ac:spMk id="5" creationId="{242AD2F6-1CA7-2CA4-2297-65015A932E96}"/>
          </ac:spMkLst>
        </pc:spChg>
        <pc:spChg chg="mod">
          <ac:chgData name="" userId="" providerId="" clId="Web-{43119E0D-F6ED-4998-BF0D-A057A3C7814B}" dt="2025-09-08T18:37:06.596" v="1" actId="34807"/>
          <ac:spMkLst>
            <pc:docMk/>
            <pc:sldMk cId="2622053136" sldId="2562"/>
            <ac:spMk id="6" creationId="{300288DA-5897-C7BD-CAC2-10C8B6C539EC}"/>
          </ac:spMkLst>
        </pc:spChg>
      </pc:sldChg>
      <pc:sldChg chg="modSp add mod modTransition addAnim chgLayout">
        <pc:chgData name="" userId="" providerId="" clId="Web-{43119E0D-F6ED-4998-BF0D-A057A3C7814B}" dt="2025-09-08T18:37:06.596" v="4" actId="34807"/>
        <pc:sldMkLst>
          <pc:docMk/>
          <pc:sldMk cId="3210945759" sldId="2563"/>
        </pc:sldMkLst>
        <pc:spChg chg="mod">
          <ac:chgData name="" userId="" providerId="" clId="Web-{43119E0D-F6ED-4998-BF0D-A057A3C7814B}" dt="2025-09-08T18:37:06.596" v="1" actId="34807"/>
          <ac:spMkLst>
            <pc:docMk/>
            <pc:sldMk cId="3210945759" sldId="2563"/>
            <ac:spMk id="2" creationId="{E22F3028-07E8-B907-8FCB-D1322A3C522D}"/>
          </ac:spMkLst>
        </pc:spChg>
        <pc:spChg chg="mod">
          <ac:chgData name="" userId="" providerId="" clId="Web-{43119E0D-F6ED-4998-BF0D-A057A3C7814B}" dt="2025-09-08T18:37:06.596" v="1" actId="34807"/>
          <ac:spMkLst>
            <pc:docMk/>
            <pc:sldMk cId="3210945759" sldId="2563"/>
            <ac:spMk id="3" creationId="{4178027C-9406-A78B-E267-8AED06EB830E}"/>
          </ac:spMkLst>
        </pc:spChg>
        <pc:spChg chg="mod">
          <ac:chgData name="" userId="" providerId="" clId="Web-{43119E0D-F6ED-4998-BF0D-A057A3C7814B}" dt="2025-09-08T18:37:06.596" v="1" actId="34807"/>
          <ac:spMkLst>
            <pc:docMk/>
            <pc:sldMk cId="3210945759" sldId="2563"/>
            <ac:spMk id="4" creationId="{BE1E0649-D45B-DACC-6CF1-A97CFEAACF65}"/>
          </ac:spMkLst>
        </pc:spChg>
        <pc:spChg chg="mod">
          <ac:chgData name="" userId="" providerId="" clId="Web-{43119E0D-F6ED-4998-BF0D-A057A3C7814B}" dt="2025-09-08T18:37:06.596" v="1" actId="34807"/>
          <ac:spMkLst>
            <pc:docMk/>
            <pc:sldMk cId="3210945759" sldId="2563"/>
            <ac:spMk id="5" creationId="{E93044A0-F1F7-BFAD-3D60-95E57A680295}"/>
          </ac:spMkLst>
        </pc:spChg>
        <pc:spChg chg="mod">
          <ac:chgData name="" userId="" providerId="" clId="Web-{43119E0D-F6ED-4998-BF0D-A057A3C7814B}" dt="2025-09-08T18:37:06.596" v="1" actId="34807"/>
          <ac:spMkLst>
            <pc:docMk/>
            <pc:sldMk cId="3210945759" sldId="2563"/>
            <ac:spMk id="7" creationId="{AF3F37CB-4C6A-43DB-911B-27974D30F68B}"/>
          </ac:spMkLst>
        </pc:spChg>
        <pc:picChg chg="mod">
          <ac:chgData name="" userId="" providerId="" clId="Web-{43119E0D-F6ED-4998-BF0D-A057A3C7814B}" dt="2025-09-08T18:37:06.596" v="1" actId="34807"/>
          <ac:picMkLst>
            <pc:docMk/>
            <pc:sldMk cId="3210945759" sldId="2563"/>
            <ac:picMk id="8" creationId="{26B7E68B-064A-45F4-9D53-0EFC4D0BE2A1}"/>
          </ac:picMkLst>
        </pc:picChg>
      </pc:sldChg>
      <pc:sldChg chg="modSp add mod modTransition addAnim chgLayout">
        <pc:chgData name="" userId="" providerId="" clId="Web-{43119E0D-F6ED-4998-BF0D-A057A3C7814B}" dt="2025-09-08T18:37:06.596" v="5" actId="34807"/>
        <pc:sldMkLst>
          <pc:docMk/>
          <pc:sldMk cId="1257480915" sldId="2564"/>
        </pc:sldMkLst>
        <pc:spChg chg="mod ord">
          <ac:chgData name="" userId="" providerId="" clId="Web-{43119E0D-F6ED-4998-BF0D-A057A3C7814B}" dt="2025-09-08T18:37:06.596" v="1" actId="34807"/>
          <ac:spMkLst>
            <pc:docMk/>
            <pc:sldMk cId="1257480915" sldId="2564"/>
            <ac:spMk id="2" creationId="{04133A3B-B9BF-7DC0-01E5-D79376EA604B}"/>
          </ac:spMkLst>
        </pc:spChg>
        <pc:spChg chg="mod">
          <ac:chgData name="" userId="" providerId="" clId="Web-{43119E0D-F6ED-4998-BF0D-A057A3C7814B}" dt="2025-09-08T18:37:06.596" v="1" actId="34807"/>
          <ac:spMkLst>
            <pc:docMk/>
            <pc:sldMk cId="1257480915" sldId="2564"/>
            <ac:spMk id="3" creationId="{D28081AB-B887-E846-9EF0-73EF4A47D1A5}"/>
          </ac:spMkLst>
        </pc:spChg>
        <pc:spChg chg="mod">
          <ac:chgData name="" userId="" providerId="" clId="Web-{43119E0D-F6ED-4998-BF0D-A057A3C7814B}" dt="2025-09-08T18:37:06.596" v="1" actId="34807"/>
          <ac:spMkLst>
            <pc:docMk/>
            <pc:sldMk cId="1257480915" sldId="2564"/>
            <ac:spMk id="4" creationId="{30295835-B068-4C60-9197-00C94E25D9F1}"/>
          </ac:spMkLst>
        </pc:spChg>
        <pc:spChg chg="mod">
          <ac:chgData name="" userId="" providerId="" clId="Web-{43119E0D-F6ED-4998-BF0D-A057A3C7814B}" dt="2025-09-08T18:37:06.596" v="1" actId="34807"/>
          <ac:spMkLst>
            <pc:docMk/>
            <pc:sldMk cId="1257480915" sldId="2564"/>
            <ac:spMk id="5" creationId="{646CA1A0-DBEA-21EF-A679-BF557A90163F}"/>
          </ac:spMkLst>
        </pc:spChg>
        <pc:spChg chg="mod">
          <ac:chgData name="" userId="" providerId="" clId="Web-{43119E0D-F6ED-4998-BF0D-A057A3C7814B}" dt="2025-09-08T18:37:06.596" v="1" actId="34807"/>
          <ac:spMkLst>
            <pc:docMk/>
            <pc:sldMk cId="1257480915" sldId="2564"/>
            <ac:spMk id="7" creationId="{078A8EE6-B2DA-4CD8-B7F5-BA454A77FE1A}"/>
          </ac:spMkLst>
        </pc:spChg>
        <pc:picChg chg="mod ord">
          <ac:chgData name="" userId="" providerId="" clId="Web-{43119E0D-F6ED-4998-BF0D-A057A3C7814B}" dt="2025-09-08T18:37:06.596" v="1" actId="34807"/>
          <ac:picMkLst>
            <pc:docMk/>
            <pc:sldMk cId="1257480915" sldId="2564"/>
            <ac:picMk id="8" creationId="{F7F908DC-95AA-4A37-B978-D7CC44C1FCC3}"/>
          </ac:picMkLst>
        </pc:picChg>
      </pc:sldChg>
      <pc:sldChg chg="modSp add mod modTransition addAnim chgLayout">
        <pc:chgData name="" userId="" providerId="" clId="Web-{43119E0D-F6ED-4998-BF0D-A057A3C7814B}" dt="2025-09-08T18:37:06.596" v="6" actId="34807"/>
        <pc:sldMkLst>
          <pc:docMk/>
          <pc:sldMk cId="2581436120" sldId="2565"/>
        </pc:sldMkLst>
        <pc:spChg chg="mod">
          <ac:chgData name="" userId="" providerId="" clId="Web-{43119E0D-F6ED-4998-BF0D-A057A3C7814B}" dt="2025-09-08T18:37:06.596" v="1" actId="34807"/>
          <ac:spMkLst>
            <pc:docMk/>
            <pc:sldMk cId="2581436120" sldId="2565"/>
            <ac:spMk id="2" creationId="{CBAC2B94-EE5E-CF03-43EE-CFEA55AE11B7}"/>
          </ac:spMkLst>
        </pc:spChg>
        <pc:spChg chg="mod">
          <ac:chgData name="" userId="" providerId="" clId="Web-{43119E0D-F6ED-4998-BF0D-A057A3C7814B}" dt="2025-09-08T18:37:06.596" v="1" actId="34807"/>
          <ac:spMkLst>
            <pc:docMk/>
            <pc:sldMk cId="2581436120" sldId="2565"/>
            <ac:spMk id="4" creationId="{CF87A9C8-DD5C-62D0-694D-11F729E31379}"/>
          </ac:spMkLst>
        </pc:spChg>
        <pc:spChg chg="mod">
          <ac:chgData name="" userId="" providerId="" clId="Web-{43119E0D-F6ED-4998-BF0D-A057A3C7814B}" dt="2025-09-08T18:37:06.596" v="1" actId="34807"/>
          <ac:spMkLst>
            <pc:docMk/>
            <pc:sldMk cId="2581436120" sldId="2565"/>
            <ac:spMk id="5" creationId="{09EC62BF-8DC5-3F83-413D-BC08363681A1}"/>
          </ac:spMkLst>
        </pc:spChg>
        <pc:spChg chg="mod">
          <ac:chgData name="" userId="" providerId="" clId="Web-{43119E0D-F6ED-4998-BF0D-A057A3C7814B}" dt="2025-09-08T18:37:06.596" v="1" actId="34807"/>
          <ac:spMkLst>
            <pc:docMk/>
            <pc:sldMk cId="2581436120" sldId="2565"/>
            <ac:spMk id="6" creationId="{50E29F9E-7B91-1A5A-1B14-05AD5C02A517}"/>
          </ac:spMkLst>
        </pc:spChg>
      </pc:sldChg>
      <pc:sldChg chg="modSp add mod modTransition addAnim chgLayout">
        <pc:chgData name="" userId="" providerId="" clId="Web-{43119E0D-F6ED-4998-BF0D-A057A3C7814B}" dt="2025-09-08T18:37:06.596" v="7" actId="34807"/>
        <pc:sldMkLst>
          <pc:docMk/>
          <pc:sldMk cId="2036016980" sldId="2566"/>
        </pc:sldMkLst>
        <pc:spChg chg="mod">
          <ac:chgData name="" userId="" providerId="" clId="Web-{43119E0D-F6ED-4998-BF0D-A057A3C7814B}" dt="2025-09-08T18:37:06.596" v="1" actId="34807"/>
          <ac:spMkLst>
            <pc:docMk/>
            <pc:sldMk cId="2036016980" sldId="2566"/>
            <ac:spMk id="2" creationId="{3592B237-9521-42C3-8D89-A341ADBA481E}"/>
          </ac:spMkLst>
        </pc:spChg>
        <pc:spChg chg="mod">
          <ac:chgData name="" userId="" providerId="" clId="Web-{43119E0D-F6ED-4998-BF0D-A057A3C7814B}" dt="2025-09-08T18:37:06.596" v="1" actId="34807"/>
          <ac:spMkLst>
            <pc:docMk/>
            <pc:sldMk cId="2036016980" sldId="2566"/>
            <ac:spMk id="3" creationId="{E07AF19A-0AF1-0A8D-D0C0-3B90875A714F}"/>
          </ac:spMkLst>
        </pc:spChg>
        <pc:spChg chg="mod">
          <ac:chgData name="" userId="" providerId="" clId="Web-{43119E0D-F6ED-4998-BF0D-A057A3C7814B}" dt="2025-09-08T18:37:06.596" v="1" actId="34807"/>
          <ac:spMkLst>
            <pc:docMk/>
            <pc:sldMk cId="2036016980" sldId="2566"/>
            <ac:spMk id="4" creationId="{6B0D19FD-6244-4B3A-03CF-6BD0C19152CD}"/>
          </ac:spMkLst>
        </pc:spChg>
        <pc:spChg chg="mod">
          <ac:chgData name="" userId="" providerId="" clId="Web-{43119E0D-F6ED-4998-BF0D-A057A3C7814B}" dt="2025-09-08T18:37:06.596" v="1" actId="34807"/>
          <ac:spMkLst>
            <pc:docMk/>
            <pc:sldMk cId="2036016980" sldId="2566"/>
            <ac:spMk id="5" creationId="{4ED012FB-DC9E-AF25-1CC8-938C1F464472}"/>
          </ac:spMkLst>
        </pc:spChg>
        <pc:spChg chg="mod">
          <ac:chgData name="" userId="" providerId="" clId="Web-{43119E0D-F6ED-4998-BF0D-A057A3C7814B}" dt="2025-09-08T18:37:06.596" v="1" actId="34807"/>
          <ac:spMkLst>
            <pc:docMk/>
            <pc:sldMk cId="2036016980" sldId="2566"/>
            <ac:spMk id="7" creationId="{460471D1-7563-4918-1B13-A7F66E62791B}"/>
          </ac:spMkLst>
        </pc:spChg>
        <pc:picChg chg="mod">
          <ac:chgData name="" userId="" providerId="" clId="Web-{43119E0D-F6ED-4998-BF0D-A057A3C7814B}" dt="2025-09-08T18:37:06.596" v="1" actId="34807"/>
          <ac:picMkLst>
            <pc:docMk/>
            <pc:sldMk cId="2036016980" sldId="2566"/>
            <ac:picMk id="8" creationId="{7B501EB0-EBEB-454C-9B44-2ABE92155558}"/>
          </ac:picMkLst>
        </pc:picChg>
      </pc:sldChg>
      <pc:sldChg chg="modSp add mod modTransition addAnim chgLayout">
        <pc:chgData name="" userId="" providerId="" clId="Web-{43119E0D-F6ED-4998-BF0D-A057A3C7814B}" dt="2025-09-08T18:37:06.596" v="8" actId="34807"/>
        <pc:sldMkLst>
          <pc:docMk/>
          <pc:sldMk cId="974406068" sldId="2567"/>
        </pc:sldMkLst>
        <pc:spChg chg="mod ord">
          <ac:chgData name="" userId="" providerId="" clId="Web-{43119E0D-F6ED-4998-BF0D-A057A3C7814B}" dt="2025-09-08T18:37:06.596" v="1" actId="34807"/>
          <ac:spMkLst>
            <pc:docMk/>
            <pc:sldMk cId="974406068" sldId="2567"/>
            <ac:spMk id="2" creationId="{B595B4E3-6C49-D111-4DC9-C429B0B600B4}"/>
          </ac:spMkLst>
        </pc:spChg>
        <pc:spChg chg="mod">
          <ac:chgData name="" userId="" providerId="" clId="Web-{43119E0D-F6ED-4998-BF0D-A057A3C7814B}" dt="2025-09-08T18:37:06.596" v="1" actId="34807"/>
          <ac:spMkLst>
            <pc:docMk/>
            <pc:sldMk cId="974406068" sldId="2567"/>
            <ac:spMk id="3" creationId="{4C42073D-E4BE-071F-9D8D-18D6FE5A67C4}"/>
          </ac:spMkLst>
        </pc:spChg>
        <pc:spChg chg="mod">
          <ac:chgData name="" userId="" providerId="" clId="Web-{43119E0D-F6ED-4998-BF0D-A057A3C7814B}" dt="2025-09-08T18:37:06.596" v="1" actId="34807"/>
          <ac:spMkLst>
            <pc:docMk/>
            <pc:sldMk cId="974406068" sldId="2567"/>
            <ac:spMk id="4" creationId="{C33AC116-7762-E137-F510-7334C3DFAF6A}"/>
          </ac:spMkLst>
        </pc:spChg>
        <pc:spChg chg="mod">
          <ac:chgData name="" userId="" providerId="" clId="Web-{43119E0D-F6ED-4998-BF0D-A057A3C7814B}" dt="2025-09-08T18:37:06.596" v="1" actId="34807"/>
          <ac:spMkLst>
            <pc:docMk/>
            <pc:sldMk cId="974406068" sldId="2567"/>
            <ac:spMk id="5" creationId="{5AA51A83-328D-E84D-8B17-6CDB67668A08}"/>
          </ac:spMkLst>
        </pc:spChg>
        <pc:spChg chg="mod">
          <ac:chgData name="" userId="" providerId="" clId="Web-{43119E0D-F6ED-4998-BF0D-A057A3C7814B}" dt="2025-09-08T18:37:06.596" v="1" actId="34807"/>
          <ac:spMkLst>
            <pc:docMk/>
            <pc:sldMk cId="974406068" sldId="2567"/>
            <ac:spMk id="7" creationId="{9150E3E6-E64F-B74F-30A2-97740B116CD0}"/>
          </ac:spMkLst>
        </pc:spChg>
        <pc:picChg chg="mod ord">
          <ac:chgData name="" userId="" providerId="" clId="Web-{43119E0D-F6ED-4998-BF0D-A057A3C7814B}" dt="2025-09-08T18:37:06.596" v="1" actId="34807"/>
          <ac:picMkLst>
            <pc:docMk/>
            <pc:sldMk cId="974406068" sldId="2567"/>
            <ac:picMk id="8" creationId="{2A2C057F-650B-4917-B7CF-681D5F6DC2B6}"/>
          </ac:picMkLst>
        </pc:picChg>
      </pc:sldChg>
      <pc:sldChg chg="modSp add mod modTransition addAnim chgLayout">
        <pc:chgData name="" userId="" providerId="" clId="Web-{43119E0D-F6ED-4998-BF0D-A057A3C7814B}" dt="2025-09-08T18:37:06.596" v="9" actId="34807"/>
        <pc:sldMkLst>
          <pc:docMk/>
          <pc:sldMk cId="2755471310" sldId="2568"/>
        </pc:sldMkLst>
        <pc:spChg chg="mod">
          <ac:chgData name="" userId="" providerId="" clId="Web-{43119E0D-F6ED-4998-BF0D-A057A3C7814B}" dt="2025-09-08T18:37:06.596" v="1" actId="34807"/>
          <ac:spMkLst>
            <pc:docMk/>
            <pc:sldMk cId="2755471310" sldId="2568"/>
            <ac:spMk id="2" creationId="{6091AEF0-1596-3364-780B-52797D94172B}"/>
          </ac:spMkLst>
        </pc:spChg>
        <pc:spChg chg="mod">
          <ac:chgData name="" userId="" providerId="" clId="Web-{43119E0D-F6ED-4998-BF0D-A057A3C7814B}" dt="2025-09-08T18:37:06.596" v="1" actId="34807"/>
          <ac:spMkLst>
            <pc:docMk/>
            <pc:sldMk cId="2755471310" sldId="2568"/>
            <ac:spMk id="4" creationId="{51EC3356-0F7A-CABE-AFC2-33D9F4B9CDB4}"/>
          </ac:spMkLst>
        </pc:spChg>
        <pc:spChg chg="mod">
          <ac:chgData name="" userId="" providerId="" clId="Web-{43119E0D-F6ED-4998-BF0D-A057A3C7814B}" dt="2025-09-08T18:37:06.596" v="1" actId="34807"/>
          <ac:spMkLst>
            <pc:docMk/>
            <pc:sldMk cId="2755471310" sldId="2568"/>
            <ac:spMk id="5" creationId="{84C2ACE6-B860-6CA0-6475-20EA57ADF881}"/>
          </ac:spMkLst>
        </pc:spChg>
        <pc:spChg chg="mod">
          <ac:chgData name="" userId="" providerId="" clId="Web-{43119E0D-F6ED-4998-BF0D-A057A3C7814B}" dt="2025-09-08T18:37:06.596" v="1" actId="34807"/>
          <ac:spMkLst>
            <pc:docMk/>
            <pc:sldMk cId="2755471310" sldId="2568"/>
            <ac:spMk id="6" creationId="{FC2986DF-C602-B722-474E-BAE408FA16DA}"/>
          </ac:spMkLst>
        </pc:spChg>
      </pc:sldChg>
      <pc:sldChg chg="modSp add mod modTransition modClrScheme addAnim chgLayout">
        <pc:chgData name="" userId="" providerId="" clId="Web-{43119E0D-F6ED-4998-BF0D-A057A3C7814B}" dt="2025-09-08T18:37:06.596" v="10" actId="34807"/>
        <pc:sldMkLst>
          <pc:docMk/>
          <pc:sldMk cId="4221074634" sldId="2569"/>
        </pc:sldMkLst>
        <pc:spChg chg="mod">
          <ac:chgData name="" userId="" providerId="" clId="Web-{43119E0D-F6ED-4998-BF0D-A057A3C7814B}" dt="2025-09-08T18:37:06.596" v="1" actId="34807"/>
          <ac:spMkLst>
            <pc:docMk/>
            <pc:sldMk cId="4221074634" sldId="2569"/>
            <ac:spMk id="2" creationId="{5B782A14-F664-1A50-F278-BE92F65F45F6}"/>
          </ac:spMkLst>
        </pc:spChg>
        <pc:spChg chg="mod">
          <ac:chgData name="" userId="" providerId="" clId="Web-{43119E0D-F6ED-4998-BF0D-A057A3C7814B}" dt="2025-09-08T18:37:06.596" v="1" actId="34807"/>
          <ac:spMkLst>
            <pc:docMk/>
            <pc:sldMk cId="4221074634" sldId="2569"/>
            <ac:spMk id="3" creationId="{994E7FAA-A5FA-04C5-422C-20BDA2ED3C36}"/>
          </ac:spMkLst>
        </pc:spChg>
        <pc:spChg chg="mod">
          <ac:chgData name="" userId="" providerId="" clId="Web-{43119E0D-F6ED-4998-BF0D-A057A3C7814B}" dt="2025-09-08T18:37:06.596" v="1" actId="34807"/>
          <ac:spMkLst>
            <pc:docMk/>
            <pc:sldMk cId="4221074634" sldId="2569"/>
            <ac:spMk id="4" creationId="{B530EEF1-E0FB-3CBA-04F4-8BB400FC4C60}"/>
          </ac:spMkLst>
        </pc:spChg>
        <pc:spChg chg="mod">
          <ac:chgData name="" userId="" providerId="" clId="Web-{43119E0D-F6ED-4998-BF0D-A057A3C7814B}" dt="2025-09-08T18:37:06.596" v="1" actId="34807"/>
          <ac:spMkLst>
            <pc:docMk/>
            <pc:sldMk cId="4221074634" sldId="2569"/>
            <ac:spMk id="5" creationId="{CA5951C2-C1CC-8B1E-468D-A785763D5FA2}"/>
          </ac:spMkLst>
        </pc:spChg>
        <pc:spChg chg="mod">
          <ac:chgData name="" userId="" providerId="" clId="Web-{43119E0D-F6ED-4998-BF0D-A057A3C7814B}" dt="2025-09-08T18:37:06.596" v="1" actId="34807"/>
          <ac:spMkLst>
            <pc:docMk/>
            <pc:sldMk cId="4221074634" sldId="2569"/>
            <ac:spMk id="6" creationId="{EED55191-DDBC-3D2D-6422-F75A48BC9135}"/>
          </ac:spMkLst>
        </pc:spChg>
      </pc:sldChg>
      <pc:sldChg chg="modSp add mod modTransition addAnim chgLayout">
        <pc:chgData name="" userId="" providerId="" clId="Web-{43119E0D-F6ED-4998-BF0D-A057A3C7814B}" dt="2025-09-08T18:37:06.596" v="11" actId="34807"/>
        <pc:sldMkLst>
          <pc:docMk/>
          <pc:sldMk cId="1495593996" sldId="2570"/>
        </pc:sldMkLst>
        <pc:spChg chg="mod">
          <ac:chgData name="" userId="" providerId="" clId="Web-{43119E0D-F6ED-4998-BF0D-A057A3C7814B}" dt="2025-09-08T18:37:06.596" v="1" actId="34807"/>
          <ac:spMkLst>
            <pc:docMk/>
            <pc:sldMk cId="1495593996" sldId="2570"/>
            <ac:spMk id="2" creationId="{86BEC513-CE7F-B429-5B86-02CAD7938E2F}"/>
          </ac:spMkLst>
        </pc:spChg>
        <pc:spChg chg="mod">
          <ac:chgData name="" userId="" providerId="" clId="Web-{43119E0D-F6ED-4998-BF0D-A057A3C7814B}" dt="2025-09-08T18:37:06.596" v="1" actId="34807"/>
          <ac:spMkLst>
            <pc:docMk/>
            <pc:sldMk cId="1495593996" sldId="2570"/>
            <ac:spMk id="3" creationId="{4DE129C2-05E3-5517-5589-9C92945FB41B}"/>
          </ac:spMkLst>
        </pc:spChg>
        <pc:spChg chg="mod">
          <ac:chgData name="" userId="" providerId="" clId="Web-{43119E0D-F6ED-4998-BF0D-A057A3C7814B}" dt="2025-09-08T18:37:06.596" v="1" actId="34807"/>
          <ac:spMkLst>
            <pc:docMk/>
            <pc:sldMk cId="1495593996" sldId="2570"/>
            <ac:spMk id="4" creationId="{D3CFB816-BEA3-5F83-1539-9AC080966D3F}"/>
          </ac:spMkLst>
        </pc:spChg>
        <pc:spChg chg="mod">
          <ac:chgData name="" userId="" providerId="" clId="Web-{43119E0D-F6ED-4998-BF0D-A057A3C7814B}" dt="2025-09-08T18:37:06.596" v="1" actId="34807"/>
          <ac:spMkLst>
            <pc:docMk/>
            <pc:sldMk cId="1495593996" sldId="2570"/>
            <ac:spMk id="5" creationId="{7CE6E00C-91AA-5B2F-9C49-31647E4DDC7A}"/>
          </ac:spMkLst>
        </pc:spChg>
        <pc:spChg chg="mod">
          <ac:chgData name="" userId="" providerId="" clId="Web-{43119E0D-F6ED-4998-BF0D-A057A3C7814B}" dt="2025-09-08T18:37:06.596" v="1" actId="34807"/>
          <ac:spMkLst>
            <pc:docMk/>
            <pc:sldMk cId="1495593996" sldId="2570"/>
            <ac:spMk id="7" creationId="{AE065E7D-6B2D-116C-4097-004F2590E6CD}"/>
          </ac:spMkLst>
        </pc:spChg>
        <pc:picChg chg="mod">
          <ac:chgData name="" userId="" providerId="" clId="Web-{43119E0D-F6ED-4998-BF0D-A057A3C7814B}" dt="2025-09-08T18:37:06.596" v="1" actId="34807"/>
          <ac:picMkLst>
            <pc:docMk/>
            <pc:sldMk cId="1495593996" sldId="2570"/>
            <ac:picMk id="8" creationId="{CBEC4802-7B7D-4805-891C-DBF90A09EB3C}"/>
          </ac:picMkLst>
        </pc:picChg>
      </pc:sldChg>
      <pc:sldChg chg="modSp add mod modTransition addAnim chgLayout">
        <pc:chgData name="" userId="" providerId="" clId="Web-{43119E0D-F6ED-4998-BF0D-A057A3C7814B}" dt="2025-09-08T18:37:06.596" v="12" actId="34807"/>
        <pc:sldMkLst>
          <pc:docMk/>
          <pc:sldMk cId="1496592886" sldId="2571"/>
        </pc:sldMkLst>
        <pc:spChg chg="mod">
          <ac:chgData name="" userId="" providerId="" clId="Web-{43119E0D-F6ED-4998-BF0D-A057A3C7814B}" dt="2025-09-08T18:37:06.596" v="1" actId="34807"/>
          <ac:spMkLst>
            <pc:docMk/>
            <pc:sldMk cId="1496592886" sldId="2571"/>
            <ac:spMk id="2" creationId="{F0B87C14-526F-9744-0CB7-6B1C59369981}"/>
          </ac:spMkLst>
        </pc:spChg>
        <pc:spChg chg="mod">
          <ac:chgData name="" userId="" providerId="" clId="Web-{43119E0D-F6ED-4998-BF0D-A057A3C7814B}" dt="2025-09-08T18:37:06.596" v="1" actId="34807"/>
          <ac:spMkLst>
            <pc:docMk/>
            <pc:sldMk cId="1496592886" sldId="2571"/>
            <ac:spMk id="4" creationId="{D124E02D-808D-A266-F585-E9E2A8FE89C3}"/>
          </ac:spMkLst>
        </pc:spChg>
        <pc:spChg chg="mod">
          <ac:chgData name="" userId="" providerId="" clId="Web-{43119E0D-F6ED-4998-BF0D-A057A3C7814B}" dt="2025-09-08T18:37:06.596" v="1" actId="34807"/>
          <ac:spMkLst>
            <pc:docMk/>
            <pc:sldMk cId="1496592886" sldId="2571"/>
            <ac:spMk id="5" creationId="{678E217B-A866-A274-6867-5A43B298C81F}"/>
          </ac:spMkLst>
        </pc:spChg>
        <pc:spChg chg="mod">
          <ac:chgData name="" userId="" providerId="" clId="Web-{43119E0D-F6ED-4998-BF0D-A057A3C7814B}" dt="2025-09-08T18:37:06.596" v="1" actId="34807"/>
          <ac:spMkLst>
            <pc:docMk/>
            <pc:sldMk cId="1496592886" sldId="2571"/>
            <ac:spMk id="6" creationId="{57A7683E-7DD3-F7D6-59EE-BB792BFF7FB0}"/>
          </ac:spMkLst>
        </pc:spChg>
      </pc:sldChg>
      <pc:sldChg chg="modSp add mod modTransition addAnim chgLayout">
        <pc:chgData name="" userId="" providerId="" clId="Web-{43119E0D-F6ED-4998-BF0D-A057A3C7814B}" dt="2025-09-08T18:37:06.596" v="13" actId="34807"/>
        <pc:sldMkLst>
          <pc:docMk/>
          <pc:sldMk cId="605868615" sldId="2572"/>
        </pc:sldMkLst>
        <pc:spChg chg="mod">
          <ac:chgData name="" userId="" providerId="" clId="Web-{43119E0D-F6ED-4998-BF0D-A057A3C7814B}" dt="2025-09-08T18:37:06.596" v="1" actId="34807"/>
          <ac:spMkLst>
            <pc:docMk/>
            <pc:sldMk cId="605868615" sldId="2572"/>
            <ac:spMk id="2" creationId="{017B5433-0BD4-89AB-6992-1D62401029E1}"/>
          </ac:spMkLst>
        </pc:spChg>
        <pc:spChg chg="mod">
          <ac:chgData name="" userId="" providerId="" clId="Web-{43119E0D-F6ED-4998-BF0D-A057A3C7814B}" dt="2025-09-08T18:37:06.596" v="1" actId="34807"/>
          <ac:spMkLst>
            <pc:docMk/>
            <pc:sldMk cId="605868615" sldId="2572"/>
            <ac:spMk id="3" creationId="{45695D7D-4F89-5A29-7C51-AB431E39F6D4}"/>
          </ac:spMkLst>
        </pc:spChg>
        <pc:spChg chg="mod">
          <ac:chgData name="" userId="" providerId="" clId="Web-{43119E0D-F6ED-4998-BF0D-A057A3C7814B}" dt="2025-09-08T18:37:06.596" v="1" actId="34807"/>
          <ac:spMkLst>
            <pc:docMk/>
            <pc:sldMk cId="605868615" sldId="2572"/>
            <ac:spMk id="4" creationId="{9E915266-1DB0-AF71-3A18-32ECB8AA3876}"/>
          </ac:spMkLst>
        </pc:spChg>
        <pc:spChg chg="mod">
          <ac:chgData name="" userId="" providerId="" clId="Web-{43119E0D-F6ED-4998-BF0D-A057A3C7814B}" dt="2025-09-08T18:37:06.596" v="1" actId="34807"/>
          <ac:spMkLst>
            <pc:docMk/>
            <pc:sldMk cId="605868615" sldId="2572"/>
            <ac:spMk id="5" creationId="{10084EAE-5325-4F7E-51EA-D9914A8E29B9}"/>
          </ac:spMkLst>
        </pc:spChg>
        <pc:spChg chg="mod">
          <ac:chgData name="" userId="" providerId="" clId="Web-{43119E0D-F6ED-4998-BF0D-A057A3C7814B}" dt="2025-09-08T18:37:06.596" v="1" actId="34807"/>
          <ac:spMkLst>
            <pc:docMk/>
            <pc:sldMk cId="605868615" sldId="2572"/>
            <ac:spMk id="7" creationId="{3EAD7C38-5C20-C448-51F6-843F23E20FFC}"/>
          </ac:spMkLst>
        </pc:spChg>
        <pc:picChg chg="mod">
          <ac:chgData name="" userId="" providerId="" clId="Web-{43119E0D-F6ED-4998-BF0D-A057A3C7814B}" dt="2025-09-08T18:37:06.596" v="1" actId="34807"/>
          <ac:picMkLst>
            <pc:docMk/>
            <pc:sldMk cId="605868615" sldId="2572"/>
            <ac:picMk id="8" creationId="{0FCE0248-7EFA-4168-A857-AF6E580CB7CE}"/>
          </ac:picMkLst>
        </pc:picChg>
      </pc:sldChg>
      <pc:sldMasterChg chg="add addSldLayout">
        <pc:chgData name="" userId="" providerId="" clId="Web-{43119E0D-F6ED-4998-BF0D-A057A3C7814B}" dt="2025-09-08T18:37:06.471" v="0" actId="34807"/>
        <pc:sldMasterMkLst>
          <pc:docMk/>
          <pc:sldMasterMk cId="2952106474" sldId="2147483648"/>
        </pc:sldMasterMkLst>
        <pc:sldLayoutChg chg="add">
          <pc:chgData name="" userId="" providerId="" clId="Web-{43119E0D-F6ED-4998-BF0D-A057A3C7814B}" dt="2025-09-08T18:37:06.471" v="0" actId="34807"/>
          <pc:sldLayoutMkLst>
            <pc:docMk/>
            <pc:sldMasterMk cId="2952106474" sldId="2147483648"/>
            <pc:sldLayoutMk cId="3764103745" sldId="2147483649"/>
          </pc:sldLayoutMkLst>
        </pc:sldLayoutChg>
        <pc:sldLayoutChg chg="add">
          <pc:chgData name="" userId="" providerId="" clId="Web-{43119E0D-F6ED-4998-BF0D-A057A3C7814B}" dt="2025-09-08T18:37:06.471" v="0" actId="34807"/>
          <pc:sldLayoutMkLst>
            <pc:docMk/>
            <pc:sldMasterMk cId="2952106474" sldId="2147483648"/>
            <pc:sldLayoutMk cId="3222360982" sldId="2147483650"/>
          </pc:sldLayoutMkLst>
        </pc:sldLayoutChg>
        <pc:sldLayoutChg chg="add">
          <pc:chgData name="" userId="" providerId="" clId="Web-{43119E0D-F6ED-4998-BF0D-A057A3C7814B}" dt="2025-09-08T18:37:06.471" v="0" actId="34807"/>
          <pc:sldLayoutMkLst>
            <pc:docMk/>
            <pc:sldMasterMk cId="2952106474" sldId="2147483648"/>
            <pc:sldLayoutMk cId="3144818679" sldId="2147483651"/>
          </pc:sldLayoutMkLst>
        </pc:sldLayoutChg>
        <pc:sldLayoutChg chg="add">
          <pc:chgData name="" userId="" providerId="" clId="Web-{43119E0D-F6ED-4998-BF0D-A057A3C7814B}" dt="2025-09-08T18:37:06.471" v="0" actId="34807"/>
          <pc:sldLayoutMkLst>
            <pc:docMk/>
            <pc:sldMasterMk cId="2952106474" sldId="2147483648"/>
            <pc:sldLayoutMk cId="3125593620" sldId="2147483652"/>
          </pc:sldLayoutMkLst>
        </pc:sldLayoutChg>
        <pc:sldLayoutChg chg="add">
          <pc:chgData name="" userId="" providerId="" clId="Web-{43119E0D-F6ED-4998-BF0D-A057A3C7814B}" dt="2025-09-08T18:37:06.471" v="0" actId="34807"/>
          <pc:sldLayoutMkLst>
            <pc:docMk/>
            <pc:sldMasterMk cId="2952106474" sldId="2147483648"/>
            <pc:sldLayoutMk cId="3957424790" sldId="2147483653"/>
          </pc:sldLayoutMkLst>
        </pc:sldLayoutChg>
        <pc:sldLayoutChg chg="add">
          <pc:chgData name="" userId="" providerId="" clId="Web-{43119E0D-F6ED-4998-BF0D-A057A3C7814B}" dt="2025-09-08T18:37:06.471" v="0" actId="34807"/>
          <pc:sldLayoutMkLst>
            <pc:docMk/>
            <pc:sldMasterMk cId="2952106474" sldId="2147483648"/>
            <pc:sldLayoutMk cId="2803207732" sldId="2147483654"/>
          </pc:sldLayoutMkLst>
        </pc:sldLayoutChg>
        <pc:sldLayoutChg chg="add">
          <pc:chgData name="" userId="" providerId="" clId="Web-{43119E0D-F6ED-4998-BF0D-A057A3C7814B}" dt="2025-09-08T18:37:06.471" v="0" actId="34807"/>
          <pc:sldLayoutMkLst>
            <pc:docMk/>
            <pc:sldMasterMk cId="2952106474" sldId="2147483648"/>
            <pc:sldLayoutMk cId="3696980743" sldId="2147483655"/>
          </pc:sldLayoutMkLst>
        </pc:sldLayoutChg>
        <pc:sldLayoutChg chg="add">
          <pc:chgData name="" userId="" providerId="" clId="Web-{43119E0D-F6ED-4998-BF0D-A057A3C7814B}" dt="2025-09-08T18:37:06.471" v="0" actId="34807"/>
          <pc:sldLayoutMkLst>
            <pc:docMk/>
            <pc:sldMasterMk cId="2952106474" sldId="2147483648"/>
            <pc:sldLayoutMk cId="2326951805" sldId="2147483656"/>
          </pc:sldLayoutMkLst>
        </pc:sldLayoutChg>
        <pc:sldLayoutChg chg="add">
          <pc:chgData name="" userId="" providerId="" clId="Web-{43119E0D-F6ED-4998-BF0D-A057A3C7814B}" dt="2025-09-08T18:37:06.471" v="0" actId="34807"/>
          <pc:sldLayoutMkLst>
            <pc:docMk/>
            <pc:sldMasterMk cId="2952106474" sldId="2147483648"/>
            <pc:sldLayoutMk cId="1415625998" sldId="2147483657"/>
          </pc:sldLayoutMkLst>
        </pc:sldLayoutChg>
        <pc:sldLayoutChg chg="add">
          <pc:chgData name="" userId="" providerId="" clId="Web-{43119E0D-F6ED-4998-BF0D-A057A3C7814B}" dt="2025-09-08T18:37:06.471" v="0" actId="34807"/>
          <pc:sldLayoutMkLst>
            <pc:docMk/>
            <pc:sldMasterMk cId="2952106474" sldId="2147483648"/>
            <pc:sldLayoutMk cId="3574438094" sldId="2147483658"/>
          </pc:sldLayoutMkLst>
        </pc:sldLayoutChg>
        <pc:sldLayoutChg chg="add">
          <pc:chgData name="" userId="" providerId="" clId="Web-{43119E0D-F6ED-4998-BF0D-A057A3C7814B}" dt="2025-09-08T18:37:06.471" v="0" actId="34807"/>
          <pc:sldLayoutMkLst>
            <pc:docMk/>
            <pc:sldMasterMk cId="2952106474" sldId="2147483648"/>
            <pc:sldLayoutMk cId="3574291367" sldId="2147483659"/>
          </pc:sldLayoutMkLst>
        </pc:sldLayoutChg>
        <pc:sldLayoutChg chg="add replId">
          <pc:chgData name="" userId="" providerId="" clId="Web-{43119E0D-F6ED-4998-BF0D-A057A3C7814B}" dt="2025-09-08T18:37:06.471" v="0" actId="34807"/>
          <pc:sldLayoutMkLst>
            <pc:docMk/>
            <pc:sldMasterMk cId="2952106474" sldId="2147483648"/>
            <pc:sldLayoutMk cId="1651093453" sldId="2147483672"/>
          </pc:sldLayoutMkLst>
        </pc:sldLayoutChg>
        <pc:sldLayoutChg chg="add replId">
          <pc:chgData name="" userId="" providerId="" clId="Web-{43119E0D-F6ED-4998-BF0D-A057A3C7814B}" dt="2025-09-08T18:37:06.471" v="0" actId="34807"/>
          <pc:sldLayoutMkLst>
            <pc:docMk/>
            <pc:sldMasterMk cId="2952106474" sldId="2147483648"/>
            <pc:sldLayoutMk cId="2249820660" sldId="2147483673"/>
          </pc:sldLayoutMkLst>
        </pc:sldLayoutChg>
        <pc:sldLayoutChg chg="add replId">
          <pc:chgData name="" userId="" providerId="" clId="Web-{43119E0D-F6ED-4998-BF0D-A057A3C7814B}" dt="2025-09-08T18:37:06.471" v="0" actId="34807"/>
          <pc:sldLayoutMkLst>
            <pc:docMk/>
            <pc:sldMasterMk cId="2952106474" sldId="2147483648"/>
            <pc:sldLayoutMk cId="1768062186" sldId="2147483674"/>
          </pc:sldLayoutMkLst>
        </pc:sldLayoutChg>
        <pc:sldLayoutChg chg="add replId">
          <pc:chgData name="" userId="" providerId="" clId="Web-{43119E0D-F6ED-4998-BF0D-A057A3C7814B}" dt="2025-09-08T18:37:06.471" v="0" actId="34807"/>
          <pc:sldLayoutMkLst>
            <pc:docMk/>
            <pc:sldMasterMk cId="2952106474" sldId="2147483648"/>
            <pc:sldLayoutMk cId="4139740570" sldId="2147483675"/>
          </pc:sldLayoutMkLst>
        </pc:sldLayoutChg>
        <pc:sldLayoutChg chg="add replId">
          <pc:chgData name="" userId="" providerId="" clId="Web-{43119E0D-F6ED-4998-BF0D-A057A3C7814B}" dt="2025-09-08T18:37:06.471" v="0" actId="34807"/>
          <pc:sldLayoutMkLst>
            <pc:docMk/>
            <pc:sldMasterMk cId="2952106474" sldId="2147483648"/>
            <pc:sldLayoutMk cId="2299183782" sldId="2147483676"/>
          </pc:sldLayoutMkLst>
        </pc:sldLayoutChg>
        <pc:sldLayoutChg chg="add replId">
          <pc:chgData name="" userId="" providerId="" clId="Web-{43119E0D-F6ED-4998-BF0D-A057A3C7814B}" dt="2025-09-08T18:37:06.471" v="0" actId="34807"/>
          <pc:sldLayoutMkLst>
            <pc:docMk/>
            <pc:sldMasterMk cId="2952106474" sldId="2147483648"/>
            <pc:sldLayoutMk cId="1687192594" sldId="2147483677"/>
          </pc:sldLayoutMkLst>
        </pc:sldLayoutChg>
        <pc:sldLayoutChg chg="add replId">
          <pc:chgData name="" userId="" providerId="" clId="Web-{43119E0D-F6ED-4998-BF0D-A057A3C7814B}" dt="2025-09-08T18:37:06.471" v="0" actId="34807"/>
          <pc:sldLayoutMkLst>
            <pc:docMk/>
            <pc:sldMasterMk cId="2952106474" sldId="2147483648"/>
            <pc:sldLayoutMk cId="2841684897" sldId="2147483678"/>
          </pc:sldLayoutMkLst>
        </pc:sldLayoutChg>
        <pc:sldLayoutChg chg="add replId">
          <pc:chgData name="" userId="" providerId="" clId="Web-{43119E0D-F6ED-4998-BF0D-A057A3C7814B}" dt="2025-09-08T18:37:06.471" v="0" actId="34807"/>
          <pc:sldLayoutMkLst>
            <pc:docMk/>
            <pc:sldMasterMk cId="2952106474" sldId="2147483648"/>
            <pc:sldLayoutMk cId="2598625225" sldId="2147483679"/>
          </pc:sldLayoutMkLst>
        </pc:sldLayoutChg>
        <pc:sldLayoutChg chg="add replId">
          <pc:chgData name="" userId="" providerId="" clId="Web-{43119E0D-F6ED-4998-BF0D-A057A3C7814B}" dt="2025-09-08T18:37:06.471" v="0" actId="34807"/>
          <pc:sldLayoutMkLst>
            <pc:docMk/>
            <pc:sldMasterMk cId="2952106474" sldId="2147483648"/>
            <pc:sldLayoutMk cId="2242867593" sldId="2147483680"/>
          </pc:sldLayoutMkLst>
        </pc:sldLayoutChg>
        <pc:sldLayoutChg chg="add replId">
          <pc:chgData name="" userId="" providerId="" clId="Web-{43119E0D-F6ED-4998-BF0D-A057A3C7814B}" dt="2025-09-08T18:37:06.471" v="0" actId="34807"/>
          <pc:sldLayoutMkLst>
            <pc:docMk/>
            <pc:sldMasterMk cId="2952106474" sldId="2147483648"/>
            <pc:sldLayoutMk cId="1517459283" sldId="2147483681"/>
          </pc:sldLayoutMkLst>
        </pc:sldLayoutChg>
        <pc:sldLayoutChg chg="add replId">
          <pc:chgData name="" userId="" providerId="" clId="Web-{43119E0D-F6ED-4998-BF0D-A057A3C7814B}" dt="2025-09-08T18:37:06.471" v="0" actId="34807"/>
          <pc:sldLayoutMkLst>
            <pc:docMk/>
            <pc:sldMasterMk cId="2952106474" sldId="2147483648"/>
            <pc:sldLayoutMk cId="2305753083" sldId="2147483682"/>
          </pc:sldLayoutMkLst>
        </pc:sldLayoutChg>
        <pc:sldLayoutChg chg="add replId">
          <pc:chgData name="" userId="" providerId="" clId="Web-{43119E0D-F6ED-4998-BF0D-A057A3C7814B}" dt="2025-09-08T18:37:06.471" v="0" actId="34807"/>
          <pc:sldLayoutMkLst>
            <pc:docMk/>
            <pc:sldMasterMk cId="2952106474" sldId="2147483648"/>
            <pc:sldLayoutMk cId="554416936" sldId="2147483683"/>
          </pc:sldLayoutMkLst>
        </pc:sldLayoutChg>
        <pc:sldLayoutChg chg="add replId">
          <pc:chgData name="" userId="" providerId="" clId="Web-{43119E0D-F6ED-4998-BF0D-A057A3C7814B}" dt="2025-09-08T18:37:06.471" v="0" actId="34807"/>
          <pc:sldLayoutMkLst>
            <pc:docMk/>
            <pc:sldMasterMk cId="2952106474" sldId="2147483648"/>
            <pc:sldLayoutMk cId="394491579" sldId="2147483684"/>
          </pc:sldLayoutMkLst>
        </pc:sldLayoutChg>
        <pc:sldLayoutChg chg="add replId">
          <pc:chgData name="" userId="" providerId="" clId="Web-{43119E0D-F6ED-4998-BF0D-A057A3C7814B}" dt="2025-09-08T18:37:06.471" v="0" actId="34807"/>
          <pc:sldLayoutMkLst>
            <pc:docMk/>
            <pc:sldMasterMk cId="2952106474" sldId="2147483648"/>
            <pc:sldLayoutMk cId="2401891132" sldId="2147483685"/>
          </pc:sldLayoutMkLst>
        </pc:sldLayoutChg>
        <pc:sldLayoutChg chg="add replId">
          <pc:chgData name="" userId="" providerId="" clId="Web-{43119E0D-F6ED-4998-BF0D-A057A3C7814B}" dt="2025-09-08T18:37:06.471" v="0" actId="34807"/>
          <pc:sldLayoutMkLst>
            <pc:docMk/>
            <pc:sldMasterMk cId="2952106474" sldId="2147483648"/>
            <pc:sldLayoutMk cId="2757810239" sldId="2147483686"/>
          </pc:sldLayoutMkLst>
        </pc:sldLayoutChg>
        <pc:sldLayoutChg chg="add replId">
          <pc:chgData name="" userId="" providerId="" clId="Web-{43119E0D-F6ED-4998-BF0D-A057A3C7814B}" dt="2025-09-08T18:37:06.471" v="0" actId="34807"/>
          <pc:sldLayoutMkLst>
            <pc:docMk/>
            <pc:sldMasterMk cId="2952106474" sldId="2147483648"/>
            <pc:sldLayoutMk cId="2494445866" sldId="2147483687"/>
          </pc:sldLayoutMkLst>
        </pc:sldLayoutChg>
        <pc:sldLayoutChg chg="add replId">
          <pc:chgData name="" userId="" providerId="" clId="Web-{43119E0D-F6ED-4998-BF0D-A057A3C7814B}" dt="2025-09-08T18:37:06.471" v="0" actId="34807"/>
          <pc:sldLayoutMkLst>
            <pc:docMk/>
            <pc:sldMasterMk cId="2952106474" sldId="2147483648"/>
            <pc:sldLayoutMk cId="918381312" sldId="2147483688"/>
          </pc:sldLayoutMkLst>
        </pc:sldLayoutChg>
        <pc:sldLayoutChg chg="add replId">
          <pc:chgData name="" userId="" providerId="" clId="Web-{43119E0D-F6ED-4998-BF0D-A057A3C7814B}" dt="2025-09-08T18:37:06.471" v="0" actId="34807"/>
          <pc:sldLayoutMkLst>
            <pc:docMk/>
            <pc:sldMasterMk cId="2952106474" sldId="2147483648"/>
            <pc:sldLayoutMk cId="226560022" sldId="2147483689"/>
          </pc:sldLayoutMkLst>
        </pc:sldLayoutChg>
        <pc:sldLayoutChg chg="add replId">
          <pc:chgData name="" userId="" providerId="" clId="Web-{43119E0D-F6ED-4998-BF0D-A057A3C7814B}" dt="2025-09-08T18:37:06.471" v="0" actId="34807"/>
          <pc:sldLayoutMkLst>
            <pc:docMk/>
            <pc:sldMasterMk cId="2952106474" sldId="2147483648"/>
            <pc:sldLayoutMk cId="1107766331" sldId="2147483690"/>
          </pc:sldLayoutMkLst>
        </pc:sldLayoutChg>
        <pc:sldLayoutChg chg="add replId">
          <pc:chgData name="" userId="" providerId="" clId="Web-{43119E0D-F6ED-4998-BF0D-A057A3C7814B}" dt="2025-09-08T18:37:06.471" v="0" actId="34807"/>
          <pc:sldLayoutMkLst>
            <pc:docMk/>
            <pc:sldMasterMk cId="2952106474" sldId="2147483648"/>
            <pc:sldLayoutMk cId="3007790442" sldId="2147483691"/>
          </pc:sldLayoutMkLst>
        </pc:sldLayoutChg>
        <pc:sldLayoutChg chg="add replId">
          <pc:chgData name="" userId="" providerId="" clId="Web-{43119E0D-F6ED-4998-BF0D-A057A3C7814B}" dt="2025-09-08T18:37:06.471" v="0" actId="34807"/>
          <pc:sldLayoutMkLst>
            <pc:docMk/>
            <pc:sldMasterMk cId="2952106474" sldId="2147483648"/>
            <pc:sldLayoutMk cId="1545601734" sldId="2147483692"/>
          </pc:sldLayoutMkLst>
        </pc:sldLayoutChg>
        <pc:sldLayoutChg chg="add replId">
          <pc:chgData name="" userId="" providerId="" clId="Web-{43119E0D-F6ED-4998-BF0D-A057A3C7814B}" dt="2025-09-08T18:37:06.471" v="0" actId="34807"/>
          <pc:sldLayoutMkLst>
            <pc:docMk/>
            <pc:sldMasterMk cId="2952106474" sldId="2147483648"/>
            <pc:sldLayoutMk cId="4269461416" sldId="2147483693"/>
          </pc:sldLayoutMkLst>
        </pc:sldLayoutChg>
        <pc:sldLayoutChg chg="add replId">
          <pc:chgData name="" userId="" providerId="" clId="Web-{43119E0D-F6ED-4998-BF0D-A057A3C7814B}" dt="2025-09-08T18:37:06.471" v="0" actId="34807"/>
          <pc:sldLayoutMkLst>
            <pc:docMk/>
            <pc:sldMasterMk cId="2952106474" sldId="2147483648"/>
            <pc:sldLayoutMk cId="75702431" sldId="2147483694"/>
          </pc:sldLayoutMkLst>
        </pc:sldLayoutChg>
        <pc:sldLayoutChg chg="add replId">
          <pc:chgData name="" userId="" providerId="" clId="Web-{43119E0D-F6ED-4998-BF0D-A057A3C7814B}" dt="2025-09-08T18:37:06.471" v="0" actId="34807"/>
          <pc:sldLayoutMkLst>
            <pc:docMk/>
            <pc:sldMasterMk cId="2952106474" sldId="2147483648"/>
            <pc:sldLayoutMk cId="4031355499" sldId="2147483695"/>
          </pc:sldLayoutMkLst>
        </pc:sldLayoutChg>
        <pc:sldLayoutChg chg="add replId">
          <pc:chgData name="" userId="" providerId="" clId="Web-{43119E0D-F6ED-4998-BF0D-A057A3C7814B}" dt="2025-09-08T18:37:06.471" v="0" actId="34807"/>
          <pc:sldLayoutMkLst>
            <pc:docMk/>
            <pc:sldMasterMk cId="2952106474" sldId="2147483648"/>
            <pc:sldLayoutMk cId="3382880247" sldId="2147483696"/>
          </pc:sldLayoutMkLst>
        </pc:sldLayoutChg>
        <pc:sldLayoutChg chg="add replId">
          <pc:chgData name="" userId="" providerId="" clId="Web-{43119E0D-F6ED-4998-BF0D-A057A3C7814B}" dt="2025-09-08T18:37:06.471" v="0" actId="34807"/>
          <pc:sldLayoutMkLst>
            <pc:docMk/>
            <pc:sldMasterMk cId="2952106474" sldId="2147483648"/>
            <pc:sldLayoutMk cId="1525464236" sldId="2147483697"/>
          </pc:sldLayoutMkLst>
        </pc:sldLayoutChg>
        <pc:sldLayoutChg chg="add replId">
          <pc:chgData name="" userId="" providerId="" clId="Web-{43119E0D-F6ED-4998-BF0D-A057A3C7814B}" dt="2025-09-08T18:37:06.471" v="0" actId="34807"/>
          <pc:sldLayoutMkLst>
            <pc:docMk/>
            <pc:sldMasterMk cId="2952106474" sldId="2147483648"/>
            <pc:sldLayoutMk cId="2923335999" sldId="2147483698"/>
          </pc:sldLayoutMkLst>
        </pc:sldLayoutChg>
        <pc:sldLayoutChg chg="add replId">
          <pc:chgData name="" userId="" providerId="" clId="Web-{43119E0D-F6ED-4998-BF0D-A057A3C7814B}" dt="2025-09-08T18:37:06.471" v="0" actId="34807"/>
          <pc:sldLayoutMkLst>
            <pc:docMk/>
            <pc:sldMasterMk cId="2952106474" sldId="2147483648"/>
            <pc:sldLayoutMk cId="3379906411" sldId="2147483699"/>
          </pc:sldLayoutMkLst>
        </pc:sldLayoutChg>
        <pc:sldLayoutChg chg="add replId">
          <pc:chgData name="" userId="" providerId="" clId="Web-{43119E0D-F6ED-4998-BF0D-A057A3C7814B}" dt="2025-09-08T18:37:06.471" v="0" actId="34807"/>
          <pc:sldLayoutMkLst>
            <pc:docMk/>
            <pc:sldMasterMk cId="2952106474" sldId="2147483648"/>
            <pc:sldLayoutMk cId="3248506553" sldId="2147483700"/>
          </pc:sldLayoutMkLst>
        </pc:sldLayoutChg>
        <pc:sldLayoutChg chg="add replId">
          <pc:chgData name="" userId="" providerId="" clId="Web-{43119E0D-F6ED-4998-BF0D-A057A3C7814B}" dt="2025-09-08T18:37:06.471" v="0" actId="34807"/>
          <pc:sldLayoutMkLst>
            <pc:docMk/>
            <pc:sldMasterMk cId="2952106474" sldId="2147483648"/>
            <pc:sldLayoutMk cId="3607508099" sldId="2147483701"/>
          </pc:sldLayoutMkLst>
        </pc:sldLayoutChg>
        <pc:sldLayoutChg chg="add replId">
          <pc:chgData name="" userId="" providerId="" clId="Web-{43119E0D-F6ED-4998-BF0D-A057A3C7814B}" dt="2025-09-08T18:37:06.471" v="0" actId="34807"/>
          <pc:sldLayoutMkLst>
            <pc:docMk/>
            <pc:sldMasterMk cId="2952106474" sldId="2147483648"/>
            <pc:sldLayoutMk cId="1195479273" sldId="2147483702"/>
          </pc:sldLayoutMkLst>
        </pc:sldLayoutChg>
        <pc:sldLayoutChg chg="add replId">
          <pc:chgData name="" userId="" providerId="" clId="Web-{43119E0D-F6ED-4998-BF0D-A057A3C7814B}" dt="2025-09-08T18:37:06.471" v="0" actId="34807"/>
          <pc:sldLayoutMkLst>
            <pc:docMk/>
            <pc:sldMasterMk cId="2952106474" sldId="2147483648"/>
            <pc:sldLayoutMk cId="3959043364" sldId="2147483703"/>
          </pc:sldLayoutMkLst>
        </pc:sldLayoutChg>
        <pc:sldLayoutChg chg="add replId">
          <pc:chgData name="" userId="" providerId="" clId="Web-{43119E0D-F6ED-4998-BF0D-A057A3C7814B}" dt="2025-09-08T18:37:06.471" v="0" actId="34807"/>
          <pc:sldLayoutMkLst>
            <pc:docMk/>
            <pc:sldMasterMk cId="2952106474" sldId="2147483648"/>
            <pc:sldLayoutMk cId="266750603" sldId="2147483704"/>
          </pc:sldLayoutMkLst>
        </pc:sldLayoutChg>
        <pc:sldLayoutChg chg="add replId">
          <pc:chgData name="" userId="" providerId="" clId="Web-{43119E0D-F6ED-4998-BF0D-A057A3C7814B}" dt="2025-09-08T18:37:06.471" v="0" actId="34807"/>
          <pc:sldLayoutMkLst>
            <pc:docMk/>
            <pc:sldMasterMk cId="2952106474" sldId="2147483648"/>
            <pc:sldLayoutMk cId="716739499" sldId="2147483705"/>
          </pc:sldLayoutMkLst>
        </pc:sldLayoutChg>
        <pc:sldLayoutChg chg="add replId">
          <pc:chgData name="" userId="" providerId="" clId="Web-{43119E0D-F6ED-4998-BF0D-A057A3C7814B}" dt="2025-09-08T18:37:06.471" v="0" actId="34807"/>
          <pc:sldLayoutMkLst>
            <pc:docMk/>
            <pc:sldMasterMk cId="2952106474" sldId="2147483648"/>
            <pc:sldLayoutMk cId="534273454" sldId="2147483706"/>
          </pc:sldLayoutMkLst>
        </pc:sldLayoutChg>
        <pc:sldLayoutChg chg="add replId">
          <pc:chgData name="" userId="" providerId="" clId="Web-{43119E0D-F6ED-4998-BF0D-A057A3C7814B}" dt="2025-09-08T18:37:06.471" v="0" actId="34807"/>
          <pc:sldLayoutMkLst>
            <pc:docMk/>
            <pc:sldMasterMk cId="2952106474" sldId="2147483648"/>
            <pc:sldLayoutMk cId="2719053795" sldId="2147483707"/>
          </pc:sldLayoutMkLst>
        </pc:sldLayoutChg>
        <pc:sldLayoutChg chg="add replId">
          <pc:chgData name="" userId="" providerId="" clId="Web-{43119E0D-F6ED-4998-BF0D-A057A3C7814B}" dt="2025-09-08T18:37:06.471" v="0" actId="34807"/>
          <pc:sldLayoutMkLst>
            <pc:docMk/>
            <pc:sldMasterMk cId="2952106474" sldId="2147483648"/>
            <pc:sldLayoutMk cId="887344433" sldId="2147483708"/>
          </pc:sldLayoutMkLst>
        </pc:sldLayoutChg>
        <pc:sldLayoutChg chg="add replId">
          <pc:chgData name="" userId="" providerId="" clId="Web-{43119E0D-F6ED-4998-BF0D-A057A3C7814B}" dt="2025-09-08T18:37:06.471" v="0" actId="34807"/>
          <pc:sldLayoutMkLst>
            <pc:docMk/>
            <pc:sldMasterMk cId="2952106474" sldId="2147483648"/>
            <pc:sldLayoutMk cId="884652142" sldId="2147483709"/>
          </pc:sldLayoutMkLst>
        </pc:sldLayoutChg>
        <pc:sldLayoutChg chg="add replId">
          <pc:chgData name="" userId="" providerId="" clId="Web-{43119E0D-F6ED-4998-BF0D-A057A3C7814B}" dt="2025-09-08T18:37:06.471" v="0" actId="34807"/>
          <pc:sldLayoutMkLst>
            <pc:docMk/>
            <pc:sldMasterMk cId="2952106474" sldId="2147483648"/>
            <pc:sldLayoutMk cId="3211283046" sldId="2147483710"/>
          </pc:sldLayoutMkLst>
        </pc:sldLayoutChg>
        <pc:sldLayoutChg chg="add replId">
          <pc:chgData name="" userId="" providerId="" clId="Web-{43119E0D-F6ED-4998-BF0D-A057A3C7814B}" dt="2025-09-08T18:37:06.471" v="0" actId="34807"/>
          <pc:sldLayoutMkLst>
            <pc:docMk/>
            <pc:sldMasterMk cId="2952106474" sldId="2147483648"/>
            <pc:sldLayoutMk cId="3405079022" sldId="2147483711"/>
          </pc:sldLayoutMkLst>
        </pc:sldLayoutChg>
        <pc:sldLayoutChg chg="add replId">
          <pc:chgData name="" userId="" providerId="" clId="Web-{43119E0D-F6ED-4998-BF0D-A057A3C7814B}" dt="2025-09-08T18:37:06.471" v="0" actId="34807"/>
          <pc:sldLayoutMkLst>
            <pc:docMk/>
            <pc:sldMasterMk cId="2952106474" sldId="2147483648"/>
            <pc:sldLayoutMk cId="2561422051" sldId="2147483712"/>
          </pc:sldLayoutMkLst>
        </pc:sldLayoutChg>
        <pc:sldLayoutChg chg="add replId">
          <pc:chgData name="" userId="" providerId="" clId="Web-{43119E0D-F6ED-4998-BF0D-A057A3C7814B}" dt="2025-09-08T18:37:06.471" v="0" actId="34807"/>
          <pc:sldLayoutMkLst>
            <pc:docMk/>
            <pc:sldMasterMk cId="2952106474" sldId="2147483648"/>
            <pc:sldLayoutMk cId="177659972" sldId="2147483713"/>
          </pc:sldLayoutMkLst>
        </pc:sldLayoutChg>
      </pc:sldMasterChg>
      <pc:sldMasterChg chg="del delSldLayout">
        <pc:chgData name="" userId="" providerId="" clId="Web-{43119E0D-F6ED-4998-BF0D-A057A3C7814B}" dt="2025-09-08T18:37:06.471" v="0" actId="34807"/>
        <pc:sldMasterMkLst>
          <pc:docMk/>
          <pc:sldMasterMk cId="2460954070" sldId="2147483660"/>
        </pc:sldMasterMkLst>
        <pc:sldLayoutChg chg="del">
          <pc:chgData name="" userId="" providerId="" clId="Web-{43119E0D-F6ED-4998-BF0D-A057A3C7814B}" dt="2025-09-08T18:37:06.471" v="0" actId="34807"/>
          <pc:sldLayoutMkLst>
            <pc:docMk/>
            <pc:sldMasterMk cId="2460954070" sldId="2147483660"/>
            <pc:sldLayoutMk cId="2385387890" sldId="2147483661"/>
          </pc:sldLayoutMkLst>
        </pc:sldLayoutChg>
        <pc:sldLayoutChg chg="del">
          <pc:chgData name="" userId="" providerId="" clId="Web-{43119E0D-F6ED-4998-BF0D-A057A3C7814B}" dt="2025-09-08T18:37:06.471" v="0" actId="34807"/>
          <pc:sldLayoutMkLst>
            <pc:docMk/>
            <pc:sldMasterMk cId="2460954070" sldId="2147483660"/>
            <pc:sldLayoutMk cId="949138452" sldId="2147483662"/>
          </pc:sldLayoutMkLst>
        </pc:sldLayoutChg>
        <pc:sldLayoutChg chg="del">
          <pc:chgData name="" userId="" providerId="" clId="Web-{43119E0D-F6ED-4998-BF0D-A057A3C7814B}" dt="2025-09-08T18:37:06.471" v="0" actId="34807"/>
          <pc:sldLayoutMkLst>
            <pc:docMk/>
            <pc:sldMasterMk cId="2460954070" sldId="2147483660"/>
            <pc:sldLayoutMk cId="2591524520" sldId="2147483663"/>
          </pc:sldLayoutMkLst>
        </pc:sldLayoutChg>
        <pc:sldLayoutChg chg="del">
          <pc:chgData name="" userId="" providerId="" clId="Web-{43119E0D-F6ED-4998-BF0D-A057A3C7814B}" dt="2025-09-08T18:37:06.471" v="0" actId="34807"/>
          <pc:sldLayoutMkLst>
            <pc:docMk/>
            <pc:sldMasterMk cId="2460954070" sldId="2147483660"/>
            <pc:sldLayoutMk cId="1203092039" sldId="2147483664"/>
          </pc:sldLayoutMkLst>
        </pc:sldLayoutChg>
        <pc:sldLayoutChg chg="del">
          <pc:chgData name="" userId="" providerId="" clId="Web-{43119E0D-F6ED-4998-BF0D-A057A3C7814B}" dt="2025-09-08T18:37:06.471" v="0" actId="34807"/>
          <pc:sldLayoutMkLst>
            <pc:docMk/>
            <pc:sldMasterMk cId="2460954070" sldId="2147483660"/>
            <pc:sldLayoutMk cId="3733172339" sldId="2147483665"/>
          </pc:sldLayoutMkLst>
        </pc:sldLayoutChg>
        <pc:sldLayoutChg chg="del">
          <pc:chgData name="" userId="" providerId="" clId="Web-{43119E0D-F6ED-4998-BF0D-A057A3C7814B}" dt="2025-09-08T18:37:06.471" v="0" actId="34807"/>
          <pc:sldLayoutMkLst>
            <pc:docMk/>
            <pc:sldMasterMk cId="2460954070" sldId="2147483660"/>
            <pc:sldLayoutMk cId="3210312558" sldId="2147483666"/>
          </pc:sldLayoutMkLst>
        </pc:sldLayoutChg>
        <pc:sldLayoutChg chg="del">
          <pc:chgData name="" userId="" providerId="" clId="Web-{43119E0D-F6ED-4998-BF0D-A057A3C7814B}" dt="2025-09-08T18:37:06.471" v="0" actId="34807"/>
          <pc:sldLayoutMkLst>
            <pc:docMk/>
            <pc:sldMasterMk cId="2460954070" sldId="2147483660"/>
            <pc:sldLayoutMk cId="3146388984" sldId="2147483667"/>
          </pc:sldLayoutMkLst>
        </pc:sldLayoutChg>
        <pc:sldLayoutChg chg="del">
          <pc:chgData name="" userId="" providerId="" clId="Web-{43119E0D-F6ED-4998-BF0D-A057A3C7814B}" dt="2025-09-08T18:37:06.471" v="0" actId="34807"/>
          <pc:sldLayoutMkLst>
            <pc:docMk/>
            <pc:sldMasterMk cId="2460954070" sldId="2147483660"/>
            <pc:sldLayoutMk cId="3171841454" sldId="2147483668"/>
          </pc:sldLayoutMkLst>
        </pc:sldLayoutChg>
        <pc:sldLayoutChg chg="del">
          <pc:chgData name="" userId="" providerId="" clId="Web-{43119E0D-F6ED-4998-BF0D-A057A3C7814B}" dt="2025-09-08T18:37:06.471" v="0" actId="34807"/>
          <pc:sldLayoutMkLst>
            <pc:docMk/>
            <pc:sldMasterMk cId="2460954070" sldId="2147483660"/>
            <pc:sldLayoutMk cId="1718958274" sldId="2147483669"/>
          </pc:sldLayoutMkLst>
        </pc:sldLayoutChg>
        <pc:sldLayoutChg chg="del">
          <pc:chgData name="" userId="" providerId="" clId="Web-{43119E0D-F6ED-4998-BF0D-A057A3C7814B}" dt="2025-09-08T18:37:06.471" v="0" actId="34807"/>
          <pc:sldLayoutMkLst>
            <pc:docMk/>
            <pc:sldMasterMk cId="2460954070" sldId="2147483660"/>
            <pc:sldLayoutMk cId="2202905451" sldId="2147483670"/>
          </pc:sldLayoutMkLst>
        </pc:sldLayoutChg>
        <pc:sldLayoutChg chg="del">
          <pc:chgData name="" userId="" providerId="" clId="Web-{43119E0D-F6ED-4998-BF0D-A057A3C7814B}" dt="2025-09-08T18:37:06.471" v="0" actId="34807"/>
          <pc:sldLayoutMkLst>
            <pc:docMk/>
            <pc:sldMasterMk cId="2460954070" sldId="2147483660"/>
            <pc:sldLayoutMk cId="3479445657"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38E29-C8BE-4AD2-B44C-5698F9A4ED81}" type="datetimeFigureOut">
              <a:t>9/8/2025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E4DE0-1DD3-4F5C-BA93-61C5CA56B125}" type="slidenum">
              <a:t>‹#›</a:t>
            </a:fld>
            <a:endParaRPr lang="en-US"/>
          </a:p>
        </p:txBody>
      </p:sp>
    </p:spTree>
    <p:extLst>
      <p:ext uri="{BB962C8B-B14F-4D97-AF65-F5344CB8AC3E}">
        <p14:creationId xmlns:p14="http://schemas.microsoft.com/office/powerpoint/2010/main" val="1311317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040594FA-E999-4C73-8B27-B76749AB1D40}" type="slidenum">
              <a:t>1</a:t>
            </a:fld>
            <a:endParaRPr lang="en-US"/>
          </a:p>
        </p:txBody>
      </p:sp>
    </p:spTree>
    <p:extLst>
      <p:ext uri="{BB962C8B-B14F-4D97-AF65-F5344CB8AC3E}">
        <p14:creationId xmlns:p14="http://schemas.microsoft.com/office/powerpoint/2010/main" val="3132538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https://www.geeksforgeeks.org/android/linearlayout-and-its-important-attributes-with-examples-in-android/
Integrating LinearLayout with Java or Kotlin involves accessing and manipulating the layout and its child views programmatically. In Java, developers use the findViewById method to reference views defined in XML. For example: TextView txt = findViewById(R.id.txtVw); EditText edit = findViewById(R.id.editText);. Similarly, in Kotlin, views can be accessed using val txt: TextView = findViewById(R.id.txtVw). These references allow developers to set properties, handle events, and update UI elements dynamically. For instance, a Button can be assigned an onClickListener to perform actions when clicked. This integration is crucial for creating interactive applications where the UI responds to user input. Understanding how to bridge XML layouts with Java or Kotlin code is a fundamental skill in Android development. It enables developers to build functional and responsive applications that provide a seamless user experience.
</a:t>
            </a:r>
          </a:p>
        </p:txBody>
      </p:sp>
      <p:sp>
        <p:nvSpPr>
          <p:cNvPr id="4" name="Slide Number Placeholder 3"/>
          <p:cNvSpPr>
            <a:spLocks noGrp="1"/>
          </p:cNvSpPr>
          <p:nvPr>
            <p:ph type="sldNum" sz="quarter" idx="5"/>
          </p:nvPr>
        </p:nvSpPr>
        <p:spPr/>
        <p:txBody>
          <a:bodyPr/>
          <a:lstStyle/>
          <a:p>
            <a:fld id="{040594FA-E999-4C73-8B27-B76749AB1D40}" type="slidenum">
              <a:t>10</a:t>
            </a:fld>
            <a:endParaRPr lang="en-US"/>
          </a:p>
        </p:txBody>
      </p:sp>
    </p:spTree>
    <p:extLst>
      <p:ext uri="{BB962C8B-B14F-4D97-AF65-F5344CB8AC3E}">
        <p14:creationId xmlns:p14="http://schemas.microsoft.com/office/powerpoint/2010/main" val="4182010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https://www.geeksforgeeks.org/android/layouts-android-ui-design/
Optimizing LinearLayout Usage
</a:t>
            </a:r>
          </a:p>
        </p:txBody>
      </p:sp>
      <p:sp>
        <p:nvSpPr>
          <p:cNvPr id="4" name="Slide Number Placeholder 3"/>
          <p:cNvSpPr>
            <a:spLocks noGrp="1"/>
          </p:cNvSpPr>
          <p:nvPr>
            <p:ph type="sldNum" sz="quarter" idx="5"/>
          </p:nvPr>
        </p:nvSpPr>
        <p:spPr/>
        <p:txBody>
          <a:bodyPr/>
          <a:lstStyle/>
          <a:p>
            <a:fld id="{040594FA-E999-4C73-8B27-B76749AB1D40}" type="slidenum">
              <a:t>11</a:t>
            </a:fld>
            <a:endParaRPr lang="en-US"/>
          </a:p>
        </p:txBody>
      </p:sp>
    </p:spTree>
    <p:extLst>
      <p:ext uri="{BB962C8B-B14F-4D97-AF65-F5344CB8AC3E}">
        <p14:creationId xmlns:p14="http://schemas.microsoft.com/office/powerpoint/2010/main" val="3896640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https://www.geeksforgeeks.org/android/layouts-android-ui-design/
While LinearLayout is easy to use and understand, developers should follow best practices to ensure optimal performance and maintainability. One key recommendation is to avoid deep nesting of LinearLayouts, as this can lead to increased layout rendering time and reduced app performance. Instead, consider using ConstraintLayout for more complex UI structures. When using layout_weight, ensure that the weightSum is appropriately set to avoid layout inconsistencies. Also, use layout_gravity and gravity attributes to align views effectively within the layout. It's important to test layouts on different screen sizes to ensure responsiveness. Additionally, keeping the layout XML clean and well-commented helps in future maintenance and collaboration. By adhering to these best practices, developers can leverage the simplicity of LinearLayout while building efficient and user-friendly Android applications.
</a:t>
            </a:r>
          </a:p>
        </p:txBody>
      </p:sp>
      <p:sp>
        <p:nvSpPr>
          <p:cNvPr id="4" name="Slide Number Placeholder 3"/>
          <p:cNvSpPr>
            <a:spLocks noGrp="1"/>
          </p:cNvSpPr>
          <p:nvPr>
            <p:ph type="sldNum" sz="quarter" idx="5"/>
          </p:nvPr>
        </p:nvSpPr>
        <p:spPr/>
        <p:txBody>
          <a:bodyPr/>
          <a:lstStyle/>
          <a:p>
            <a:fld id="{040594FA-E999-4C73-8B27-B76749AB1D40}" type="slidenum">
              <a:t>12</a:t>
            </a:fld>
            <a:endParaRPr lang="en-US"/>
          </a:p>
        </p:txBody>
      </p:sp>
    </p:spTree>
    <p:extLst>
      <p:ext uri="{BB962C8B-B14F-4D97-AF65-F5344CB8AC3E}">
        <p14:creationId xmlns:p14="http://schemas.microsoft.com/office/powerpoint/2010/main" val="188121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https://www.geeksforgeeks.org/android/linearlayout-and-its-important-attributes-with-examples-in-android/
Introduction to LinearLayout, Orientation in LinearLayout
</a:t>
            </a:r>
          </a:p>
        </p:txBody>
      </p:sp>
      <p:sp>
        <p:nvSpPr>
          <p:cNvPr id="4" name="Slide Number Placeholder 3"/>
          <p:cNvSpPr>
            <a:spLocks noGrp="1"/>
          </p:cNvSpPr>
          <p:nvPr>
            <p:ph type="sldNum" sz="quarter" idx="5"/>
          </p:nvPr>
        </p:nvSpPr>
        <p:spPr/>
        <p:txBody>
          <a:bodyPr/>
          <a:lstStyle/>
          <a:p>
            <a:fld id="{040594FA-E999-4C73-8B27-B76749AB1D40}" type="slidenum">
              <a:t>2</a:t>
            </a:fld>
            <a:endParaRPr lang="en-US"/>
          </a:p>
        </p:txBody>
      </p:sp>
    </p:spTree>
    <p:extLst>
      <p:ext uri="{BB962C8B-B14F-4D97-AF65-F5344CB8AC3E}">
        <p14:creationId xmlns:p14="http://schemas.microsoft.com/office/powerpoint/2010/main" val="358803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https://www.geeksforgeeks.org/android/linearlayout-and-its-important-attributes-with-examples-in-android/
LinearLayout is one of the most fundamental layout structures in Android development. It is a ViewGroup that arranges its child views in a single direction—either vertically or horizontally—based on the value of the android:orientation attribute. This layout is particularly useful for creating simple user interfaces where elements need to be displayed in a linear sequence. For example, a vertical LinearLayout will stack elements from top to bottom, while a horizontal LinearLayout will arrange them from left to right. This simplicity makes LinearLayout ideal for straightforward UI designs such as forms, lists, or toolbars. However, developers must be cautious when nesting multiple LinearLayouts, as this can lead to performance issues due to increased layout complexity. Instead, Android recommends using ConstraintLayout for more complex designs. Despite its limitations, LinearLayout remains a popular choice for its ease of use and clarity in layout structure.
</a:t>
            </a:r>
          </a:p>
        </p:txBody>
      </p:sp>
      <p:sp>
        <p:nvSpPr>
          <p:cNvPr id="4" name="Slide Number Placeholder 3"/>
          <p:cNvSpPr>
            <a:spLocks noGrp="1"/>
          </p:cNvSpPr>
          <p:nvPr>
            <p:ph type="sldNum" sz="quarter" idx="5"/>
          </p:nvPr>
        </p:nvSpPr>
        <p:spPr/>
        <p:txBody>
          <a:bodyPr/>
          <a:lstStyle/>
          <a:p>
            <a:fld id="{040594FA-E999-4C73-8B27-B76749AB1D40}" type="slidenum">
              <a:t>3</a:t>
            </a:fld>
            <a:endParaRPr lang="en-US"/>
          </a:p>
        </p:txBody>
      </p:sp>
    </p:spTree>
    <p:extLst>
      <p:ext uri="{BB962C8B-B14F-4D97-AF65-F5344CB8AC3E}">
        <p14:creationId xmlns:p14="http://schemas.microsoft.com/office/powerpoint/2010/main" val="124486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https://www.geeksforgeeks.org/android/linearlayout-and-its-important-attributes-with-examples-in-android/
The orientation of a LinearLayout determines the direction in which its child views are arranged. This is controlled by the android:orientation attribute, which can be set to either 'vertical' or 'horizontal'. When set to 'vertical', the layout stacks child views from top to bottom, creating a column-like structure. Conversely, setting it to 'horizontal' arranges the views from left to right, forming a row. This attribute is crucial for defining the visual flow of the user interface. For instance, a vertical orientation is commonly used in forms where input fields are stacked, while a horizontal orientation is suitable for toolbars or navigation menus. Developers can switch between these orientations depending on the design requirements. Additionally, combining LinearLayouts with different orientations can help achieve more complex layouts, although excessive nesting should be avoided to maintain performance.
</a:t>
            </a:r>
          </a:p>
        </p:txBody>
      </p:sp>
      <p:sp>
        <p:nvSpPr>
          <p:cNvPr id="4" name="Slide Number Placeholder 3"/>
          <p:cNvSpPr>
            <a:spLocks noGrp="1"/>
          </p:cNvSpPr>
          <p:nvPr>
            <p:ph type="sldNum" sz="quarter" idx="5"/>
          </p:nvPr>
        </p:nvSpPr>
        <p:spPr/>
        <p:txBody>
          <a:bodyPr/>
          <a:lstStyle/>
          <a:p>
            <a:fld id="{040594FA-E999-4C73-8B27-B76749AB1D40}" type="slidenum">
              <a:t>4</a:t>
            </a:fld>
            <a:endParaRPr lang="en-US"/>
          </a:p>
        </p:txBody>
      </p:sp>
    </p:spTree>
    <p:extLst>
      <p:ext uri="{BB962C8B-B14F-4D97-AF65-F5344CB8AC3E}">
        <p14:creationId xmlns:p14="http://schemas.microsoft.com/office/powerpoint/2010/main" val="24021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https://www.geeksforgeeks.org/android/linearlayout-and-its-important-attributes-with-examples-in-android/
Essential XML Attributes, Using layout_weight and weightSum
</a:t>
            </a:r>
          </a:p>
        </p:txBody>
      </p:sp>
      <p:sp>
        <p:nvSpPr>
          <p:cNvPr id="4" name="Slide Number Placeholder 3"/>
          <p:cNvSpPr>
            <a:spLocks noGrp="1"/>
          </p:cNvSpPr>
          <p:nvPr>
            <p:ph type="sldNum" sz="quarter" idx="5"/>
          </p:nvPr>
        </p:nvSpPr>
        <p:spPr/>
        <p:txBody>
          <a:bodyPr/>
          <a:lstStyle/>
          <a:p>
            <a:fld id="{040594FA-E999-4C73-8B27-B76749AB1D40}" type="slidenum">
              <a:t>5</a:t>
            </a:fld>
            <a:endParaRPr lang="en-US"/>
          </a:p>
        </p:txBody>
      </p:sp>
    </p:spTree>
    <p:extLst>
      <p:ext uri="{BB962C8B-B14F-4D97-AF65-F5344CB8AC3E}">
        <p14:creationId xmlns:p14="http://schemas.microsoft.com/office/powerpoint/2010/main" val="84557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https://www.geeksforgeeks.org/android/linearlayout-and-its-important-attributes-with-examples-in-android/
LinearLayout supports several important XML attributes that control its behavior and appearance. The android:layout_width and android:layout_height attributes define the size of the layout. The android:orientation attribute specifies the direction of child view arrangement. The android:layout_weight attribute is used to distribute remaining space among child views proportionally. For example, assigning a higher weight to a view gives it more space relative to others. The android:weightSum attribute sets the total weight sum for the layout, which helps in calculating the space distribution. Another useful attribute is android:layout_gravity, which determines the alignment of child views within the parent layout. It can take values like center, top, bottom, start, and end. Lastly, android:baselineAligned is a boolean attribute that controls whether the layout aligns its children based on their text baselines. These attributes provide developers with fine-grained control over layout behavior, enabling the creation of responsive and well-structured user interfaces.
</a:t>
            </a:r>
          </a:p>
        </p:txBody>
      </p:sp>
      <p:sp>
        <p:nvSpPr>
          <p:cNvPr id="4" name="Slide Number Placeholder 3"/>
          <p:cNvSpPr>
            <a:spLocks noGrp="1"/>
          </p:cNvSpPr>
          <p:nvPr>
            <p:ph type="sldNum" sz="quarter" idx="5"/>
          </p:nvPr>
        </p:nvSpPr>
        <p:spPr/>
        <p:txBody>
          <a:bodyPr/>
          <a:lstStyle/>
          <a:p>
            <a:fld id="{040594FA-E999-4C73-8B27-B76749AB1D40}" type="slidenum">
              <a:t>6</a:t>
            </a:fld>
            <a:endParaRPr lang="en-US"/>
          </a:p>
        </p:txBody>
      </p:sp>
    </p:spTree>
    <p:extLst>
      <p:ext uri="{BB962C8B-B14F-4D97-AF65-F5344CB8AC3E}">
        <p14:creationId xmlns:p14="http://schemas.microsoft.com/office/powerpoint/2010/main" val="1445638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https://www.geeksforgeeks.org/android/linearlayout-and-its-important-attributes-with-examples-in-android/
The layout_weight and weightSum attributes in LinearLayout are powerful tools for distributing space among child views. The layout_weight attribute is assigned to individual child views and determines how much of the remaining space each view should occupy. For instance, if one view has a weight of 3 and two others have a weight of 1, the first view will take up three times more space than each of the others. The weightSum attribute, defined in the parent LinearLayout, sets the total weight value that the layout should consider when distributing space. This helps in achieving precise control over layout proportions. These attributes are especially useful in creating flexible and adaptive UIs that adjust to different screen sizes. However, developers should use them judiciously, as improper use can lead to unexpected layout behavior. Understanding and applying these attributes effectively can significantly enhance the visual balance and usability of an Android application.
</a:t>
            </a:r>
          </a:p>
        </p:txBody>
      </p:sp>
      <p:sp>
        <p:nvSpPr>
          <p:cNvPr id="4" name="Slide Number Placeholder 3"/>
          <p:cNvSpPr>
            <a:spLocks noGrp="1"/>
          </p:cNvSpPr>
          <p:nvPr>
            <p:ph type="sldNum" sz="quarter" idx="5"/>
          </p:nvPr>
        </p:nvSpPr>
        <p:spPr/>
        <p:txBody>
          <a:bodyPr/>
          <a:lstStyle/>
          <a:p>
            <a:fld id="{040594FA-E999-4C73-8B27-B76749AB1D40}" type="slidenum">
              <a:t>7</a:t>
            </a:fld>
            <a:endParaRPr lang="en-US"/>
          </a:p>
        </p:txBody>
      </p:sp>
    </p:spTree>
    <p:extLst>
      <p:ext uri="{BB962C8B-B14F-4D97-AF65-F5344CB8AC3E}">
        <p14:creationId xmlns:p14="http://schemas.microsoft.com/office/powerpoint/2010/main" val="145242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https://www.geeksforgeeks.org/android/linearlayout-and-its-important-attributes-with-examples-in-android/
XML Examples of LinearLayout, Java and Kotlin Integration
</a:t>
            </a:r>
          </a:p>
        </p:txBody>
      </p:sp>
      <p:sp>
        <p:nvSpPr>
          <p:cNvPr id="4" name="Slide Number Placeholder 3"/>
          <p:cNvSpPr>
            <a:spLocks noGrp="1"/>
          </p:cNvSpPr>
          <p:nvPr>
            <p:ph type="sldNum" sz="quarter" idx="5"/>
          </p:nvPr>
        </p:nvSpPr>
        <p:spPr/>
        <p:txBody>
          <a:bodyPr/>
          <a:lstStyle/>
          <a:p>
            <a:fld id="{040594FA-E999-4C73-8B27-B76749AB1D40}" type="slidenum">
              <a:t>8</a:t>
            </a:fld>
            <a:endParaRPr lang="en-US"/>
          </a:p>
        </p:txBody>
      </p:sp>
    </p:spTree>
    <p:extLst>
      <p:ext uri="{BB962C8B-B14F-4D97-AF65-F5344CB8AC3E}">
        <p14:creationId xmlns:p14="http://schemas.microsoft.com/office/powerpoint/2010/main" val="2320475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https://www.geeksforgeeks.org/android/linearlayout-and-its-important-attributes-with-examples-in-android/
Implementing LinearLayout in XML is straightforward and involves defining the layout and its child views within the layout file. A basic vertical LinearLayout might look like this: &lt;LinearLayout android:layout_width="match_parent" android:layout_height="match_parent" android:orientation="vertical"&gt; &lt;TextView android:layout_width="wrap_content" android:layout_height="wrap_content" android:text="Hello World" /&gt; &lt;/LinearLayout&gt;. This structure creates a vertical stack of views. For horizontal orientation, simply change the orientation attribute to 'horizontal'. Developers can also include attributes like layout_weight and layout_gravity to control spacing and alignment. For example, using layout_weight allows views to expand and fill available space proportionally. These XML examples serve as templates for building more complex layouts and are essential for understanding how LinearLayout behaves in different scenarios. By experimenting with these examples, developers can gain hands-on experience and better grasp the nuances of Android UI design.
</a:t>
            </a:r>
          </a:p>
        </p:txBody>
      </p:sp>
      <p:sp>
        <p:nvSpPr>
          <p:cNvPr id="4" name="Slide Number Placeholder 3"/>
          <p:cNvSpPr>
            <a:spLocks noGrp="1"/>
          </p:cNvSpPr>
          <p:nvPr>
            <p:ph type="sldNum" sz="quarter" idx="5"/>
          </p:nvPr>
        </p:nvSpPr>
        <p:spPr/>
        <p:txBody>
          <a:bodyPr/>
          <a:lstStyle/>
          <a:p>
            <a:fld id="{040594FA-E999-4C73-8B27-B76749AB1D40}" type="slidenum">
              <a:t>9</a:t>
            </a:fld>
            <a:endParaRPr lang="en-US"/>
          </a:p>
        </p:txBody>
      </p:sp>
    </p:spTree>
    <p:extLst>
      <p:ext uri="{BB962C8B-B14F-4D97-AF65-F5344CB8AC3E}">
        <p14:creationId xmlns:p14="http://schemas.microsoft.com/office/powerpoint/2010/main" val="4055406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icture">
    <p:bg>
      <p:bgPr>
        <a:solidFill>
          <a:schemeClr val="bg2">
            <a:lumMod val="90000"/>
          </a:schemeClr>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7E57259E-EB49-83B2-A198-68B73458BDEB}"/>
              </a:ext>
            </a:extLst>
          </p:cNvPr>
          <p:cNvSpPr>
            <a:spLocks noGrp="1"/>
          </p:cNvSpPr>
          <p:nvPr>
            <p:ph type="ctrTitle"/>
          </p:nvPr>
        </p:nvSpPr>
        <p:spPr>
          <a:xfrm>
            <a:off x="7716623" y="1411358"/>
            <a:ext cx="3736010" cy="2845567"/>
          </a:xfrm>
        </p:spPr>
        <p:txBody>
          <a:bodyPr vert="horz" lIns="91440" tIns="45720" rIns="91440" bIns="45720" rtlCol="0" anchor="b">
            <a:normAutofit/>
          </a:bodyPr>
          <a:lstStyle>
            <a:lvl1pPr>
              <a:defRPr lang="en-US" sz="3600" dirty="0"/>
            </a:lvl1pPr>
          </a:lstStyle>
          <a:p>
            <a:pPr lvl="0"/>
            <a:r>
              <a:rPr lang="en-US"/>
              <a:t>Click to edit Master title style</a:t>
            </a:r>
          </a:p>
        </p:txBody>
      </p:sp>
      <p:sp>
        <p:nvSpPr>
          <p:cNvPr id="20" name="Subtitle 2">
            <a:extLst>
              <a:ext uri="{FF2B5EF4-FFF2-40B4-BE49-F238E27FC236}">
                <a16:creationId xmlns:a16="http://schemas.microsoft.com/office/drawing/2014/main" id="{A132AEC4-FCF7-2D11-D3D9-B11462CDCF92}"/>
              </a:ext>
            </a:extLst>
          </p:cNvPr>
          <p:cNvSpPr>
            <a:spLocks noGrp="1"/>
          </p:cNvSpPr>
          <p:nvPr>
            <p:ph type="subTitle" idx="1"/>
          </p:nvPr>
        </p:nvSpPr>
        <p:spPr>
          <a:xfrm>
            <a:off x="7716621" y="4403039"/>
            <a:ext cx="3729915" cy="1123122"/>
          </a:xfrm>
          <a:prstGeom prst="rect">
            <a:avLst/>
          </a:prstGeom>
        </p:spPr>
        <p:txBody>
          <a:bodyPr vert="horz" lIns="91440" tIns="45720" rIns="91440" bIns="45720" rtlCol="0">
            <a:normAutofit/>
          </a:bodyPr>
          <a:lstStyle>
            <a:lvl1pPr marL="0" indent="0">
              <a:buNone/>
              <a:defRPr lang="en-US" sz="1400" dirty="0"/>
            </a:lvl1pPr>
          </a:lstStyle>
          <a:p>
            <a:pPr lvl="0"/>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rot="16200000">
            <a:off x="-2067574" y="2231727"/>
            <a:ext cx="4564362" cy="429208"/>
          </a:xfrm>
        </p:spPr>
        <p:txBody>
          <a:body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rot="16200000">
            <a:off x="-532639" y="5261154"/>
            <a:ext cx="1494490" cy="429205"/>
          </a:xfrm>
        </p:spPr>
        <p:txBody>
          <a:bodyPr/>
          <a:lstStyle>
            <a:lvl1pPr>
              <a:defRPr>
                <a:solidFill>
                  <a:schemeClr val="tx1"/>
                </a:solidFill>
                <a:effectLst/>
              </a:defRPr>
            </a:lvl1pPr>
          </a:lstStyle>
          <a:p>
            <a:fld id="{49B045A2-93A3-0245-952F-F70516988491}" type="datetime1">
              <a:rPr lang="en-US" smtClean="0"/>
              <a:t>9/8/2025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AEAA3239-9EA4-4A65-A281-97F994456D9F}" type="slidenum">
              <a:rPr lang="en-US" smtClean="0"/>
              <a:t>‹#›</a:t>
            </a:fld>
            <a:endParaRPr lang="en-US"/>
          </a:p>
        </p:txBody>
      </p:sp>
      <p:sp>
        <p:nvSpPr>
          <p:cNvPr id="18" name="Picture Placeholder 13">
            <a:extLst>
              <a:ext uri="{FF2B5EF4-FFF2-40B4-BE49-F238E27FC236}">
                <a16:creationId xmlns:a16="http://schemas.microsoft.com/office/drawing/2014/main" id="{2D414E7B-9F49-92EB-7F2B-395CE70FEEBA}"/>
              </a:ext>
            </a:extLst>
          </p:cNvPr>
          <p:cNvSpPr>
            <a:spLocks noGrp="1"/>
          </p:cNvSpPr>
          <p:nvPr>
            <p:ph type="pic" sz="quarter" idx="15" hasCustomPrompt="1"/>
          </p:nvPr>
        </p:nvSpPr>
        <p:spPr>
          <a:xfrm>
            <a:off x="597728" y="-6350"/>
            <a:ext cx="6656839" cy="6873766"/>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cxnSp>
        <p:nvCxnSpPr>
          <p:cNvPr id="7" name="Straight Connector 6">
            <a:extLst>
              <a:ext uri="{FF2B5EF4-FFF2-40B4-BE49-F238E27FC236}">
                <a16:creationId xmlns:a16="http://schemas.microsoft.com/office/drawing/2014/main" id="{A0C85949-E7A7-1597-9B25-6E4771C4834E}"/>
              </a:ext>
            </a:extLst>
          </p:cNvPr>
          <p:cNvCxnSpPr>
            <a:cxnSpLocks/>
          </p:cNvCxnSpPr>
          <p:nvPr userDrawn="1"/>
        </p:nvCxnSpPr>
        <p:spPr>
          <a:xfrm>
            <a:off x="7424272" y="164150"/>
            <a:ext cx="47677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ECB499A-44C1-4187-68C2-C06DFDB39E97}"/>
              </a:ext>
            </a:extLst>
          </p:cNvPr>
          <p:cNvCxnSpPr>
            <a:cxnSpLocks/>
          </p:cNvCxnSpPr>
          <p:nvPr userDrawn="1"/>
        </p:nvCxnSpPr>
        <p:spPr>
          <a:xfrm>
            <a:off x="74242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39F2815-A85D-9B68-7DDE-FE83662DD977}"/>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10374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5807522-A1BC-0AAD-E7B4-C948DF50EAC6}"/>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55A84E-CDD9-01F9-8DA0-BCAED7E43D04}"/>
              </a:ext>
            </a:extLst>
          </p:cNvPr>
          <p:cNvSpPr>
            <a:spLocks noGrp="1"/>
          </p:cNvSpPr>
          <p:nvPr>
            <p:ph type="title" hasCustomPrompt="1"/>
          </p:nvPr>
        </p:nvSpPr>
        <p:spPr>
          <a:xfrm>
            <a:off x="609599" y="634988"/>
            <a:ext cx="4754563" cy="5568895"/>
          </a:xfrm>
        </p:spPr>
        <p:txBody>
          <a:bodyPr anchor="ctr">
            <a:normAutofit/>
          </a:bodyPr>
          <a:lstStyle>
            <a:lvl1pPr algn="ctr">
              <a:defRPr sz="3600"/>
            </a:lvl1pPr>
          </a:lstStyle>
          <a:p>
            <a:r>
              <a:rPr lang="en-US"/>
              <a:t>Agenda</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A0B683C1-A69F-6246-93C5-635FEE862ABF}" type="datetime1">
              <a:rPr lang="en-US" smtClean="0"/>
              <a:t>9/8/2025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Content Placeholder 6">
            <a:extLst>
              <a:ext uri="{FF2B5EF4-FFF2-40B4-BE49-F238E27FC236}">
                <a16:creationId xmlns:a16="http://schemas.microsoft.com/office/drawing/2014/main" id="{731916B7-ECCD-C24F-03F1-DB5BB483E71F}"/>
              </a:ext>
            </a:extLst>
          </p:cNvPr>
          <p:cNvSpPr>
            <a:spLocks noGrp="1"/>
          </p:cNvSpPr>
          <p:nvPr>
            <p:ph sz="quarter" idx="13"/>
          </p:nvPr>
        </p:nvSpPr>
        <p:spPr>
          <a:xfrm>
            <a:off x="5725556" y="634989"/>
            <a:ext cx="5501871" cy="5568895"/>
          </a:xfrm>
          <a:prstGeom prst="rect">
            <a:avLst/>
          </a:prstGeom>
        </p:spPr>
        <p:txBody>
          <a:bodyPr anchor="ctr">
            <a:normAutofit/>
          </a:bodyPr>
          <a:lstStyle>
            <a:lvl1pPr marL="457200" indent="-457200">
              <a:buFont typeface="+mj-lt"/>
              <a:buAutoNum type="arabicPeriod"/>
              <a:defRPr sz="1400"/>
            </a:lvl1pPr>
            <a:lvl2pPr marL="685800" indent="-457200">
              <a:buFont typeface="+mj-lt"/>
              <a:buAutoNum type="arabicPeriod"/>
              <a:defRPr sz="1400"/>
            </a:lvl2pPr>
            <a:lvl3pPr marL="800100" indent="-342900">
              <a:buFont typeface="+mj-lt"/>
              <a:buAutoNum type="arabicPeriod"/>
              <a:defRPr sz="1400"/>
            </a:lvl3pPr>
            <a:lvl4pPr marL="1028700" indent="-342900">
              <a:buFont typeface="+mj-lt"/>
              <a:buAutoNum type="arabicPeriod"/>
              <a:defRPr sz="1400"/>
            </a:lvl4pPr>
            <a:lvl5pPr marL="1257300" indent="-342900">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 name="Straight Connector 1">
            <a:extLst>
              <a:ext uri="{FF2B5EF4-FFF2-40B4-BE49-F238E27FC236}">
                <a16:creationId xmlns:a16="http://schemas.microsoft.com/office/drawing/2014/main" id="{3739F038-F9FC-1926-4D71-CC8CA3499051}"/>
              </a:ext>
            </a:extLst>
          </p:cNvPr>
          <p:cNvCxnSpPr>
            <a:cxnSpLocks/>
          </p:cNvCxnSpPr>
          <p:nvPr userDrawn="1"/>
        </p:nvCxnSpPr>
        <p:spPr>
          <a:xfrm>
            <a:off x="5544868" y="164150"/>
            <a:ext cx="66471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A97BDF7-C98C-7BAF-72C0-73D855999627}"/>
              </a:ext>
            </a:extLst>
          </p:cNvPr>
          <p:cNvCxnSpPr>
            <a:cxnSpLocks/>
          </p:cNvCxnSpPr>
          <p:nvPr userDrawn="1"/>
        </p:nvCxnSpPr>
        <p:spPr>
          <a:xfrm>
            <a:off x="5544868"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43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Picture">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C92E087-D311-16FB-DFD8-7DFD79458D04}"/>
              </a:ext>
            </a:extLst>
          </p:cNvPr>
          <p:cNvCxnSpPr>
            <a:cxnSpLocks/>
          </p:cNvCxnSpPr>
          <p:nvPr userDrawn="1"/>
        </p:nvCxnSpPr>
        <p:spPr>
          <a:xfrm>
            <a:off x="4734117" y="164150"/>
            <a:ext cx="74578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B660C5CD-5D68-8F5D-7451-71E5050BBB85}"/>
              </a:ext>
            </a:extLst>
          </p:cNvPr>
          <p:cNvSpPr>
            <a:spLocks noGrp="1"/>
          </p:cNvSpPr>
          <p:nvPr>
            <p:ph type="title" hasCustomPrompt="1"/>
          </p:nvPr>
        </p:nvSpPr>
        <p:spPr>
          <a:xfrm>
            <a:off x="5366300" y="634989"/>
            <a:ext cx="5916508" cy="2010163"/>
          </a:xfrm>
        </p:spPr>
        <p:txBody>
          <a:bodyPr anchor="b">
            <a:normAutofit/>
          </a:bodyPr>
          <a:lstStyle>
            <a:lvl1pPr>
              <a:defRPr sz="3600"/>
            </a:lvl1pPr>
          </a:lstStyle>
          <a:p>
            <a:r>
              <a:rPr lang="en-US"/>
              <a:t>Agenda</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rot="16200000">
            <a:off x="-2067304" y="2231454"/>
            <a:ext cx="4564376" cy="429768"/>
          </a:xfrm>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rot="16200000">
            <a:off x="-532353" y="5260880"/>
            <a:ext cx="1494474" cy="429768"/>
          </a:xfrm>
        </p:spPr>
        <p:txBody>
          <a:bodyPr/>
          <a:lstStyle/>
          <a:p>
            <a:fld id="{1E1C6775-CD52-A54C-A886-04159AE48FCC}" type="datetime1">
              <a:rPr lang="en-US" smtClean="0"/>
              <a:t>9/8/2025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8" name="Picture Placeholder 7">
            <a:extLst>
              <a:ext uri="{FF2B5EF4-FFF2-40B4-BE49-F238E27FC236}">
                <a16:creationId xmlns:a16="http://schemas.microsoft.com/office/drawing/2014/main" id="{9AC20259-235D-F9C3-3788-C1457976F5AC}"/>
              </a:ext>
            </a:extLst>
          </p:cNvPr>
          <p:cNvSpPr>
            <a:spLocks noGrp="1"/>
          </p:cNvSpPr>
          <p:nvPr>
            <p:ph type="pic" sz="quarter" idx="14" hasCustomPrompt="1"/>
          </p:nvPr>
        </p:nvSpPr>
        <p:spPr>
          <a:xfrm>
            <a:off x="598329" y="0"/>
            <a:ext cx="3967253" cy="6858000"/>
          </a:xfrm>
          <a:prstGeom prst="rect">
            <a:avLst/>
          </a:prstGeom>
          <a:blipFill dpi="0" rotWithShape="1">
            <a:blip r:embed="rId2">
              <a:alphaModFix amt="60000"/>
            </a:blip>
            <a:srcRect/>
            <a:stretch>
              <a:fillRect/>
            </a:stretch>
          </a:blipFill>
        </p:spPr>
        <p:txBody>
          <a:bodyPr/>
          <a:lstStyle>
            <a:lvl1pPr marL="0" indent="0">
              <a:buNone/>
              <a:defRPr/>
            </a:lvl1pPr>
          </a:lstStyle>
          <a:p>
            <a:r>
              <a:rPr lang="en-US" b="1">
                <a:effectLst/>
              </a:rPr>
              <a:t> </a:t>
            </a:r>
            <a:endParaRPr lang="en-US"/>
          </a:p>
        </p:txBody>
      </p:sp>
      <p:cxnSp>
        <p:nvCxnSpPr>
          <p:cNvPr id="14" name="Straight Connector 13">
            <a:extLst>
              <a:ext uri="{FF2B5EF4-FFF2-40B4-BE49-F238E27FC236}">
                <a16:creationId xmlns:a16="http://schemas.microsoft.com/office/drawing/2014/main" id="{6EC5A10F-4276-544F-CA8D-14E3EDCA493B}"/>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6">
            <a:extLst>
              <a:ext uri="{FF2B5EF4-FFF2-40B4-BE49-F238E27FC236}">
                <a16:creationId xmlns:a16="http://schemas.microsoft.com/office/drawing/2014/main" id="{5CF91619-8B0D-4421-A55F-551E27448797}"/>
              </a:ext>
            </a:extLst>
          </p:cNvPr>
          <p:cNvSpPr>
            <a:spLocks noGrp="1"/>
          </p:cNvSpPr>
          <p:nvPr>
            <p:ph sz="quarter" idx="13"/>
          </p:nvPr>
        </p:nvSpPr>
        <p:spPr>
          <a:xfrm>
            <a:off x="5366301" y="2785844"/>
            <a:ext cx="5916507" cy="3436789"/>
          </a:xfrm>
          <a:prstGeom prst="rect">
            <a:avLst/>
          </a:prstGeom>
        </p:spPr>
        <p:txBody>
          <a:bodyPr>
            <a:normAutofit/>
          </a:bodyPr>
          <a:lstStyle>
            <a:lvl1pPr marL="457200" indent="-457200">
              <a:buFont typeface="+mj-lt"/>
              <a:buAutoNum type="arabicPeriod"/>
              <a:defRPr sz="1400"/>
            </a:lvl1pPr>
            <a:lvl2pPr marL="571500" indent="-342900">
              <a:buFont typeface="+mj-lt"/>
              <a:buAutoNum type="arabicPeriod"/>
              <a:defRPr sz="1400"/>
            </a:lvl2pPr>
            <a:lvl3pPr marL="800100" indent="-342900">
              <a:buFont typeface="+mj-lt"/>
              <a:buAutoNum type="arabicPeriod"/>
              <a:defRPr sz="1400"/>
            </a:lvl3pPr>
            <a:lvl4pPr marL="1028700" indent="-342900">
              <a:buFont typeface="+mj-lt"/>
              <a:buAutoNum type="arabicPeriod"/>
              <a:defRPr sz="1400"/>
            </a:lvl4pPr>
            <a:lvl5pPr>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a:extLst>
              <a:ext uri="{FF2B5EF4-FFF2-40B4-BE49-F238E27FC236}">
                <a16:creationId xmlns:a16="http://schemas.microsoft.com/office/drawing/2014/main" id="{33DCD739-74E4-2105-6F53-768C6751732F}"/>
              </a:ext>
            </a:extLst>
          </p:cNvPr>
          <p:cNvCxnSpPr>
            <a:cxnSpLocks/>
          </p:cNvCxnSpPr>
          <p:nvPr userDrawn="1"/>
        </p:nvCxnSpPr>
        <p:spPr>
          <a:xfrm>
            <a:off x="473411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291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p:bg>
      <p:bgRef idx="1001">
        <a:schemeClr val="bg1"/>
      </p:bgRef>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0124F2-891B-DC7A-86AD-C038AE8A6493}"/>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9341AF79-3F16-A8E7-007E-1A2980E81DD4}"/>
              </a:ext>
            </a:extLst>
          </p:cNvPr>
          <p:cNvSpPr>
            <a:spLocks noGrp="1"/>
          </p:cNvSpPr>
          <p:nvPr>
            <p:ph type="title"/>
          </p:nvPr>
        </p:nvSpPr>
        <p:spPr>
          <a:xfrm>
            <a:off x="2790911" y="2133600"/>
            <a:ext cx="6623436" cy="1070776"/>
          </a:xfrm>
        </p:spPr>
        <p:txBody>
          <a:bodyPr anchor="b">
            <a:noAutofit/>
          </a:bodyPr>
          <a:lstStyle>
            <a:lvl1pPr algn="ctr">
              <a:defRPr sz="3600"/>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3C33FAE-1362-BD4C-BD27-D14D765263BE}" type="datetime1">
              <a:rPr lang="en-US" smtClean="0"/>
              <a:t>9/8/2025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7" name="Straight Connector 6">
            <a:extLst>
              <a:ext uri="{FF2B5EF4-FFF2-40B4-BE49-F238E27FC236}">
                <a16:creationId xmlns:a16="http://schemas.microsoft.com/office/drawing/2014/main" id="{CD1D8F17-EF76-0E40-74BF-199C61642602}"/>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7">
            <a:extLst>
              <a:ext uri="{FF2B5EF4-FFF2-40B4-BE49-F238E27FC236}">
                <a16:creationId xmlns:a16="http://schemas.microsoft.com/office/drawing/2014/main" id="{C931F20E-084F-FB1E-5BCE-895E1E7C00A8}"/>
              </a:ext>
            </a:extLst>
          </p:cNvPr>
          <p:cNvSpPr>
            <a:spLocks noGrp="1"/>
          </p:cNvSpPr>
          <p:nvPr>
            <p:ph sz="quarter" idx="13"/>
          </p:nvPr>
        </p:nvSpPr>
        <p:spPr>
          <a:xfrm>
            <a:off x="3768786" y="3335364"/>
            <a:ext cx="4659735" cy="1645198"/>
          </a:xfrm>
          <a:prstGeom prst="rect">
            <a:avLst/>
          </a:prstGeo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09345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FA3D046-B01C-DBA5-51DF-DBED5201FE45}"/>
              </a:ext>
            </a:extLst>
          </p:cNvPr>
          <p:cNvSpPr>
            <a:spLocks noGrp="1"/>
          </p:cNvSpPr>
          <p:nvPr>
            <p:ph type="title"/>
          </p:nvPr>
        </p:nvSpPr>
        <p:spPr>
          <a:xfrm>
            <a:off x="612646" y="639308"/>
            <a:ext cx="3493858" cy="3456894"/>
          </a:xfrm>
        </p:spPr>
        <p:txBody>
          <a:bodyPr anchor="t">
            <a:normAutofit/>
          </a:bodyPr>
          <a:lstStyle>
            <a:lvl1pPr>
              <a:defRPr sz="3600"/>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325E669-05A6-404B-8715-25833A839546}" type="datetime1">
              <a:rPr lang="en-US" smtClean="0"/>
              <a:t>9/8/2025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3" name="Straight Connector 2">
            <a:extLst>
              <a:ext uri="{FF2B5EF4-FFF2-40B4-BE49-F238E27FC236}">
                <a16:creationId xmlns:a16="http://schemas.microsoft.com/office/drawing/2014/main" id="{A9054AC9-7FE7-AA63-76C1-0BB3E059FCEA}"/>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7">
            <a:extLst>
              <a:ext uri="{FF2B5EF4-FFF2-40B4-BE49-F238E27FC236}">
                <a16:creationId xmlns:a16="http://schemas.microsoft.com/office/drawing/2014/main" id="{6597F5E1-A046-AB64-9D7D-F213B99BA206}"/>
              </a:ext>
            </a:extLst>
          </p:cNvPr>
          <p:cNvSpPr>
            <a:spLocks noGrp="1"/>
          </p:cNvSpPr>
          <p:nvPr>
            <p:ph sz="quarter" idx="13"/>
          </p:nvPr>
        </p:nvSpPr>
        <p:spPr>
          <a:xfrm>
            <a:off x="4784847" y="634990"/>
            <a:ext cx="4956175" cy="34612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2A7D9751-738D-5DDB-78D9-0E6ADE16DBF4}"/>
              </a:ext>
            </a:extLst>
          </p:cNvPr>
          <p:cNvCxnSpPr>
            <a:cxnSpLocks/>
          </p:cNvCxnSpPr>
          <p:nvPr userDrawn="1"/>
        </p:nvCxnSpPr>
        <p:spPr>
          <a:xfrm>
            <a:off x="4447588" y="164150"/>
            <a:ext cx="77444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097523F-06BD-1944-4024-B46F8F3B01EF}"/>
              </a:ext>
            </a:extLst>
          </p:cNvPr>
          <p:cNvCxnSpPr>
            <a:cxnSpLocks/>
          </p:cNvCxnSpPr>
          <p:nvPr userDrawn="1"/>
        </p:nvCxnSpPr>
        <p:spPr>
          <a:xfrm>
            <a:off x="4447588"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82066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4">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78FADAF-0BCA-C95A-D2BE-C98740CF0EB8}"/>
              </a:ext>
            </a:extLst>
          </p:cNvPr>
          <p:cNvSpPr>
            <a:spLocks noGrp="1"/>
          </p:cNvSpPr>
          <p:nvPr>
            <p:ph type="title"/>
          </p:nvPr>
        </p:nvSpPr>
        <p:spPr>
          <a:xfrm>
            <a:off x="614678" y="634556"/>
            <a:ext cx="3923455" cy="4083580"/>
          </a:xfrm>
        </p:spPr>
        <p:txBody>
          <a:bodyPr anchor="t">
            <a:normAutofit/>
          </a:bodyPr>
          <a:lstStyle>
            <a:lvl1pPr>
              <a:defRPr sz="3600"/>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6DFBFE4-ABE6-4446-98A0-81193AB08FE6}" type="datetime1">
              <a:rPr lang="en-US" smtClean="0"/>
              <a:t>9/8/2025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3" name="Straight Connector 2">
            <a:extLst>
              <a:ext uri="{FF2B5EF4-FFF2-40B4-BE49-F238E27FC236}">
                <a16:creationId xmlns:a16="http://schemas.microsoft.com/office/drawing/2014/main" id="{D32B1FAB-0434-52D4-45F7-F1C56FA427F8}"/>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7">
            <a:extLst>
              <a:ext uri="{FF2B5EF4-FFF2-40B4-BE49-F238E27FC236}">
                <a16:creationId xmlns:a16="http://schemas.microsoft.com/office/drawing/2014/main" id="{3B645384-979B-3284-353F-AE6BA73B6308}"/>
              </a:ext>
            </a:extLst>
          </p:cNvPr>
          <p:cNvSpPr>
            <a:spLocks noGrp="1"/>
          </p:cNvSpPr>
          <p:nvPr>
            <p:ph sz="quarter" idx="13"/>
          </p:nvPr>
        </p:nvSpPr>
        <p:spPr>
          <a:xfrm>
            <a:off x="5156011" y="634990"/>
            <a:ext cx="6045390" cy="408357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1DE67CE-9944-D773-D6CE-6886E0FC7B92}"/>
              </a:ext>
            </a:extLst>
          </p:cNvPr>
          <p:cNvCxnSpPr>
            <a:cxnSpLocks/>
          </p:cNvCxnSpPr>
          <p:nvPr userDrawn="1"/>
        </p:nvCxnSpPr>
        <p:spPr>
          <a:xfrm>
            <a:off x="4845153" y="164150"/>
            <a:ext cx="73468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C4113B4-BD8F-E8D0-B91A-25A71EBD29DB}"/>
              </a:ext>
            </a:extLst>
          </p:cNvPr>
          <p:cNvCxnSpPr>
            <a:cxnSpLocks/>
          </p:cNvCxnSpPr>
          <p:nvPr userDrawn="1"/>
        </p:nvCxnSpPr>
        <p:spPr>
          <a:xfrm>
            <a:off x="484515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06218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5">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C402DE-0801-3DC8-B525-21BE7D10845C}"/>
              </a:ext>
            </a:extLst>
          </p:cNvPr>
          <p:cNvSpPr>
            <a:spLocks noGrp="1"/>
          </p:cNvSpPr>
          <p:nvPr>
            <p:ph type="title"/>
          </p:nvPr>
        </p:nvSpPr>
        <p:spPr>
          <a:xfrm>
            <a:off x="614677" y="634990"/>
            <a:ext cx="3496147" cy="4940661"/>
          </a:xfrm>
        </p:spPr>
        <p:txBody>
          <a:bodyPr anchor="t">
            <a:normAutofit/>
          </a:bodyPr>
          <a:lstStyle>
            <a:lvl1pPr>
              <a:defRPr sz="3600"/>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830A1E6-64A0-A640-8661-BD4B0C6BF0D6}" type="datetime1">
              <a:rPr lang="en-US" smtClean="0"/>
              <a:t>9/8/2025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3" name="Straight Connector 2">
            <a:extLst>
              <a:ext uri="{FF2B5EF4-FFF2-40B4-BE49-F238E27FC236}">
                <a16:creationId xmlns:a16="http://schemas.microsoft.com/office/drawing/2014/main" id="{68F4B9D1-5247-53CB-C1FC-9E3459BF16C4}"/>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7">
            <a:extLst>
              <a:ext uri="{FF2B5EF4-FFF2-40B4-BE49-F238E27FC236}">
                <a16:creationId xmlns:a16="http://schemas.microsoft.com/office/drawing/2014/main" id="{FAFB8F5C-FBC3-1AD5-7B6E-3D6E72CC8EDA}"/>
              </a:ext>
            </a:extLst>
          </p:cNvPr>
          <p:cNvSpPr>
            <a:spLocks noGrp="1"/>
          </p:cNvSpPr>
          <p:nvPr>
            <p:ph sz="quarter" idx="13"/>
          </p:nvPr>
        </p:nvSpPr>
        <p:spPr>
          <a:xfrm>
            <a:off x="4800600" y="634990"/>
            <a:ext cx="6775703" cy="49406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2E987FE6-F1FA-D76D-889F-27925E215AFE}"/>
              </a:ext>
            </a:extLst>
          </p:cNvPr>
          <p:cNvCxnSpPr>
            <a:cxnSpLocks/>
          </p:cNvCxnSpPr>
          <p:nvPr userDrawn="1"/>
        </p:nvCxnSpPr>
        <p:spPr>
          <a:xfrm>
            <a:off x="4447588" y="164150"/>
            <a:ext cx="77444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4D5175A-6AE4-265E-5E7C-0D58C0399013}"/>
              </a:ext>
            </a:extLst>
          </p:cNvPr>
          <p:cNvCxnSpPr>
            <a:cxnSpLocks/>
          </p:cNvCxnSpPr>
          <p:nvPr userDrawn="1"/>
        </p:nvCxnSpPr>
        <p:spPr>
          <a:xfrm>
            <a:off x="4447588"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740570"/>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6">
    <p:bg>
      <p:bgRef idx="1001">
        <a:schemeClr val="bg1"/>
      </p:bgRef>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A14E02C-EAB1-336F-35FC-74C50ABEE3F5}"/>
              </a:ext>
            </a:extLst>
          </p:cNvPr>
          <p:cNvSpPr>
            <a:spLocks noGrp="1"/>
          </p:cNvSpPr>
          <p:nvPr>
            <p:ph type="title"/>
          </p:nvPr>
        </p:nvSpPr>
        <p:spPr>
          <a:xfrm>
            <a:off x="612646" y="634991"/>
            <a:ext cx="3203979" cy="2960689"/>
          </a:xfrm>
        </p:spPr>
        <p:txBody>
          <a:bodyPr anchor="t">
            <a:normAutofit/>
          </a:bodyPr>
          <a:lstStyle>
            <a:lvl1pPr>
              <a:defRPr sz="3600"/>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4E2C4FF-3DB1-694D-98F8-CDB69183155A}" type="datetime1">
              <a:rPr lang="en-US" smtClean="0"/>
              <a:t>9/8/2025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3" name="Straight Connector 2">
            <a:extLst>
              <a:ext uri="{FF2B5EF4-FFF2-40B4-BE49-F238E27FC236}">
                <a16:creationId xmlns:a16="http://schemas.microsoft.com/office/drawing/2014/main" id="{CE7E8DAF-8174-2859-E029-6F85464CAC9F}"/>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228395-2719-9A44-CE27-6CFD8BD848E8}"/>
              </a:ext>
            </a:extLst>
          </p:cNvPr>
          <p:cNvCxnSpPr>
            <a:cxnSpLocks/>
          </p:cNvCxnSpPr>
          <p:nvPr userDrawn="1"/>
        </p:nvCxnSpPr>
        <p:spPr>
          <a:xfrm>
            <a:off x="4076527" y="164150"/>
            <a:ext cx="81154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83E6F6-12DD-3AC0-8C59-D6E9DEDA1456}"/>
              </a:ext>
            </a:extLst>
          </p:cNvPr>
          <p:cNvCxnSpPr>
            <a:cxnSpLocks/>
          </p:cNvCxnSpPr>
          <p:nvPr userDrawn="1"/>
        </p:nvCxnSpPr>
        <p:spPr>
          <a:xfrm>
            <a:off x="407652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7">
            <a:extLst>
              <a:ext uri="{FF2B5EF4-FFF2-40B4-BE49-F238E27FC236}">
                <a16:creationId xmlns:a16="http://schemas.microsoft.com/office/drawing/2014/main" id="{A0FAA1F1-BF1B-05BE-95CD-DAD1794AEEC3}"/>
              </a:ext>
            </a:extLst>
          </p:cNvPr>
          <p:cNvSpPr>
            <a:spLocks noGrp="1"/>
          </p:cNvSpPr>
          <p:nvPr>
            <p:ph sz="quarter" idx="13"/>
          </p:nvPr>
        </p:nvSpPr>
        <p:spPr>
          <a:xfrm>
            <a:off x="4336430" y="634990"/>
            <a:ext cx="7239873" cy="522128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18378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Picture">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CB705E-6980-8EA2-DEFB-527BC9F42B3C}"/>
              </a:ext>
            </a:extLst>
          </p:cNvPr>
          <p:cNvSpPr>
            <a:spLocks noGrp="1"/>
          </p:cNvSpPr>
          <p:nvPr>
            <p:ph type="title"/>
          </p:nvPr>
        </p:nvSpPr>
        <p:spPr>
          <a:xfrm>
            <a:off x="5195209" y="649229"/>
            <a:ext cx="6426389" cy="1315029"/>
          </a:xfrm>
        </p:spPr>
        <p:txBody>
          <a:bodyPr anchor="t"/>
          <a:lstStyle/>
          <a:p>
            <a:r>
              <a:rPr lang="en-US"/>
              <a:t>Click to edit Master title style</a:t>
            </a:r>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rot="16200000">
            <a:off x="-2067304" y="2231454"/>
            <a:ext cx="4564376" cy="429768"/>
          </a:xfrm>
        </p:spPr>
        <p:txBody>
          <a:bodyPr/>
          <a:lstStyle/>
          <a:p>
            <a:r>
              <a:rPr lang="en-US"/>
              <a:t>SAMPLE FOOTER TEXT</a:t>
            </a:r>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rot="16200000">
            <a:off x="-532354" y="5260879"/>
            <a:ext cx="1494475" cy="429768"/>
          </a:xfrm>
        </p:spPr>
        <p:txBody>
          <a:bodyPr/>
          <a:lstStyle/>
          <a:p>
            <a:fld id="{3B20CA3A-3B93-8A4D-A86D-073A7B7FB78B}" type="datetime1">
              <a:rPr lang="en-US" smtClean="0"/>
              <a:t>9/8/2025</a:t>
            </a:fld>
            <a:endParaRPr lang="en-US"/>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98328" y="1"/>
            <a:ext cx="3955689" cy="6858000"/>
          </a:xfrm>
          <a:prstGeom prst="rect">
            <a:avLst/>
          </a:prstGeom>
          <a:blipFill dpi="0" rotWithShape="1">
            <a:blip r:embed="rId2">
              <a:alphaModFix amt="60000"/>
            </a:blip>
            <a:srcRect/>
            <a:stretch>
              <a:fillRect l="-2278" r="-6699"/>
            </a:stretch>
          </a:blipFill>
        </p:spPr>
        <p:txBody>
          <a:bodyPr/>
          <a:lstStyle>
            <a:lvl1pPr marL="0" indent="0">
              <a:buNone/>
              <a:defRPr/>
            </a:lvl1pPr>
          </a:lstStyle>
          <a:p>
            <a:r>
              <a:rPr lang="en-US"/>
              <a:t> </a:t>
            </a:r>
          </a:p>
        </p:txBody>
      </p:sp>
      <p:sp>
        <p:nvSpPr>
          <p:cNvPr id="13" name="Content Placeholder 7">
            <a:extLst>
              <a:ext uri="{FF2B5EF4-FFF2-40B4-BE49-F238E27FC236}">
                <a16:creationId xmlns:a16="http://schemas.microsoft.com/office/drawing/2014/main" id="{1DEA9FDC-933A-D673-02B2-DFC917E1F183}"/>
              </a:ext>
            </a:extLst>
          </p:cNvPr>
          <p:cNvSpPr>
            <a:spLocks noGrp="1"/>
          </p:cNvSpPr>
          <p:nvPr>
            <p:ph sz="quarter" idx="14"/>
          </p:nvPr>
        </p:nvSpPr>
        <p:spPr>
          <a:xfrm>
            <a:off x="5196566" y="2129468"/>
            <a:ext cx="6418935" cy="4093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8F3207AA-DF92-4449-9316-61475F014448}"/>
              </a:ext>
            </a:extLst>
          </p:cNvPr>
          <p:cNvCxnSpPr>
            <a:cxnSpLocks/>
          </p:cNvCxnSpPr>
          <p:nvPr userDrawn="1"/>
        </p:nvCxnSpPr>
        <p:spPr>
          <a:xfrm>
            <a:off x="4554017" y="164150"/>
            <a:ext cx="76379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34805F9-D010-6E54-928C-1EBB88CBA9D3}"/>
              </a:ext>
            </a:extLst>
          </p:cNvPr>
          <p:cNvCxnSpPr>
            <a:cxnSpLocks/>
          </p:cNvCxnSpPr>
          <p:nvPr userDrawn="1"/>
        </p:nvCxnSpPr>
        <p:spPr>
          <a:xfrm>
            <a:off x="4558521"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A487952-A86B-7C85-B4C5-3B9E9DED85AF}"/>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19259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icture 2">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54697B-6BB0-3017-1C4B-D8473D35C9F1}"/>
              </a:ext>
            </a:extLst>
          </p:cNvPr>
          <p:cNvSpPr>
            <a:spLocks noGrp="1"/>
          </p:cNvSpPr>
          <p:nvPr>
            <p:ph type="title"/>
          </p:nvPr>
        </p:nvSpPr>
        <p:spPr>
          <a:xfrm>
            <a:off x="612647" y="634999"/>
            <a:ext cx="6339541" cy="1191320"/>
          </a:xfrm>
        </p:spPr>
        <p:txBody>
          <a:bodyPr anchor="t"/>
          <a:lstStyle/>
          <a:p>
            <a:r>
              <a:rPr lang="en-US"/>
              <a:t>Click to edit Master title style</a:t>
            </a:r>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rot="16200000">
            <a:off x="-2067302" y="2231454"/>
            <a:ext cx="4564376" cy="429768"/>
          </a:xfrm>
        </p:spPr>
        <p:txBody>
          <a:bodyPr/>
          <a:lstStyle/>
          <a:p>
            <a:r>
              <a:rPr lang="en-US"/>
              <a:t>SAMPLE FOOTER TEXT</a:t>
            </a:r>
          </a:p>
        </p:txBody>
      </p:sp>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rot="16200000">
            <a:off x="-532352" y="5260879"/>
            <a:ext cx="1494475" cy="429768"/>
          </a:xfrm>
        </p:spPr>
        <p:txBody>
          <a:bodyPr/>
          <a:lstStyle/>
          <a:p>
            <a:fld id="{83FF3418-23F6-0E41-81BF-3ADC067979C5}" type="datetime1">
              <a:rPr lang="en-US" smtClean="0"/>
              <a:t>9/8/2025</a:t>
            </a:fld>
            <a:endParaRPr lang="en-US"/>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1" y="6492875"/>
            <a:ext cx="429207" cy="365125"/>
          </a:xfrm>
        </p:spPr>
        <p:txBody>
          <a:bodyPr/>
          <a:lstStyle/>
          <a:p>
            <a:fld id="{CC057153-B650-4DEB-B370-79DDCFDCE934}" type="slidenum">
              <a:rPr lang="en-US" smtClean="0"/>
              <a:t>‹#›</a:t>
            </a:fld>
            <a:endParaRPr lang="en-US"/>
          </a:p>
        </p:txBody>
      </p:sp>
      <p:cxnSp>
        <p:nvCxnSpPr>
          <p:cNvPr id="3" name="Straight Connector 2">
            <a:extLst>
              <a:ext uri="{FF2B5EF4-FFF2-40B4-BE49-F238E27FC236}">
                <a16:creationId xmlns:a16="http://schemas.microsoft.com/office/drawing/2014/main" id="{967BDF5B-E352-4558-1EFA-37F504BFE32E}"/>
              </a:ext>
            </a:extLst>
          </p:cNvPr>
          <p:cNvCxnSpPr>
            <a:cxnSpLocks/>
          </p:cNvCxnSpPr>
          <p:nvPr userDrawn="1"/>
        </p:nvCxnSpPr>
        <p:spPr>
          <a:xfrm>
            <a:off x="429208" y="164150"/>
            <a:ext cx="71911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071AEEC6-CCC7-7524-30CC-97FFD70292E7}"/>
              </a:ext>
            </a:extLst>
          </p:cNvPr>
          <p:cNvSpPr>
            <a:spLocks noGrp="1"/>
          </p:cNvSpPr>
          <p:nvPr>
            <p:ph sz="quarter" idx="14"/>
          </p:nvPr>
        </p:nvSpPr>
        <p:spPr>
          <a:xfrm>
            <a:off x="612774" y="1975104"/>
            <a:ext cx="6339414" cy="422899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624831" y="0"/>
            <a:ext cx="4567169" cy="6858000"/>
          </a:xfrm>
          <a:prstGeom prst="rect">
            <a:avLst/>
          </a:prstGeom>
          <a:blipFill dpi="0" rotWithShape="1">
            <a:blip r:embed="rId2">
              <a:alphaModFix amt="60000"/>
            </a:blip>
            <a:srcRect/>
            <a:stretch>
              <a:fillRect/>
            </a:stretch>
          </a:blipFill>
        </p:spPr>
        <p:txBody>
          <a:bodyPr/>
          <a:lstStyle>
            <a:lvl1pPr marL="0" indent="0">
              <a:buNone/>
              <a:defRPr/>
            </a:lvl1pPr>
          </a:lstStyle>
          <a:p>
            <a:r>
              <a:rPr lang="en-US"/>
              <a:t> </a:t>
            </a:r>
          </a:p>
        </p:txBody>
      </p:sp>
      <p:cxnSp>
        <p:nvCxnSpPr>
          <p:cNvPr id="6" name="Straight Connector 5">
            <a:extLst>
              <a:ext uri="{FF2B5EF4-FFF2-40B4-BE49-F238E27FC236}">
                <a16:creationId xmlns:a16="http://schemas.microsoft.com/office/drawing/2014/main" id="{D02BFE52-C7C3-A7E3-F6D9-EDECDF40EF56}"/>
              </a:ext>
            </a:extLst>
          </p:cNvPr>
          <p:cNvCxnSpPr>
            <a:cxnSpLocks/>
          </p:cNvCxnSpPr>
          <p:nvPr userDrawn="1"/>
        </p:nvCxnSpPr>
        <p:spPr>
          <a:xfrm>
            <a:off x="762032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1C0473F-E6DB-D181-43D0-0D5C945184BB}"/>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68489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3">
    <p:bg>
      <p:bgRef idx="1001">
        <a:schemeClr val="bg1"/>
      </p:bgRef>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5514FA0-05E8-2961-1038-EAF5251DC614}"/>
              </a:ext>
            </a:extLst>
          </p:cNvPr>
          <p:cNvSpPr>
            <a:spLocks noGrp="1"/>
          </p:cNvSpPr>
          <p:nvPr>
            <p:ph type="title"/>
          </p:nvPr>
        </p:nvSpPr>
        <p:spPr>
          <a:xfrm>
            <a:off x="4487024" y="634999"/>
            <a:ext cx="6950232" cy="1124525"/>
          </a:xfrm>
        </p:spPr>
        <p:txBody>
          <a:bodyPr anchor="t"/>
          <a:lstStyle/>
          <a:p>
            <a:r>
              <a:rPr lang="en-US"/>
              <a:t>Click to edit Master title style</a:t>
            </a:r>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rot="16200000">
            <a:off x="-2067304" y="2231454"/>
            <a:ext cx="4564376" cy="429768"/>
          </a:xfrm>
        </p:spPr>
        <p:txBody>
          <a:bodyPr/>
          <a:lstStyle/>
          <a:p>
            <a:r>
              <a:rPr lang="en-US"/>
              <a:t>SAMPLE FOOTER TEXT</a:t>
            </a:r>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rot="16200000">
            <a:off x="-532354" y="5260879"/>
            <a:ext cx="1494474" cy="429768"/>
          </a:xfrm>
        </p:spPr>
        <p:txBody>
          <a:bodyPr/>
          <a:lstStyle/>
          <a:p>
            <a:fld id="{F2A5EBC1-EEC5-7C42-832C-A9026EE0BC29}" type="datetime1">
              <a:rPr lang="en-US" smtClean="0"/>
              <a:t>9/8/2025</a:t>
            </a:fld>
            <a:endParaRPr lang="en-US"/>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CC057153-B650-4DEB-B370-79DDCFDCE934}" type="slidenum">
              <a:rPr lang="en-US" smtClean="0"/>
              <a:t>‹#›</a:t>
            </a:fld>
            <a:endParaRPr lang="en-US"/>
          </a:p>
        </p:txBody>
      </p:sp>
      <p:cxnSp>
        <p:nvCxnSpPr>
          <p:cNvPr id="10" name="Straight Connector 9">
            <a:extLst>
              <a:ext uri="{FF2B5EF4-FFF2-40B4-BE49-F238E27FC236}">
                <a16:creationId xmlns:a16="http://schemas.microsoft.com/office/drawing/2014/main" id="{5EA26726-2193-5028-87FF-55119A73A643}"/>
              </a:ext>
            </a:extLst>
          </p:cNvPr>
          <p:cNvCxnSpPr>
            <a:cxnSpLocks/>
          </p:cNvCxnSpPr>
          <p:nvPr userDrawn="1"/>
        </p:nvCxnSpPr>
        <p:spPr>
          <a:xfrm>
            <a:off x="3854841" y="164150"/>
            <a:ext cx="83371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98328" y="0"/>
            <a:ext cx="3256513" cy="6858000"/>
          </a:xfrm>
          <a:prstGeom prst="rect">
            <a:avLst/>
          </a:prstGeom>
          <a:blipFill dpi="0" rotWithShape="1">
            <a:blip r:embed="rId2">
              <a:alphaModFix amt="60000"/>
            </a:blip>
            <a:srcRect/>
            <a:stretch>
              <a:fillRect l="-74" r="-74"/>
            </a:stretch>
          </a:blipFill>
        </p:spPr>
        <p:txBody>
          <a:bodyPr/>
          <a:lstStyle>
            <a:lvl1pPr marL="0" indent="0">
              <a:buNone/>
              <a:defRPr/>
            </a:lvl1pPr>
          </a:lstStyle>
          <a:p>
            <a:r>
              <a:rPr lang="en-US"/>
              <a:t> </a:t>
            </a:r>
          </a:p>
        </p:txBody>
      </p:sp>
      <p:cxnSp>
        <p:nvCxnSpPr>
          <p:cNvPr id="5" name="Straight Connector 4">
            <a:extLst>
              <a:ext uri="{FF2B5EF4-FFF2-40B4-BE49-F238E27FC236}">
                <a16:creationId xmlns:a16="http://schemas.microsoft.com/office/drawing/2014/main" id="{1FAA0E72-1F2C-EAE4-77B7-9FF7C88D21DD}"/>
              </a:ext>
            </a:extLst>
          </p:cNvPr>
          <p:cNvCxnSpPr>
            <a:cxnSpLocks/>
          </p:cNvCxnSpPr>
          <p:nvPr userDrawn="1"/>
        </p:nvCxnSpPr>
        <p:spPr>
          <a:xfrm>
            <a:off x="3854841"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EA80D3F-C3CE-0859-0D1F-594C0503DBAA}"/>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7">
            <a:extLst>
              <a:ext uri="{FF2B5EF4-FFF2-40B4-BE49-F238E27FC236}">
                <a16:creationId xmlns:a16="http://schemas.microsoft.com/office/drawing/2014/main" id="{7A9AAC07-CAB1-CF16-5C97-C863D7E6BD22}"/>
              </a:ext>
            </a:extLst>
          </p:cNvPr>
          <p:cNvSpPr>
            <a:spLocks noGrp="1"/>
          </p:cNvSpPr>
          <p:nvPr>
            <p:ph sz="quarter" idx="14"/>
          </p:nvPr>
        </p:nvSpPr>
        <p:spPr>
          <a:xfrm>
            <a:off x="4487024" y="1879608"/>
            <a:ext cx="6950232" cy="43433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862522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E5A671A-CD1D-3726-5EBC-4251B0B1F630}"/>
              </a:ext>
            </a:extLst>
          </p:cNvPr>
          <p:cNvCxnSpPr/>
          <p:nvPr/>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6" y="634991"/>
            <a:ext cx="11323505" cy="755659"/>
          </a:xfrm>
        </p:spPr>
        <p:txBody>
          <a:body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rot="16200000">
            <a:off x="-2067304" y="2241964"/>
            <a:ext cx="4564376" cy="429768"/>
          </a:xfrm>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53ED406-9BBB-8243-8F57-F2904DFCFBBC}" type="datetime1">
              <a:rPr lang="en-US" smtClean="0"/>
              <a:t>9/8/2025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9" name="Straight Connector 8">
            <a:extLst>
              <a:ext uri="{FF2B5EF4-FFF2-40B4-BE49-F238E27FC236}">
                <a16:creationId xmlns:a16="http://schemas.microsoft.com/office/drawing/2014/main" id="{652BC221-6328-07B8-5E00-E12DFAC6BF43}"/>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6" y="1572050"/>
            <a:ext cx="11323505" cy="4920463"/>
          </a:xfrm>
          <a:prstGeom prst="rect">
            <a:avLst/>
          </a:prstGeo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36098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Picture 4">
    <p:bg>
      <p:bgRef idx="1001">
        <a:schemeClr val="bg1"/>
      </p:bgRef>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16649CF-C20C-7376-D09A-88A289B7A347}"/>
              </a:ext>
            </a:extLst>
          </p:cNvPr>
          <p:cNvCxnSpPr>
            <a:cxnSpLocks/>
          </p:cNvCxnSpPr>
          <p:nvPr userDrawn="1"/>
        </p:nvCxnSpPr>
        <p:spPr>
          <a:xfrm>
            <a:off x="429208" y="164150"/>
            <a:ext cx="85062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2035DE79-838A-407A-D882-E2ECC332BA37}"/>
              </a:ext>
            </a:extLst>
          </p:cNvPr>
          <p:cNvSpPr>
            <a:spLocks noGrp="1"/>
          </p:cNvSpPr>
          <p:nvPr>
            <p:ph type="title"/>
          </p:nvPr>
        </p:nvSpPr>
        <p:spPr>
          <a:xfrm>
            <a:off x="612646" y="634999"/>
            <a:ext cx="8053370" cy="932688"/>
          </a:xfrm>
        </p:spPr>
        <p:txBody>
          <a:bodyPr anchor="t"/>
          <a:lstStyle/>
          <a:p>
            <a:r>
              <a:rPr lang="en-US"/>
              <a:t>Click to edit Master title style</a:t>
            </a:r>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rot="16200000">
            <a:off x="-2067302" y="2231454"/>
            <a:ext cx="4564376" cy="429768"/>
          </a:xfrm>
        </p:spPr>
        <p:txBody>
          <a:bodyPr/>
          <a:lstStyle/>
          <a:p>
            <a:r>
              <a:rPr lang="en-US"/>
              <a:t>SAMPLE FOOTER TEXT</a:t>
            </a:r>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rot="16200000">
            <a:off x="-532352" y="5260879"/>
            <a:ext cx="1494475" cy="429768"/>
          </a:xfrm>
        </p:spPr>
        <p:txBody>
          <a:bodyPr/>
          <a:lstStyle/>
          <a:p>
            <a:fld id="{0CAB06F6-E685-BB44-8251-DAABC7824548}" type="datetime1">
              <a:rPr lang="en-US" smtClean="0"/>
              <a:t>9/8/2025</a:t>
            </a:fld>
            <a:endParaRPr lang="en-US"/>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1" y="6492240"/>
            <a:ext cx="429207" cy="365125"/>
          </a:xfrm>
        </p:spPr>
        <p:txBody>
          <a:bodyPr/>
          <a:lstStyle/>
          <a:p>
            <a:fld id="{CC057153-B650-4DEB-B370-79DDCFDCE934}" type="slidenum">
              <a:rPr lang="en-US" smtClean="0"/>
              <a:t>‹#›</a:t>
            </a:fld>
            <a:endParaRPr lang="en-US"/>
          </a:p>
        </p:txBody>
      </p:sp>
      <p:cxnSp>
        <p:nvCxnSpPr>
          <p:cNvPr id="12" name="Straight Connector 11">
            <a:extLst>
              <a:ext uri="{FF2B5EF4-FFF2-40B4-BE49-F238E27FC236}">
                <a16:creationId xmlns:a16="http://schemas.microsoft.com/office/drawing/2014/main" id="{BB030F47-B045-036A-B67B-EF84DE9E2A8D}"/>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7">
            <a:extLst>
              <a:ext uri="{FF2B5EF4-FFF2-40B4-BE49-F238E27FC236}">
                <a16:creationId xmlns:a16="http://schemas.microsoft.com/office/drawing/2014/main" id="{74611DE4-D3F2-8522-9161-AA66017D25C5}"/>
              </a:ext>
            </a:extLst>
          </p:cNvPr>
          <p:cNvSpPr>
            <a:spLocks noGrp="1"/>
          </p:cNvSpPr>
          <p:nvPr>
            <p:ph sz="quarter" idx="14"/>
          </p:nvPr>
        </p:nvSpPr>
        <p:spPr>
          <a:xfrm>
            <a:off x="612646" y="1710153"/>
            <a:ext cx="8053370" cy="453537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Picture Placeholder 10">
            <a:extLst>
              <a:ext uri="{FF2B5EF4-FFF2-40B4-BE49-F238E27FC236}">
                <a16:creationId xmlns:a16="http://schemas.microsoft.com/office/drawing/2014/main" id="{30B91F0A-C479-FEF7-833F-CCE5C4EB4617}"/>
              </a:ext>
            </a:extLst>
          </p:cNvPr>
          <p:cNvSpPr>
            <a:spLocks noGrp="1"/>
          </p:cNvSpPr>
          <p:nvPr>
            <p:ph type="pic" sz="quarter" idx="13" hasCustomPrompt="1"/>
          </p:nvPr>
        </p:nvSpPr>
        <p:spPr>
          <a:xfrm>
            <a:off x="8935487" y="0"/>
            <a:ext cx="3256513" cy="6858000"/>
          </a:xfrm>
          <a:prstGeom prst="rect">
            <a:avLst/>
          </a:prstGeom>
          <a:blipFill dpi="0" rotWithShape="1">
            <a:blip r:embed="rId2">
              <a:alphaModFix amt="60000"/>
            </a:blip>
            <a:srcRect/>
            <a:stretch>
              <a:fillRect/>
            </a:stretch>
          </a:blipFill>
        </p:spPr>
        <p:txBody>
          <a:bodyPr/>
          <a:lstStyle>
            <a:lvl1pPr marL="0" indent="0">
              <a:buNone/>
              <a:defRPr/>
            </a:lvl1pPr>
          </a:lstStyle>
          <a:p>
            <a:r>
              <a:rPr lang="en-US"/>
              <a:t> </a:t>
            </a:r>
          </a:p>
        </p:txBody>
      </p:sp>
      <p:cxnSp>
        <p:nvCxnSpPr>
          <p:cNvPr id="6" name="Straight Connector 5">
            <a:extLst>
              <a:ext uri="{FF2B5EF4-FFF2-40B4-BE49-F238E27FC236}">
                <a16:creationId xmlns:a16="http://schemas.microsoft.com/office/drawing/2014/main" id="{83378864-FFEC-CA89-08FD-A1FFF3F03CA9}"/>
              </a:ext>
            </a:extLst>
          </p:cNvPr>
          <p:cNvCxnSpPr>
            <a:cxnSpLocks/>
          </p:cNvCxnSpPr>
          <p:nvPr userDrawn="1"/>
        </p:nvCxnSpPr>
        <p:spPr>
          <a:xfrm>
            <a:off x="893548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86759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5">
    <p:bg>
      <p:bgRef idx="1001">
        <a:schemeClr val="bg1"/>
      </p:bgRef>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F30E7C-B7B6-19F0-A56E-A9173599A966}"/>
              </a:ext>
            </a:extLst>
          </p:cNvPr>
          <p:cNvSpPr>
            <a:spLocks noGrp="1"/>
          </p:cNvSpPr>
          <p:nvPr>
            <p:ph type="title"/>
          </p:nvPr>
        </p:nvSpPr>
        <p:spPr>
          <a:xfrm>
            <a:off x="7094553" y="634999"/>
            <a:ext cx="4477512" cy="1328932"/>
          </a:xfrm>
        </p:spPr>
        <p:txBody>
          <a:bodyPr anchor="t">
            <a:noAutofit/>
          </a:bodyPr>
          <a:lstStyle>
            <a:lvl1pPr>
              <a:defRPr sz="3600"/>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rot="16200000">
            <a:off x="-2067304" y="2231454"/>
            <a:ext cx="4564376" cy="42976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rot="16200000">
            <a:off x="-531666" y="5260191"/>
            <a:ext cx="1493097" cy="429768"/>
          </a:xfrm>
        </p:spPr>
        <p:txBody>
          <a:bodyPr/>
          <a:lstStyle>
            <a:lvl1pPr>
              <a:defRPr>
                <a:solidFill>
                  <a:schemeClr val="tx1"/>
                </a:solidFill>
                <a:effectLst/>
              </a:defRPr>
            </a:lvl1pPr>
          </a:lstStyle>
          <a:p>
            <a:fld id="{18FB12C4-D228-0548-ADB4-1A4C8851F4D3}"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10" name="Straight Connector 9">
            <a:extLst>
              <a:ext uri="{FF2B5EF4-FFF2-40B4-BE49-F238E27FC236}">
                <a16:creationId xmlns:a16="http://schemas.microsoft.com/office/drawing/2014/main" id="{B44E0F01-74F8-4E05-0BF9-107555BA139C}"/>
              </a:ext>
            </a:extLst>
          </p:cNvPr>
          <p:cNvCxnSpPr>
            <a:cxnSpLocks/>
          </p:cNvCxnSpPr>
          <p:nvPr userDrawn="1"/>
        </p:nvCxnSpPr>
        <p:spPr>
          <a:xfrm>
            <a:off x="6453101" y="164150"/>
            <a:ext cx="5738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09599" y="0"/>
            <a:ext cx="5843502" cy="6858000"/>
          </a:xfrm>
          <a:prstGeom prst="rect">
            <a:avLst/>
          </a:prstGeom>
          <a:blipFill dpi="0" rotWithShape="1">
            <a:blip r:embed="rId2">
              <a:alphaModFix amt="60000"/>
            </a:blip>
            <a:srcRect/>
            <a:stretch>
              <a:fillRect/>
            </a:stretch>
          </a:blipFill>
        </p:spPr>
        <p:txBody>
          <a:bodyPr/>
          <a:lstStyle>
            <a:lvl1pPr marL="0" indent="0">
              <a:buNone/>
              <a:defRPr/>
            </a:lvl1pPr>
          </a:lstStyle>
          <a:p>
            <a:r>
              <a:rPr lang="en-US"/>
              <a:t> </a:t>
            </a:r>
          </a:p>
        </p:txBody>
      </p:sp>
      <p:cxnSp>
        <p:nvCxnSpPr>
          <p:cNvPr id="3" name="Straight Connector 2">
            <a:extLst>
              <a:ext uri="{FF2B5EF4-FFF2-40B4-BE49-F238E27FC236}">
                <a16:creationId xmlns:a16="http://schemas.microsoft.com/office/drawing/2014/main" id="{A85E70CC-C7D7-B9CE-493E-0579781D2D31}"/>
              </a:ext>
            </a:extLst>
          </p:cNvPr>
          <p:cNvCxnSpPr>
            <a:cxnSpLocks/>
          </p:cNvCxnSpPr>
          <p:nvPr userDrawn="1"/>
        </p:nvCxnSpPr>
        <p:spPr>
          <a:xfrm>
            <a:off x="6453101"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E830231-922B-910E-CA0F-2B635AE5E80F}"/>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7">
            <a:extLst>
              <a:ext uri="{FF2B5EF4-FFF2-40B4-BE49-F238E27FC236}">
                <a16:creationId xmlns:a16="http://schemas.microsoft.com/office/drawing/2014/main" id="{2805764E-60E5-FE62-A39B-C399C892CA28}"/>
              </a:ext>
            </a:extLst>
          </p:cNvPr>
          <p:cNvSpPr>
            <a:spLocks noGrp="1"/>
          </p:cNvSpPr>
          <p:nvPr>
            <p:ph sz="quarter" idx="15"/>
          </p:nvPr>
        </p:nvSpPr>
        <p:spPr>
          <a:xfrm>
            <a:off x="7094553" y="2110570"/>
            <a:ext cx="4477512" cy="428257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745928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icture 6">
    <p:bg>
      <p:bgRef idx="1001">
        <a:schemeClr val="bg1"/>
      </p:bgRef>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78C3E4-9A2C-A408-E558-ACBB88C70840}"/>
              </a:ext>
            </a:extLst>
          </p:cNvPr>
          <p:cNvSpPr>
            <a:spLocks noGrp="1"/>
          </p:cNvSpPr>
          <p:nvPr>
            <p:ph type="title"/>
          </p:nvPr>
        </p:nvSpPr>
        <p:spPr>
          <a:xfrm>
            <a:off x="612649" y="632326"/>
            <a:ext cx="4494189" cy="1288169"/>
          </a:xfrm>
        </p:spPr>
        <p:txBody>
          <a:bodyPr anchor="t">
            <a:noAutofit/>
          </a:bodyPr>
          <a:lstStyle>
            <a:lvl1pPr>
              <a:defRPr sz="3600"/>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rot="16200000">
            <a:off x="-2071905" y="2231455"/>
            <a:ext cx="4564377" cy="429768"/>
          </a:xfrm>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rot="16200000">
            <a:off x="-536954" y="5260879"/>
            <a:ext cx="1494474" cy="429768"/>
          </a:xfrm>
        </p:spPr>
        <p:txBody>
          <a:bodyPr/>
          <a:lstStyle/>
          <a:p>
            <a:fld id="{2992CB46-8CF1-8348-978D-ADB871DB2637}"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601" y="6492240"/>
            <a:ext cx="429207" cy="365760"/>
          </a:xfrm>
        </p:spPr>
        <p:txBody>
          <a:bodyPr/>
          <a:lstStyle>
            <a:lvl1pPr>
              <a:defRPr>
                <a:solidFill>
                  <a:schemeClr val="tx1"/>
                </a:solidFill>
                <a:effectLst/>
              </a:defRPr>
            </a:lvl1pPr>
          </a:lstStyle>
          <a:p>
            <a:fld id="{CC057153-B650-4DEB-B370-79DDCFDCE934}" type="slidenum">
              <a:rPr lang="en-US" smtClean="0"/>
              <a:pPr/>
              <a:t>‹#›</a:t>
            </a:fld>
            <a:endParaRPr lang="en-US"/>
          </a:p>
        </p:txBody>
      </p:sp>
      <p:sp>
        <p:nvSpPr>
          <p:cNvPr id="9" name="Content Placeholder 7">
            <a:extLst>
              <a:ext uri="{FF2B5EF4-FFF2-40B4-BE49-F238E27FC236}">
                <a16:creationId xmlns:a16="http://schemas.microsoft.com/office/drawing/2014/main" id="{3FB30328-57E8-EA3D-F9A4-154570AE3DF0}"/>
              </a:ext>
            </a:extLst>
          </p:cNvPr>
          <p:cNvSpPr>
            <a:spLocks noGrp="1"/>
          </p:cNvSpPr>
          <p:nvPr>
            <p:ph sz="quarter" idx="14"/>
          </p:nvPr>
        </p:nvSpPr>
        <p:spPr>
          <a:xfrm>
            <a:off x="612775" y="2068714"/>
            <a:ext cx="4494063" cy="41569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0">
            <a:extLst>
              <a:ext uri="{FF2B5EF4-FFF2-40B4-BE49-F238E27FC236}">
                <a16:creationId xmlns:a16="http://schemas.microsoft.com/office/drawing/2014/main" id="{39DAEF4D-3959-2C17-59C0-0C51806BBED5}"/>
              </a:ext>
            </a:extLst>
          </p:cNvPr>
          <p:cNvSpPr>
            <a:spLocks noGrp="1"/>
          </p:cNvSpPr>
          <p:nvPr>
            <p:ph type="pic" sz="quarter" idx="15" hasCustomPrompt="1"/>
          </p:nvPr>
        </p:nvSpPr>
        <p:spPr>
          <a:xfrm>
            <a:off x="5658928" y="0"/>
            <a:ext cx="6533072" cy="6858000"/>
          </a:xfrm>
          <a:prstGeom prst="rect">
            <a:avLst/>
          </a:prstGeom>
          <a:blipFill dpi="0" rotWithShape="1">
            <a:blip r:embed="rId2">
              <a:alphaModFix amt="60000"/>
            </a:blip>
            <a:srcRect/>
            <a:stretch>
              <a:fillRect l="-154" r="-154"/>
            </a:stretch>
          </a:blipFill>
        </p:spPr>
        <p:txBody>
          <a:bodyPr/>
          <a:lstStyle>
            <a:lvl1pPr marL="0" indent="0">
              <a:buNone/>
              <a:defRPr/>
            </a:lvl1pPr>
          </a:lstStyle>
          <a:p>
            <a:r>
              <a:rPr lang="en-US"/>
              <a:t> </a:t>
            </a:r>
          </a:p>
        </p:txBody>
      </p:sp>
      <p:cxnSp>
        <p:nvCxnSpPr>
          <p:cNvPr id="3" name="Straight Connector 2">
            <a:extLst>
              <a:ext uri="{FF2B5EF4-FFF2-40B4-BE49-F238E27FC236}">
                <a16:creationId xmlns:a16="http://schemas.microsoft.com/office/drawing/2014/main" id="{8812D87E-65D6-AA23-C2F1-6ACD679648B1}"/>
              </a:ext>
            </a:extLst>
          </p:cNvPr>
          <p:cNvCxnSpPr>
            <a:cxnSpLocks/>
          </p:cNvCxnSpPr>
          <p:nvPr userDrawn="1"/>
        </p:nvCxnSpPr>
        <p:spPr>
          <a:xfrm>
            <a:off x="431800" y="164150"/>
            <a:ext cx="52138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CC1A446-6BAE-22CC-E376-C7034DBFDE71}"/>
              </a:ext>
            </a:extLst>
          </p:cNvPr>
          <p:cNvCxnSpPr>
            <a:cxnSpLocks/>
          </p:cNvCxnSpPr>
          <p:nvPr userDrawn="1"/>
        </p:nvCxnSpPr>
        <p:spPr>
          <a:xfrm>
            <a:off x="5656309" y="372"/>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4047466-B04C-40AF-946A-45572220C733}"/>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75308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7">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496FAE0-B42A-699E-0194-1D9B07385D83}"/>
              </a:ext>
            </a:extLst>
          </p:cNvPr>
          <p:cNvSpPr>
            <a:spLocks noGrp="1"/>
          </p:cNvSpPr>
          <p:nvPr>
            <p:ph type="title"/>
          </p:nvPr>
        </p:nvSpPr>
        <p:spPr>
          <a:xfrm>
            <a:off x="8212663" y="634999"/>
            <a:ext cx="3363514" cy="1667226"/>
          </a:xfrm>
        </p:spPr>
        <p:txBody>
          <a:bodyPr anchor="t">
            <a:noAutofit/>
          </a:bodyPr>
          <a:lstStyle>
            <a:lvl1pPr>
              <a:defRPr sz="3600"/>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rot="16200000">
            <a:off x="-2067304" y="2231454"/>
            <a:ext cx="4564376" cy="42976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rot="16200000">
            <a:off x="-532354" y="5260879"/>
            <a:ext cx="1494473" cy="429768"/>
          </a:xfrm>
        </p:spPr>
        <p:txBody>
          <a:bodyPr/>
          <a:lstStyle>
            <a:lvl1pPr>
              <a:defRPr>
                <a:solidFill>
                  <a:schemeClr val="tx1"/>
                </a:solidFill>
                <a:effectLst/>
              </a:defRPr>
            </a:lvl1pPr>
          </a:lstStyle>
          <a:p>
            <a:fld id="{C35D9022-AF13-914E-AAF5-06802DCD2AF1}"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3" name="Picture Placeholder 10">
            <a:extLst>
              <a:ext uri="{FF2B5EF4-FFF2-40B4-BE49-F238E27FC236}">
                <a16:creationId xmlns:a16="http://schemas.microsoft.com/office/drawing/2014/main" id="{2CCC32EC-CCE1-D04B-E748-1BE84D20874B}"/>
              </a:ext>
            </a:extLst>
          </p:cNvPr>
          <p:cNvSpPr>
            <a:spLocks noGrp="1"/>
          </p:cNvSpPr>
          <p:nvPr>
            <p:ph type="pic" sz="quarter" idx="14" hasCustomPrompt="1"/>
          </p:nvPr>
        </p:nvSpPr>
        <p:spPr>
          <a:xfrm>
            <a:off x="597134" y="0"/>
            <a:ext cx="6987010" cy="6858000"/>
          </a:xfrm>
          <a:prstGeom prst="rect">
            <a:avLst/>
          </a:prstGeom>
          <a:blipFill dpi="0" rotWithShape="1">
            <a:blip r:embed="rId2">
              <a:alphaModFix amt="60000"/>
            </a:blip>
            <a:srcRect/>
            <a:stretch>
              <a:fillRect/>
            </a:stretch>
          </a:blipFill>
        </p:spPr>
        <p:txBody>
          <a:bodyPr/>
          <a:lstStyle>
            <a:lvl1pPr marL="0" indent="0">
              <a:buNone/>
              <a:defRPr/>
            </a:lvl1pPr>
          </a:lstStyle>
          <a:p>
            <a:r>
              <a:rPr lang="en-US"/>
              <a:t> </a:t>
            </a:r>
          </a:p>
        </p:txBody>
      </p:sp>
      <p:sp>
        <p:nvSpPr>
          <p:cNvPr id="14" name="Content Placeholder 7">
            <a:extLst>
              <a:ext uri="{FF2B5EF4-FFF2-40B4-BE49-F238E27FC236}">
                <a16:creationId xmlns:a16="http://schemas.microsoft.com/office/drawing/2014/main" id="{8B608AF4-46F5-990E-C133-313D6B22C312}"/>
              </a:ext>
            </a:extLst>
          </p:cNvPr>
          <p:cNvSpPr>
            <a:spLocks noGrp="1"/>
          </p:cNvSpPr>
          <p:nvPr>
            <p:ph sz="quarter" idx="15"/>
          </p:nvPr>
        </p:nvSpPr>
        <p:spPr>
          <a:xfrm>
            <a:off x="8212790" y="2450529"/>
            <a:ext cx="3363513" cy="385464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78B378FF-8198-DC37-BA5B-473DEDD75988}"/>
              </a:ext>
            </a:extLst>
          </p:cNvPr>
          <p:cNvCxnSpPr>
            <a:cxnSpLocks/>
          </p:cNvCxnSpPr>
          <p:nvPr userDrawn="1"/>
        </p:nvCxnSpPr>
        <p:spPr>
          <a:xfrm>
            <a:off x="7584144" y="164150"/>
            <a:ext cx="46078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54E56D6-14F7-4AF8-BCF3-2B60F1174250}"/>
              </a:ext>
            </a:extLst>
          </p:cNvPr>
          <p:cNvCxnSpPr>
            <a:cxnSpLocks/>
          </p:cNvCxnSpPr>
          <p:nvPr userDrawn="1"/>
        </p:nvCxnSpPr>
        <p:spPr>
          <a:xfrm>
            <a:off x="7588298"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FD24FBA-09F1-E77D-0C3E-A914CBD5F4F2}"/>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41693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Picture 8">
    <p:bg>
      <p:bgRef idx="1001">
        <a:schemeClr val="bg1"/>
      </p:bgRef>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73E7AA6-3E01-E0FE-40A6-864DFD88873B}"/>
              </a:ext>
            </a:extLst>
          </p:cNvPr>
          <p:cNvSpPr>
            <a:spLocks noGrp="1"/>
          </p:cNvSpPr>
          <p:nvPr>
            <p:ph type="title"/>
          </p:nvPr>
        </p:nvSpPr>
        <p:spPr>
          <a:xfrm>
            <a:off x="615697" y="634999"/>
            <a:ext cx="3363510" cy="1667226"/>
          </a:xfrm>
        </p:spPr>
        <p:txBody>
          <a:bodyPr anchor="t">
            <a:noAutofit/>
          </a:bodyPr>
          <a:lstStyle>
            <a:lvl1pPr>
              <a:defRPr sz="3600"/>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rot="16200000">
            <a:off x="-2064711" y="2231455"/>
            <a:ext cx="4564377" cy="429768"/>
          </a:xfrm>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rot="16200000">
            <a:off x="-529760" y="5260879"/>
            <a:ext cx="1494474" cy="429768"/>
          </a:xfrm>
        </p:spPr>
        <p:txBody>
          <a:bodyPr/>
          <a:lstStyle/>
          <a:p>
            <a:fld id="{4D3895DF-CE00-4443-B506-04551A131964}"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2593" y="6492875"/>
            <a:ext cx="429207" cy="365125"/>
          </a:xfrm>
        </p:spPr>
        <p:txBody>
          <a:bodyPr/>
          <a:lstStyle>
            <a:lvl1pPr>
              <a:defRPr>
                <a:solidFill>
                  <a:schemeClr val="tx1"/>
                </a:solidFill>
                <a:effectLst/>
              </a:defRPr>
            </a:lvl1pPr>
          </a:lstStyle>
          <a:p>
            <a:fld id="{CC057153-B650-4DEB-B370-79DDCFDCE934}" type="slidenum">
              <a:rPr lang="en-US" smtClean="0"/>
              <a:pPr/>
              <a:t>‹#›</a:t>
            </a:fld>
            <a:endParaRPr lang="en-US"/>
          </a:p>
        </p:txBody>
      </p:sp>
      <p:sp>
        <p:nvSpPr>
          <p:cNvPr id="14" name="Content Placeholder 7">
            <a:extLst>
              <a:ext uri="{FF2B5EF4-FFF2-40B4-BE49-F238E27FC236}">
                <a16:creationId xmlns:a16="http://schemas.microsoft.com/office/drawing/2014/main" id="{07C31AA0-00A0-8749-8CC5-95B234604803}"/>
              </a:ext>
            </a:extLst>
          </p:cNvPr>
          <p:cNvSpPr>
            <a:spLocks noGrp="1"/>
          </p:cNvSpPr>
          <p:nvPr>
            <p:ph sz="quarter" idx="14"/>
          </p:nvPr>
        </p:nvSpPr>
        <p:spPr>
          <a:xfrm>
            <a:off x="615824" y="2450529"/>
            <a:ext cx="3363513" cy="38148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0">
            <a:extLst>
              <a:ext uri="{FF2B5EF4-FFF2-40B4-BE49-F238E27FC236}">
                <a16:creationId xmlns:a16="http://schemas.microsoft.com/office/drawing/2014/main" id="{ABDC61D1-0D87-5A5A-4C73-5CAFD8889E02}"/>
              </a:ext>
            </a:extLst>
          </p:cNvPr>
          <p:cNvSpPr>
            <a:spLocks noGrp="1"/>
          </p:cNvSpPr>
          <p:nvPr>
            <p:ph type="pic" sz="quarter" idx="15" hasCustomPrompt="1"/>
          </p:nvPr>
        </p:nvSpPr>
        <p:spPr>
          <a:xfrm>
            <a:off x="4607856" y="0"/>
            <a:ext cx="7584144" cy="6858000"/>
          </a:xfrm>
          <a:prstGeom prst="rect">
            <a:avLst/>
          </a:prstGeom>
          <a:blipFill dpi="0" rotWithShape="1">
            <a:blip r:embed="rId2">
              <a:alphaModFix amt="60000"/>
            </a:blip>
            <a:srcRect/>
            <a:stretch>
              <a:fillRect/>
            </a:stretch>
          </a:blipFill>
        </p:spPr>
        <p:txBody>
          <a:bodyPr/>
          <a:lstStyle>
            <a:lvl1pPr marL="0" indent="0">
              <a:buNone/>
              <a:defRPr/>
            </a:lvl1pPr>
          </a:lstStyle>
          <a:p>
            <a:r>
              <a:rPr lang="en-US"/>
              <a:t> </a:t>
            </a:r>
          </a:p>
        </p:txBody>
      </p:sp>
      <p:cxnSp>
        <p:nvCxnSpPr>
          <p:cNvPr id="9" name="Straight Connector 8">
            <a:extLst>
              <a:ext uri="{FF2B5EF4-FFF2-40B4-BE49-F238E27FC236}">
                <a16:creationId xmlns:a16="http://schemas.microsoft.com/office/drawing/2014/main" id="{56838F21-75ED-E44B-42EB-FC7FE5E930B5}"/>
              </a:ext>
            </a:extLst>
          </p:cNvPr>
          <p:cNvCxnSpPr>
            <a:cxnSpLocks/>
          </p:cNvCxnSpPr>
          <p:nvPr userDrawn="1"/>
        </p:nvCxnSpPr>
        <p:spPr>
          <a:xfrm>
            <a:off x="431800" y="164150"/>
            <a:ext cx="41628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F9AEDF6-9814-FD08-73EB-63D58BF776EA}"/>
              </a:ext>
            </a:extLst>
          </p:cNvPr>
          <p:cNvCxnSpPr>
            <a:cxnSpLocks/>
          </p:cNvCxnSpPr>
          <p:nvPr userDrawn="1"/>
        </p:nvCxnSpPr>
        <p:spPr>
          <a:xfrm>
            <a:off x="460189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A8CA044-325A-12D3-37BC-BDCEBBC342CC}"/>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91579"/>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9">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EDD9488-FAAC-3468-EC84-62DCAA385014}"/>
              </a:ext>
            </a:extLst>
          </p:cNvPr>
          <p:cNvSpPr>
            <a:spLocks noGrp="1"/>
          </p:cNvSpPr>
          <p:nvPr>
            <p:ph type="title"/>
          </p:nvPr>
        </p:nvSpPr>
        <p:spPr>
          <a:xfrm>
            <a:off x="8888061" y="634999"/>
            <a:ext cx="2699254" cy="2214453"/>
          </a:xfrm>
        </p:spPr>
        <p:txBody>
          <a:bodyPr anchor="t"/>
          <a:lstStyle/>
          <a:p>
            <a:r>
              <a:rPr lang="en-US"/>
              <a:t>Click to edit Master title style</a:t>
            </a:r>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rot="16200000">
            <a:off x="-2067301" y="2231454"/>
            <a:ext cx="4564376" cy="429768"/>
          </a:xfrm>
        </p:spPr>
        <p:txBody>
          <a:bodyPr/>
          <a:lstStyle/>
          <a:p>
            <a:r>
              <a:rPr lang="en-US"/>
              <a:t>SAMPLE FOOTER TEXT</a:t>
            </a:r>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rot="16200000">
            <a:off x="-532352" y="5260879"/>
            <a:ext cx="1494475" cy="429768"/>
          </a:xfrm>
        </p:spPr>
        <p:txBody>
          <a:bodyPr/>
          <a:lstStyle/>
          <a:p>
            <a:fld id="{E242787B-6DCB-1542-A351-2D27DB5C9EB5}" type="datetime1">
              <a:rPr lang="en-US" smtClean="0"/>
              <a:t>9/8/2025</a:t>
            </a:fld>
            <a:endParaRPr lang="en-US"/>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a:xfrm>
            <a:off x="2" y="6492513"/>
            <a:ext cx="429207" cy="365125"/>
          </a:xfrm>
        </p:spPr>
        <p:txBody>
          <a:bodyPr/>
          <a:lstStyle/>
          <a:p>
            <a:fld id="{CC057153-B650-4DEB-B370-79DDCFDCE934}" type="slidenum">
              <a:rPr lang="en-US" smtClean="0"/>
              <a:t>‹#›</a:t>
            </a:fld>
            <a:endParaRPr lang="en-US"/>
          </a:p>
        </p:txBody>
      </p:sp>
      <p:sp>
        <p:nvSpPr>
          <p:cNvPr id="13" name="Picture Placeholder 9">
            <a:extLst>
              <a:ext uri="{FF2B5EF4-FFF2-40B4-BE49-F238E27FC236}">
                <a16:creationId xmlns:a16="http://schemas.microsoft.com/office/drawing/2014/main" id="{9785BB1B-C644-BA77-7DDD-02B6EA405BF6}"/>
              </a:ext>
            </a:extLst>
          </p:cNvPr>
          <p:cNvSpPr>
            <a:spLocks noGrp="1"/>
          </p:cNvSpPr>
          <p:nvPr>
            <p:ph type="pic" sz="quarter" idx="18" hasCustomPrompt="1"/>
          </p:nvPr>
        </p:nvSpPr>
        <p:spPr>
          <a:xfrm>
            <a:off x="604685" y="0"/>
            <a:ext cx="7644953"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sp>
        <p:nvSpPr>
          <p:cNvPr id="14" name="Content Placeholder 7">
            <a:extLst>
              <a:ext uri="{FF2B5EF4-FFF2-40B4-BE49-F238E27FC236}">
                <a16:creationId xmlns:a16="http://schemas.microsoft.com/office/drawing/2014/main" id="{8E56834F-CC6F-AB0D-0C2D-D32A96F77227}"/>
              </a:ext>
            </a:extLst>
          </p:cNvPr>
          <p:cNvSpPr>
            <a:spLocks noGrp="1"/>
          </p:cNvSpPr>
          <p:nvPr>
            <p:ph sz="quarter" idx="14"/>
          </p:nvPr>
        </p:nvSpPr>
        <p:spPr>
          <a:xfrm>
            <a:off x="8889055" y="3011335"/>
            <a:ext cx="2693346" cy="3211666"/>
          </a:xfrm>
          <a:prstGeom prst="rect">
            <a:avLst/>
          </a:prstGeo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a:extLst>
              <a:ext uri="{FF2B5EF4-FFF2-40B4-BE49-F238E27FC236}">
                <a16:creationId xmlns:a16="http://schemas.microsoft.com/office/drawing/2014/main" id="{8F9841FB-35AF-1919-0953-5642770662AC}"/>
              </a:ext>
            </a:extLst>
          </p:cNvPr>
          <p:cNvCxnSpPr>
            <a:cxnSpLocks/>
          </p:cNvCxnSpPr>
          <p:nvPr userDrawn="1"/>
        </p:nvCxnSpPr>
        <p:spPr>
          <a:xfrm>
            <a:off x="8259492" y="164150"/>
            <a:ext cx="39325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58AE5DC-7AFC-CD99-8A67-46A580A7DEFE}"/>
              </a:ext>
            </a:extLst>
          </p:cNvPr>
          <p:cNvCxnSpPr>
            <a:cxnSpLocks/>
          </p:cNvCxnSpPr>
          <p:nvPr userDrawn="1"/>
        </p:nvCxnSpPr>
        <p:spPr>
          <a:xfrm>
            <a:off x="825949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1BA6662-88AA-A191-B6D5-4B6DF99C8B16}"/>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89113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Picture 10">
    <p:bg>
      <p:bgRef idx="1001">
        <a:schemeClr val="bg1"/>
      </p:bgRef>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60D1278-B5CC-BDBD-8FA3-679C676A536D}"/>
              </a:ext>
            </a:extLst>
          </p:cNvPr>
          <p:cNvSpPr>
            <a:spLocks noGrp="1"/>
          </p:cNvSpPr>
          <p:nvPr>
            <p:ph type="title"/>
          </p:nvPr>
        </p:nvSpPr>
        <p:spPr>
          <a:xfrm>
            <a:off x="615697" y="634999"/>
            <a:ext cx="2699254" cy="2214453"/>
          </a:xfrm>
        </p:spPr>
        <p:txBody>
          <a:bodyPr anchor="t"/>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rot="16200000">
            <a:off x="-2062638" y="2236683"/>
            <a:ext cx="4553921" cy="429768"/>
          </a:xfrm>
        </p:spPr>
        <p:txBody>
          <a:bodyPr/>
          <a:lstStyle>
            <a:lvl1pPr>
              <a:defRPr>
                <a:solidFill>
                  <a:schemeClr val="tx1"/>
                </a:solidFill>
                <a:effectLst/>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rot="16200000">
            <a:off x="-532354" y="5260880"/>
            <a:ext cx="1494476" cy="429768"/>
          </a:xfrm>
        </p:spPr>
        <p:txBody>
          <a:bodyPr/>
          <a:lstStyle/>
          <a:p>
            <a:fld id="{B71CD34A-E620-234C-80E5-E81441778490}"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0" y="6492875"/>
            <a:ext cx="429207" cy="365125"/>
          </a:xfrm>
        </p:spPr>
        <p:txBody>
          <a:bodyPr/>
          <a:lstStyle>
            <a:lvl1pPr>
              <a:defRPr>
                <a:solidFill>
                  <a:schemeClr val="tx1"/>
                </a:solidFill>
                <a:effectLst/>
              </a:defRPr>
            </a:lvl1pPr>
          </a:lstStyle>
          <a:p>
            <a:fld id="{CC057153-B650-4DEB-B370-79DDCFDCE934}" type="slidenum">
              <a:rPr lang="en-US" smtClean="0"/>
              <a:pPr/>
              <a:t>‹#›</a:t>
            </a:fld>
            <a:endParaRPr lang="en-US"/>
          </a:p>
        </p:txBody>
      </p:sp>
      <p:sp>
        <p:nvSpPr>
          <p:cNvPr id="13" name="Content Placeholder 7">
            <a:extLst>
              <a:ext uri="{FF2B5EF4-FFF2-40B4-BE49-F238E27FC236}">
                <a16:creationId xmlns:a16="http://schemas.microsoft.com/office/drawing/2014/main" id="{4C1D2059-BF06-D57F-DC08-4CF8A0E3616D}"/>
              </a:ext>
            </a:extLst>
          </p:cNvPr>
          <p:cNvSpPr>
            <a:spLocks noGrp="1"/>
          </p:cNvSpPr>
          <p:nvPr>
            <p:ph sz="quarter" idx="14"/>
          </p:nvPr>
        </p:nvSpPr>
        <p:spPr>
          <a:xfrm>
            <a:off x="616691" y="3011335"/>
            <a:ext cx="2693346" cy="3211666"/>
          </a:xfrm>
          <a:prstGeom prst="rect">
            <a:avLst/>
          </a:prstGeo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9">
            <a:extLst>
              <a:ext uri="{FF2B5EF4-FFF2-40B4-BE49-F238E27FC236}">
                <a16:creationId xmlns:a16="http://schemas.microsoft.com/office/drawing/2014/main" id="{FF55FC92-13DA-DA43-D4EE-90F1CFCD3002}"/>
              </a:ext>
            </a:extLst>
          </p:cNvPr>
          <p:cNvSpPr>
            <a:spLocks noGrp="1"/>
          </p:cNvSpPr>
          <p:nvPr>
            <p:ph type="pic" sz="quarter" idx="15" hasCustomPrompt="1"/>
          </p:nvPr>
        </p:nvSpPr>
        <p:spPr>
          <a:xfrm>
            <a:off x="3865677" y="0"/>
            <a:ext cx="8326323"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cxnSp>
        <p:nvCxnSpPr>
          <p:cNvPr id="3" name="Straight Connector 2">
            <a:extLst>
              <a:ext uri="{FF2B5EF4-FFF2-40B4-BE49-F238E27FC236}">
                <a16:creationId xmlns:a16="http://schemas.microsoft.com/office/drawing/2014/main" id="{9C4DF952-8FA0-48F5-F7EF-53D541404A33}"/>
              </a:ext>
            </a:extLst>
          </p:cNvPr>
          <p:cNvCxnSpPr>
            <a:cxnSpLocks/>
          </p:cNvCxnSpPr>
          <p:nvPr userDrawn="1"/>
        </p:nvCxnSpPr>
        <p:spPr>
          <a:xfrm>
            <a:off x="431800" y="164150"/>
            <a:ext cx="3420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96E75C3-3D50-62F4-97A1-08D85ABC2127}"/>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D9DCC5-4A76-A29C-BDAD-62E571E6267E}"/>
              </a:ext>
            </a:extLst>
          </p:cNvPr>
          <p:cNvCxnSpPr>
            <a:cxnSpLocks/>
          </p:cNvCxnSpPr>
          <p:nvPr userDrawn="1"/>
        </p:nvCxnSpPr>
        <p:spPr>
          <a:xfrm>
            <a:off x="386152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81023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11">
    <p:bg>
      <p:bgRef idx="1001">
        <a:schemeClr val="bg1"/>
      </p:bgRef>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C775AC-06F6-654A-B451-BF23AC7E4EB9}"/>
              </a:ext>
            </a:extLst>
          </p:cNvPr>
          <p:cNvSpPr>
            <a:spLocks noGrp="1"/>
          </p:cNvSpPr>
          <p:nvPr>
            <p:ph type="title"/>
          </p:nvPr>
        </p:nvSpPr>
        <p:spPr>
          <a:xfrm>
            <a:off x="612646" y="5012268"/>
            <a:ext cx="4019522" cy="1127275"/>
          </a:xfrm>
        </p:spPr>
        <p:txBody>
          <a:bodyPr anchor="t">
            <a:noAutofit/>
          </a:bodyPr>
          <a:lstStyle>
            <a:lvl1pPr>
              <a:defRPr sz="3600"/>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rot="16200000">
            <a:off x="-2067302" y="2231455"/>
            <a:ext cx="4564377" cy="42976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rot="16200000">
            <a:off x="-532351" y="5260879"/>
            <a:ext cx="1494474" cy="429768"/>
          </a:xfrm>
        </p:spPr>
        <p:txBody>
          <a:bodyPr/>
          <a:lstStyle>
            <a:lvl1pPr>
              <a:defRPr>
                <a:solidFill>
                  <a:schemeClr val="tx1"/>
                </a:solidFill>
                <a:effectLst/>
              </a:defRPr>
            </a:lvl1pPr>
          </a:lstStyle>
          <a:p>
            <a:fld id="{E18AFC1E-5CDA-EE42-95A5-C2F245BB2156}"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2" y="6492513"/>
            <a:ext cx="429207" cy="365125"/>
          </a:xfrm>
        </p:spPr>
        <p:txBody>
          <a:bodyPr/>
          <a:lstStyle/>
          <a:p>
            <a:fld id="{CC057153-B650-4DEB-B370-79DDCFDCE934}" type="slidenum">
              <a:rPr lang="en-US" smtClean="0"/>
              <a:t>‹#›</a:t>
            </a:fld>
            <a:endParaRPr lang="en-US"/>
          </a:p>
        </p:txBody>
      </p:sp>
      <p:sp>
        <p:nvSpPr>
          <p:cNvPr id="12" name="Picture Placeholder 10">
            <a:extLst>
              <a:ext uri="{FF2B5EF4-FFF2-40B4-BE49-F238E27FC236}">
                <a16:creationId xmlns:a16="http://schemas.microsoft.com/office/drawing/2014/main" id="{13020A22-5D19-D344-F727-D4D20AA1FB7F}"/>
              </a:ext>
            </a:extLst>
          </p:cNvPr>
          <p:cNvSpPr>
            <a:spLocks noGrp="1"/>
          </p:cNvSpPr>
          <p:nvPr>
            <p:ph type="pic" sz="quarter" idx="14" hasCustomPrompt="1"/>
          </p:nvPr>
        </p:nvSpPr>
        <p:spPr>
          <a:xfrm>
            <a:off x="598303" y="0"/>
            <a:ext cx="11593695" cy="4635132"/>
          </a:xfrm>
          <a:prstGeom prst="rect">
            <a:avLst/>
          </a:prstGeom>
          <a:blipFill dpi="0" rotWithShape="1">
            <a:blip r:embed="rId2">
              <a:alphaModFix amt="60000"/>
            </a:blip>
            <a:srcRect/>
            <a:stretch>
              <a:fillRect/>
            </a:stretch>
          </a:blipFill>
        </p:spPr>
        <p:txBody>
          <a:bodyPr/>
          <a:lstStyle>
            <a:lvl1pPr marL="0" indent="0">
              <a:buNone/>
              <a:defRPr/>
            </a:lvl1pPr>
          </a:lstStyle>
          <a:p>
            <a:r>
              <a:rPr lang="en-US"/>
              <a:t> </a:t>
            </a:r>
          </a:p>
        </p:txBody>
      </p:sp>
      <p:sp>
        <p:nvSpPr>
          <p:cNvPr id="13" name="Content Placeholder 7">
            <a:extLst>
              <a:ext uri="{FF2B5EF4-FFF2-40B4-BE49-F238E27FC236}">
                <a16:creationId xmlns:a16="http://schemas.microsoft.com/office/drawing/2014/main" id="{FB7ED5EB-305D-576F-1A1C-06E6B2A0F31B}"/>
              </a:ext>
            </a:extLst>
          </p:cNvPr>
          <p:cNvSpPr>
            <a:spLocks noGrp="1"/>
          </p:cNvSpPr>
          <p:nvPr>
            <p:ph sz="quarter" idx="15"/>
          </p:nvPr>
        </p:nvSpPr>
        <p:spPr>
          <a:xfrm>
            <a:off x="5156009" y="5012267"/>
            <a:ext cx="6426391" cy="1241576"/>
          </a:xfrm>
          <a:prstGeom prst="rect">
            <a:avLst/>
          </a:prstGeo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36A42A28-5C2F-9093-B5D9-C2651F290DFF}"/>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44586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Picture 12">
    <p:bg>
      <p:bgRef idx="1001">
        <a:schemeClr val="bg1"/>
      </p:bgRef>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1425E99-2E4D-268B-5E93-5F4B4D25A22A}"/>
              </a:ext>
            </a:extLst>
          </p:cNvPr>
          <p:cNvSpPr>
            <a:spLocks noGrp="1"/>
          </p:cNvSpPr>
          <p:nvPr>
            <p:ph type="title"/>
          </p:nvPr>
        </p:nvSpPr>
        <p:spPr>
          <a:xfrm>
            <a:off x="612646" y="3880757"/>
            <a:ext cx="3044954" cy="2245126"/>
          </a:xfrm>
        </p:spPr>
        <p:txBody>
          <a:bodyPr anchor="t">
            <a:normAutofit/>
          </a:bodyPr>
          <a:lstStyle>
            <a:lvl1pPr>
              <a:defRPr sz="3600"/>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6E626BD0-BD46-934B-ADDF-CF3299725EE4}" type="datetime1">
              <a:rPr lang="en-US" smtClean="0"/>
              <a:t>9/8/2025</a:t>
            </a:fld>
            <a:endParaRPr lang="en-US"/>
          </a:p>
        </p:txBody>
      </p:sp>
      <p:sp>
        <p:nvSpPr>
          <p:cNvPr id="9" name="Picture Placeholder 10">
            <a:extLst>
              <a:ext uri="{FF2B5EF4-FFF2-40B4-BE49-F238E27FC236}">
                <a16:creationId xmlns:a16="http://schemas.microsoft.com/office/drawing/2014/main" id="{9FDEF7EB-1801-E3D3-0EB3-A17D6AD2341A}"/>
              </a:ext>
            </a:extLst>
          </p:cNvPr>
          <p:cNvSpPr>
            <a:spLocks noGrp="1"/>
          </p:cNvSpPr>
          <p:nvPr>
            <p:ph type="pic" sz="quarter" idx="14" hasCustomPrompt="1"/>
          </p:nvPr>
        </p:nvSpPr>
        <p:spPr>
          <a:xfrm>
            <a:off x="612645" y="0"/>
            <a:ext cx="11579353" cy="3443331"/>
          </a:xfrm>
          <a:prstGeom prst="rect">
            <a:avLst/>
          </a:prstGeom>
          <a:blipFill dpi="0" rotWithShape="1">
            <a:blip r:embed="rId2">
              <a:alphaModFix amt="60000"/>
            </a:blip>
            <a:srcRect/>
            <a:stretch>
              <a:fillRect/>
            </a:stretch>
          </a:blipFill>
        </p:spPr>
        <p:txBody>
          <a:bodyPr/>
          <a:lstStyle>
            <a:lvl1pPr marL="0" indent="0">
              <a:buNone/>
              <a:defRPr/>
            </a:lvl1pPr>
          </a:lstStyle>
          <a:p>
            <a:r>
              <a:rPr lang="en-US"/>
              <a:t> </a:t>
            </a:r>
          </a:p>
        </p:txBody>
      </p:sp>
      <p:sp>
        <p:nvSpPr>
          <p:cNvPr id="10" name="Content Placeholder 7">
            <a:extLst>
              <a:ext uri="{FF2B5EF4-FFF2-40B4-BE49-F238E27FC236}">
                <a16:creationId xmlns:a16="http://schemas.microsoft.com/office/drawing/2014/main" id="{81C221A2-8407-5746-E87B-3CEAD025CD3F}"/>
              </a:ext>
            </a:extLst>
          </p:cNvPr>
          <p:cNvSpPr>
            <a:spLocks noGrp="1"/>
          </p:cNvSpPr>
          <p:nvPr>
            <p:ph sz="quarter" idx="15"/>
          </p:nvPr>
        </p:nvSpPr>
        <p:spPr>
          <a:xfrm>
            <a:off x="4122370" y="3880757"/>
            <a:ext cx="7460029" cy="2443843"/>
          </a:xfrm>
          <a:prstGeom prst="rect">
            <a:avLst/>
          </a:prstGeo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4" name="Straight Connector 3">
            <a:extLst>
              <a:ext uri="{FF2B5EF4-FFF2-40B4-BE49-F238E27FC236}">
                <a16:creationId xmlns:a16="http://schemas.microsoft.com/office/drawing/2014/main" id="{AE7E7B67-A585-C4C0-BD50-861ED489B135}"/>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381312"/>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13">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737DE76-E217-D796-38E2-BE156016BD58}"/>
              </a:ext>
            </a:extLst>
          </p:cNvPr>
          <p:cNvSpPr>
            <a:spLocks noGrp="1"/>
          </p:cNvSpPr>
          <p:nvPr>
            <p:ph type="title"/>
          </p:nvPr>
        </p:nvSpPr>
        <p:spPr>
          <a:xfrm>
            <a:off x="598328" y="634999"/>
            <a:ext cx="3021868" cy="1773540"/>
          </a:xfrm>
        </p:spPr>
        <p:txBody>
          <a:bodyPr anchor="t">
            <a:noAutofit/>
          </a:bodyPr>
          <a:lstStyle>
            <a:lvl1pPr>
              <a:defRPr sz="3600"/>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1EC6455-E06F-4448-8EA7-FF67E5DC7A22}"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0" name="Content Placeholder 7">
            <a:extLst>
              <a:ext uri="{FF2B5EF4-FFF2-40B4-BE49-F238E27FC236}">
                <a16:creationId xmlns:a16="http://schemas.microsoft.com/office/drawing/2014/main" id="{38AE8B48-2473-88AA-21D0-3F9273AC0BDE}"/>
              </a:ext>
            </a:extLst>
          </p:cNvPr>
          <p:cNvSpPr>
            <a:spLocks noGrp="1"/>
          </p:cNvSpPr>
          <p:nvPr>
            <p:ph sz="quarter" idx="16"/>
          </p:nvPr>
        </p:nvSpPr>
        <p:spPr>
          <a:xfrm>
            <a:off x="4122370" y="634999"/>
            <a:ext cx="7460029" cy="2330455"/>
          </a:xfrm>
          <a:prstGeom prst="rect">
            <a:avLst/>
          </a:prstGeo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3">
            <a:extLst>
              <a:ext uri="{FF2B5EF4-FFF2-40B4-BE49-F238E27FC236}">
                <a16:creationId xmlns:a16="http://schemas.microsoft.com/office/drawing/2014/main" id="{9CF2FA52-EFAF-6671-1458-CF597D619DA6}"/>
              </a:ext>
            </a:extLst>
          </p:cNvPr>
          <p:cNvSpPr>
            <a:spLocks noGrp="1"/>
          </p:cNvSpPr>
          <p:nvPr>
            <p:ph type="pic" sz="quarter" idx="15" hasCustomPrompt="1"/>
          </p:nvPr>
        </p:nvSpPr>
        <p:spPr>
          <a:xfrm>
            <a:off x="597745" y="3636524"/>
            <a:ext cx="11594254" cy="3221477"/>
          </a:xfrm>
          <a:custGeom>
            <a:avLst/>
            <a:gdLst>
              <a:gd name="connsiteX0" fmla="*/ 0 w 12192000"/>
              <a:gd name="connsiteY0" fmla="*/ 0 h 3221477"/>
              <a:gd name="connsiteX1" fmla="*/ 12192000 w 12192000"/>
              <a:gd name="connsiteY1" fmla="*/ 0 h 3221477"/>
              <a:gd name="connsiteX2" fmla="*/ 12192000 w 12192000"/>
              <a:gd name="connsiteY2" fmla="*/ 3221477 h 3221477"/>
              <a:gd name="connsiteX3" fmla="*/ 0 w 12192000"/>
              <a:gd name="connsiteY3" fmla="*/ 3221477 h 3221477"/>
            </a:gdLst>
            <a:ahLst/>
            <a:cxnLst>
              <a:cxn ang="0">
                <a:pos x="connsiteX0" y="connsiteY0"/>
              </a:cxn>
              <a:cxn ang="0">
                <a:pos x="connsiteX1" y="connsiteY1"/>
              </a:cxn>
              <a:cxn ang="0">
                <a:pos x="connsiteX2" y="connsiteY2"/>
              </a:cxn>
              <a:cxn ang="0">
                <a:pos x="connsiteX3" y="connsiteY3"/>
              </a:cxn>
            </a:cxnLst>
            <a:rect l="l" t="t" r="r" b="b"/>
            <a:pathLst>
              <a:path w="12192000" h="3221477">
                <a:moveTo>
                  <a:pt x="0" y="0"/>
                </a:moveTo>
                <a:lnTo>
                  <a:pt x="12192000" y="0"/>
                </a:lnTo>
                <a:lnTo>
                  <a:pt x="12192000" y="3221477"/>
                </a:lnTo>
                <a:lnTo>
                  <a:pt x="0" y="3221477"/>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a:t> </a:t>
            </a:r>
          </a:p>
        </p:txBody>
      </p:sp>
      <p:cxnSp>
        <p:nvCxnSpPr>
          <p:cNvPr id="4" name="Straight Connector 3">
            <a:extLst>
              <a:ext uri="{FF2B5EF4-FFF2-40B4-BE49-F238E27FC236}">
                <a16:creationId xmlns:a16="http://schemas.microsoft.com/office/drawing/2014/main" id="{B4F2A9F8-8F3B-3616-48B8-F8DA72A71344}"/>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6002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543799" y="634990"/>
            <a:ext cx="4244009" cy="4227952"/>
          </a:xfrm>
        </p:spPr>
        <p:txBody>
          <a:bodyPr vert="horz" lIns="91440" tIns="45720" rIns="91440" bIns="45720" rtlCol="0" anchor="t">
            <a:normAutofit/>
          </a:bodyPr>
          <a:lstStyle>
            <a:lvl1pPr>
              <a:defRPr lang="en-US" sz="3600" dirty="0"/>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543799" y="5189329"/>
            <a:ext cx="3741886" cy="1033669"/>
          </a:xfrm>
          <a:prstGeom prst="rect">
            <a:avLst/>
          </a:prstGeom>
        </p:spPr>
        <p:txBody>
          <a:bodyPr vert="horz" lIns="91440" tIns="45720" rIns="91440" bIns="45720" rtlCol="0" anchor="b">
            <a:normAutofit/>
          </a:bodyPr>
          <a:lstStyle>
            <a:lvl1pPr marL="0" indent="0">
              <a:buNone/>
              <a:defRPr lang="en-US" sz="1400" dirty="0"/>
            </a:lvl1pPr>
          </a:lstStyle>
          <a:p>
            <a:pPr lvl="0"/>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rot="16200000">
            <a:off x="-2067585" y="2231733"/>
            <a:ext cx="4564375" cy="429205"/>
          </a:xfrm>
        </p:spPr>
        <p:txBody>
          <a:body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rot="16200000">
            <a:off x="-532638" y="5261161"/>
            <a:ext cx="1494477" cy="429202"/>
          </a:xfrm>
        </p:spPr>
        <p:txBody>
          <a:bodyPr/>
          <a:lstStyle>
            <a:lvl1pPr>
              <a:defRPr>
                <a:solidFill>
                  <a:schemeClr val="tx1"/>
                </a:solidFill>
                <a:effectLst/>
              </a:defRPr>
            </a:lvl1pPr>
          </a:lstStyle>
          <a:p>
            <a:fld id="{6B7F706A-D109-3944-B52B-877BA50BC7DE}" type="datetime1">
              <a:rPr lang="en-US" smtClean="0"/>
              <a:t>9/8/2025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AEAA3239-9EA4-4A65-A281-97F994456D9F}" type="slidenum">
              <a:rPr lang="en-US" smtClean="0"/>
              <a:t>‹#›</a:t>
            </a:fld>
            <a:endParaRPr lang="en-US"/>
          </a:p>
        </p:txBody>
      </p:sp>
      <p:sp>
        <p:nvSpPr>
          <p:cNvPr id="15" name="Picture Placeholder 13">
            <a:extLst>
              <a:ext uri="{FF2B5EF4-FFF2-40B4-BE49-F238E27FC236}">
                <a16:creationId xmlns:a16="http://schemas.microsoft.com/office/drawing/2014/main" id="{453992B1-FB53-5896-E556-2208A45F982B}"/>
              </a:ext>
            </a:extLst>
          </p:cNvPr>
          <p:cNvSpPr>
            <a:spLocks noGrp="1"/>
          </p:cNvSpPr>
          <p:nvPr>
            <p:ph type="pic" sz="quarter" idx="14" hasCustomPrompt="1"/>
          </p:nvPr>
        </p:nvSpPr>
        <p:spPr>
          <a:xfrm>
            <a:off x="597728" y="0"/>
            <a:ext cx="6488922"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b="1">
                <a:effectLst/>
              </a:rPr>
              <a:t> </a:t>
            </a:r>
            <a:endParaRPr lang="en-US"/>
          </a:p>
        </p:txBody>
      </p:sp>
      <p:cxnSp>
        <p:nvCxnSpPr>
          <p:cNvPr id="8" name="Straight Connector 7">
            <a:extLst>
              <a:ext uri="{FF2B5EF4-FFF2-40B4-BE49-F238E27FC236}">
                <a16:creationId xmlns:a16="http://schemas.microsoft.com/office/drawing/2014/main" id="{39A94CD3-3183-0F04-2405-7D52239F28A0}"/>
              </a:ext>
            </a:extLst>
          </p:cNvPr>
          <p:cNvCxnSpPr>
            <a:cxnSpLocks/>
          </p:cNvCxnSpPr>
          <p:nvPr userDrawn="1"/>
        </p:nvCxnSpPr>
        <p:spPr>
          <a:xfrm>
            <a:off x="7254575" y="164150"/>
            <a:ext cx="4937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D7818A-B409-D3C7-1DEC-7919EC439E8E}"/>
              </a:ext>
            </a:extLst>
          </p:cNvPr>
          <p:cNvCxnSpPr>
            <a:cxnSpLocks/>
          </p:cNvCxnSpPr>
          <p:nvPr userDrawn="1"/>
        </p:nvCxnSpPr>
        <p:spPr>
          <a:xfrm>
            <a:off x="7254575"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2C8901F-66EF-1A3E-9AE7-B0A426C81DF4}"/>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8186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Picture 14">
    <p:bg>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056BFCD-3259-DDE7-5625-EE56190B8F62}"/>
              </a:ext>
            </a:extLst>
          </p:cNvPr>
          <p:cNvCxnSpPr>
            <a:cxnSpLocks/>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43FCD0E4-9CD1-93F8-08DF-3BFC834A3E76}"/>
              </a:ext>
            </a:extLst>
          </p:cNvPr>
          <p:cNvSpPr>
            <a:spLocks noGrp="1"/>
          </p:cNvSpPr>
          <p:nvPr>
            <p:ph type="title"/>
          </p:nvPr>
        </p:nvSpPr>
        <p:spPr>
          <a:xfrm>
            <a:off x="612647" y="638736"/>
            <a:ext cx="10969753" cy="932688"/>
          </a:xfrm>
        </p:spPr>
        <p:txBody>
          <a:bodyPr anchor="t"/>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rot="16200000">
            <a:off x="-2073146" y="2231455"/>
            <a:ext cx="4564377" cy="429768"/>
          </a:xfrm>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rot="16200000">
            <a:off x="-538191" y="5260876"/>
            <a:ext cx="1494468" cy="429768"/>
          </a:xfrm>
        </p:spPr>
        <p:txBody>
          <a:bodyPr/>
          <a:lstStyle/>
          <a:p>
            <a:fld id="{24773200-F230-534A-AA8E-3237E1017D06}"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5842" y="6492874"/>
            <a:ext cx="429207" cy="365125"/>
          </a:xfrm>
        </p:spPr>
        <p:txBody>
          <a:bodyPr/>
          <a:lstStyle/>
          <a:p>
            <a:fld id="{CC057153-B650-4DEB-B370-79DDCFDCE934}" type="slidenum">
              <a:rPr lang="en-US" smtClean="0"/>
              <a:t>‹#›</a:t>
            </a:fld>
            <a:endParaRPr lang="en-US"/>
          </a:p>
        </p:txBody>
      </p:sp>
      <p:cxnSp>
        <p:nvCxnSpPr>
          <p:cNvPr id="9" name="Straight Connector 8">
            <a:extLst>
              <a:ext uri="{FF2B5EF4-FFF2-40B4-BE49-F238E27FC236}">
                <a16:creationId xmlns:a16="http://schemas.microsoft.com/office/drawing/2014/main" id="{2C378E9B-0BD2-F103-F591-68E71F4480ED}"/>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7">
            <a:extLst>
              <a:ext uri="{FF2B5EF4-FFF2-40B4-BE49-F238E27FC236}">
                <a16:creationId xmlns:a16="http://schemas.microsoft.com/office/drawing/2014/main" id="{A94BBE19-E3B2-673A-37AB-2329CE36DA87}"/>
              </a:ext>
            </a:extLst>
          </p:cNvPr>
          <p:cNvSpPr>
            <a:spLocks noGrp="1"/>
          </p:cNvSpPr>
          <p:nvPr>
            <p:ph sz="quarter" idx="14"/>
          </p:nvPr>
        </p:nvSpPr>
        <p:spPr>
          <a:xfrm>
            <a:off x="612648" y="1713653"/>
            <a:ext cx="4485564" cy="46923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a:extLst>
              <a:ext uri="{FF2B5EF4-FFF2-40B4-BE49-F238E27FC236}">
                <a16:creationId xmlns:a16="http://schemas.microsoft.com/office/drawing/2014/main" id="{19D386B7-EEFC-D00F-7761-B261459996D2}"/>
              </a:ext>
            </a:extLst>
          </p:cNvPr>
          <p:cNvSpPr>
            <a:spLocks noGrp="1"/>
          </p:cNvSpPr>
          <p:nvPr>
            <p:ph type="pic" sz="quarter" idx="13" hasCustomPrompt="1"/>
          </p:nvPr>
        </p:nvSpPr>
        <p:spPr>
          <a:xfrm>
            <a:off x="5658927" y="1713653"/>
            <a:ext cx="6533071" cy="5144347"/>
          </a:xfrm>
          <a:custGeom>
            <a:avLst/>
            <a:gdLst>
              <a:gd name="connsiteX0" fmla="*/ 0 w 6460672"/>
              <a:gd name="connsiteY0" fmla="*/ 0 h 5029200"/>
              <a:gd name="connsiteX1" fmla="*/ 6460672 w 6460672"/>
              <a:gd name="connsiteY1" fmla="*/ 0 h 5029200"/>
              <a:gd name="connsiteX2" fmla="*/ 6460672 w 6460672"/>
              <a:gd name="connsiteY2" fmla="*/ 5029200 h 5029200"/>
              <a:gd name="connsiteX3" fmla="*/ 0 w 6460672"/>
              <a:gd name="connsiteY3" fmla="*/ 5029200 h 5029200"/>
            </a:gdLst>
            <a:ahLst/>
            <a:cxnLst>
              <a:cxn ang="0">
                <a:pos x="connsiteX0" y="connsiteY0"/>
              </a:cxn>
              <a:cxn ang="0">
                <a:pos x="connsiteX1" y="connsiteY1"/>
              </a:cxn>
              <a:cxn ang="0">
                <a:pos x="connsiteX2" y="connsiteY2"/>
              </a:cxn>
              <a:cxn ang="0">
                <a:pos x="connsiteX3" y="connsiteY3"/>
              </a:cxn>
            </a:cxnLst>
            <a:rect l="l" t="t" r="r" b="b"/>
            <a:pathLst>
              <a:path w="6460672" h="5029200">
                <a:moveTo>
                  <a:pt x="0" y="0"/>
                </a:moveTo>
                <a:lnTo>
                  <a:pt x="6460672" y="0"/>
                </a:lnTo>
                <a:lnTo>
                  <a:pt x="6460672" y="5029200"/>
                </a:lnTo>
                <a:lnTo>
                  <a:pt x="0" y="5029200"/>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a:t> </a:t>
            </a:r>
          </a:p>
        </p:txBody>
      </p:sp>
    </p:spTree>
    <p:extLst>
      <p:ext uri="{BB962C8B-B14F-4D97-AF65-F5344CB8AC3E}">
        <p14:creationId xmlns:p14="http://schemas.microsoft.com/office/powerpoint/2010/main" val="1107766331"/>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Picture 15">
    <p:bg>
      <p:bgRef idx="1001">
        <a:schemeClr val="bg1"/>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4F82DAF-8C88-BCF8-3DCD-BA0110CC6BB2}"/>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9AA955E6-9DAE-AA3C-BB38-0AC671A4095A}"/>
              </a:ext>
            </a:extLst>
          </p:cNvPr>
          <p:cNvSpPr>
            <a:spLocks noGrp="1"/>
          </p:cNvSpPr>
          <p:nvPr>
            <p:ph type="title"/>
          </p:nvPr>
        </p:nvSpPr>
        <p:spPr>
          <a:xfrm>
            <a:off x="612647" y="634999"/>
            <a:ext cx="10969753" cy="932688"/>
          </a:xfrm>
        </p:spPr>
        <p:txBody>
          <a:bodyPr anchor="t"/>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96C85C2-F25E-3944-B64A-31ACAD72BA40}"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3" name="Straight Connector 2">
            <a:extLst>
              <a:ext uri="{FF2B5EF4-FFF2-40B4-BE49-F238E27FC236}">
                <a16:creationId xmlns:a16="http://schemas.microsoft.com/office/drawing/2014/main" id="{271A0C8E-B9F0-C8A0-7A87-A97B78C1C482}"/>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7">
            <a:extLst>
              <a:ext uri="{FF2B5EF4-FFF2-40B4-BE49-F238E27FC236}">
                <a16:creationId xmlns:a16="http://schemas.microsoft.com/office/drawing/2014/main" id="{4025B090-9FA9-0FC5-EA6A-9BA0F54A4064}"/>
              </a:ext>
            </a:extLst>
          </p:cNvPr>
          <p:cNvSpPr>
            <a:spLocks noGrp="1"/>
          </p:cNvSpPr>
          <p:nvPr>
            <p:ph sz="quarter" idx="14"/>
          </p:nvPr>
        </p:nvSpPr>
        <p:spPr>
          <a:xfrm>
            <a:off x="612647" y="1912398"/>
            <a:ext cx="4637269" cy="422505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5">
            <a:extLst>
              <a:ext uri="{FF2B5EF4-FFF2-40B4-BE49-F238E27FC236}">
                <a16:creationId xmlns:a16="http://schemas.microsoft.com/office/drawing/2014/main" id="{7DCDC1A0-A2FE-AF32-199F-D7E415F47574}"/>
              </a:ext>
            </a:extLst>
          </p:cNvPr>
          <p:cNvSpPr>
            <a:spLocks noGrp="1"/>
          </p:cNvSpPr>
          <p:nvPr>
            <p:ph type="pic" sz="quarter" idx="13" hasCustomPrompt="1"/>
          </p:nvPr>
        </p:nvSpPr>
        <p:spPr>
          <a:xfrm>
            <a:off x="5737861" y="1929756"/>
            <a:ext cx="5741992" cy="4207696"/>
          </a:xfrm>
          <a:custGeom>
            <a:avLst/>
            <a:gdLst>
              <a:gd name="connsiteX0" fmla="*/ 0 w 5560101"/>
              <a:gd name="connsiteY0" fmla="*/ 0 h 4074407"/>
              <a:gd name="connsiteX1" fmla="*/ 5560101 w 5560101"/>
              <a:gd name="connsiteY1" fmla="*/ 0 h 4074407"/>
              <a:gd name="connsiteX2" fmla="*/ 5560101 w 5560101"/>
              <a:gd name="connsiteY2" fmla="*/ 4074407 h 4074407"/>
              <a:gd name="connsiteX3" fmla="*/ 0 w 5560101"/>
              <a:gd name="connsiteY3" fmla="*/ 4074407 h 4074407"/>
            </a:gdLst>
            <a:ahLst/>
            <a:cxnLst>
              <a:cxn ang="0">
                <a:pos x="connsiteX0" y="connsiteY0"/>
              </a:cxn>
              <a:cxn ang="0">
                <a:pos x="connsiteX1" y="connsiteY1"/>
              </a:cxn>
              <a:cxn ang="0">
                <a:pos x="connsiteX2" y="connsiteY2"/>
              </a:cxn>
              <a:cxn ang="0">
                <a:pos x="connsiteX3" y="connsiteY3"/>
              </a:cxn>
            </a:cxnLst>
            <a:rect l="l" t="t" r="r" b="b"/>
            <a:pathLst>
              <a:path w="5560101" h="4074407">
                <a:moveTo>
                  <a:pt x="0" y="0"/>
                </a:moveTo>
                <a:lnTo>
                  <a:pt x="5560101" y="0"/>
                </a:lnTo>
                <a:lnTo>
                  <a:pt x="5560101" y="4074407"/>
                </a:lnTo>
                <a:lnTo>
                  <a:pt x="0" y="4074407"/>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a:t> </a:t>
            </a:r>
          </a:p>
        </p:txBody>
      </p:sp>
    </p:spTree>
    <p:extLst>
      <p:ext uri="{BB962C8B-B14F-4D97-AF65-F5344CB8AC3E}">
        <p14:creationId xmlns:p14="http://schemas.microsoft.com/office/powerpoint/2010/main" val="300779044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Picture 16">
    <p:bg>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29A9DDD-8FD5-2897-8DC9-1CEC88541C50}"/>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D3FF54FB-A206-6CBA-CEBE-32EE19C37BC1}"/>
              </a:ext>
            </a:extLst>
          </p:cNvPr>
          <p:cNvSpPr>
            <a:spLocks noGrp="1"/>
          </p:cNvSpPr>
          <p:nvPr>
            <p:ph type="title"/>
          </p:nvPr>
        </p:nvSpPr>
        <p:spPr>
          <a:xfrm>
            <a:off x="612647" y="634999"/>
            <a:ext cx="10969753" cy="932688"/>
          </a:xfrm>
        </p:spPr>
        <p:txBody>
          <a:bodyPr anchor="t"/>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F3A96B8-82E0-6B4D-B0A8-9A4BCDF0FD2C}"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9" name="Straight Connector 8">
            <a:extLst>
              <a:ext uri="{FF2B5EF4-FFF2-40B4-BE49-F238E27FC236}">
                <a16:creationId xmlns:a16="http://schemas.microsoft.com/office/drawing/2014/main" id="{02BC9BBD-1994-9D19-11C8-FD27039C6338}"/>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Picture Placeholder 11">
            <a:extLst>
              <a:ext uri="{FF2B5EF4-FFF2-40B4-BE49-F238E27FC236}">
                <a16:creationId xmlns:a16="http://schemas.microsoft.com/office/drawing/2014/main" id="{FF925AEE-0C06-4F24-B6E3-73484A4008DC}"/>
              </a:ext>
            </a:extLst>
          </p:cNvPr>
          <p:cNvSpPr>
            <a:spLocks noGrp="1"/>
          </p:cNvSpPr>
          <p:nvPr>
            <p:ph type="pic" sz="quarter" idx="13" hasCustomPrompt="1"/>
          </p:nvPr>
        </p:nvSpPr>
        <p:spPr>
          <a:xfrm>
            <a:off x="609601" y="1713653"/>
            <a:ext cx="5860862" cy="5144347"/>
          </a:xfrm>
          <a:custGeom>
            <a:avLst/>
            <a:gdLst>
              <a:gd name="connsiteX0" fmla="*/ 0 w 6460672"/>
              <a:gd name="connsiteY0" fmla="*/ 0 h 5029200"/>
              <a:gd name="connsiteX1" fmla="*/ 6460672 w 6460672"/>
              <a:gd name="connsiteY1" fmla="*/ 0 h 5029200"/>
              <a:gd name="connsiteX2" fmla="*/ 6460672 w 6460672"/>
              <a:gd name="connsiteY2" fmla="*/ 5029200 h 5029200"/>
              <a:gd name="connsiteX3" fmla="*/ 0 w 6460672"/>
              <a:gd name="connsiteY3" fmla="*/ 5029200 h 5029200"/>
            </a:gdLst>
            <a:ahLst/>
            <a:cxnLst>
              <a:cxn ang="0">
                <a:pos x="connsiteX0" y="connsiteY0"/>
              </a:cxn>
              <a:cxn ang="0">
                <a:pos x="connsiteX1" y="connsiteY1"/>
              </a:cxn>
              <a:cxn ang="0">
                <a:pos x="connsiteX2" y="connsiteY2"/>
              </a:cxn>
              <a:cxn ang="0">
                <a:pos x="connsiteX3" y="connsiteY3"/>
              </a:cxn>
            </a:cxnLst>
            <a:rect l="l" t="t" r="r" b="b"/>
            <a:pathLst>
              <a:path w="6460672" h="5029200">
                <a:moveTo>
                  <a:pt x="0" y="0"/>
                </a:moveTo>
                <a:lnTo>
                  <a:pt x="6460672" y="0"/>
                </a:lnTo>
                <a:lnTo>
                  <a:pt x="6460672" y="5029200"/>
                </a:lnTo>
                <a:lnTo>
                  <a:pt x="0" y="5029200"/>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a:t> </a:t>
            </a:r>
          </a:p>
        </p:txBody>
      </p:sp>
      <p:sp>
        <p:nvSpPr>
          <p:cNvPr id="12" name="Content Placeholder 7">
            <a:extLst>
              <a:ext uri="{FF2B5EF4-FFF2-40B4-BE49-F238E27FC236}">
                <a16:creationId xmlns:a16="http://schemas.microsoft.com/office/drawing/2014/main" id="{422BCA1B-3481-37CE-708A-4CA6ACFAF7DA}"/>
              </a:ext>
            </a:extLst>
          </p:cNvPr>
          <p:cNvSpPr>
            <a:spLocks noGrp="1"/>
          </p:cNvSpPr>
          <p:nvPr>
            <p:ph sz="quarter" idx="14"/>
          </p:nvPr>
        </p:nvSpPr>
        <p:spPr>
          <a:xfrm>
            <a:off x="7103255" y="1704847"/>
            <a:ext cx="4479145" cy="46923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601734"/>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Picture 17">
    <p:bg>
      <p:bgRef idx="1001">
        <a:schemeClr val="bg1"/>
      </p:bgRef>
    </p:bg>
    <p:spTree>
      <p:nvGrpSpPr>
        <p:cNvPr id="1" name=""/>
        <p:cNvGrpSpPr/>
        <p:nvPr/>
      </p:nvGrpSpPr>
      <p:grpSpPr>
        <a:xfrm>
          <a:off x="0" y="0"/>
          <a:ext cx="0" cy="0"/>
          <a:chOff x="0" y="0"/>
          <a:chExt cx="0" cy="0"/>
        </a:xfrm>
      </p:grpSpPr>
      <p:sp>
        <p:nvSpPr>
          <p:cNvPr id="10" name="Picture Placeholder 10">
            <a:extLst>
              <a:ext uri="{FF2B5EF4-FFF2-40B4-BE49-F238E27FC236}">
                <a16:creationId xmlns:a16="http://schemas.microsoft.com/office/drawing/2014/main" id="{58A9F406-2B0C-9EC1-691A-81EC3B412DA5}"/>
              </a:ext>
            </a:extLst>
          </p:cNvPr>
          <p:cNvSpPr>
            <a:spLocks noGrp="1"/>
          </p:cNvSpPr>
          <p:nvPr>
            <p:ph type="pic" sz="quarter" idx="13" hasCustomPrompt="1"/>
          </p:nvPr>
        </p:nvSpPr>
        <p:spPr>
          <a:xfrm>
            <a:off x="609600" y="2173849"/>
            <a:ext cx="4675632" cy="4049141"/>
          </a:xfrm>
          <a:prstGeom prst="rect">
            <a:avLst/>
          </a:prstGeom>
          <a:blipFill dpi="0" rotWithShape="1">
            <a:blip r:embed="rId2">
              <a:alphaModFix amt="60000"/>
            </a:blip>
            <a:srcRect/>
            <a:stretch>
              <a:fillRect/>
            </a:stretch>
          </a:blipFill>
        </p:spPr>
        <p:txBody>
          <a:bodyPr/>
          <a:lstStyle>
            <a:lvl1pPr marL="0" indent="0">
              <a:buNone/>
              <a:defRPr/>
            </a:lvl1pPr>
          </a:lstStyle>
          <a:p>
            <a:r>
              <a:rPr lang="en-US"/>
              <a:t> </a:t>
            </a:r>
          </a:p>
        </p:txBody>
      </p:sp>
      <p:cxnSp>
        <p:nvCxnSpPr>
          <p:cNvPr id="4" name="Straight Connector 3">
            <a:extLst>
              <a:ext uri="{FF2B5EF4-FFF2-40B4-BE49-F238E27FC236}">
                <a16:creationId xmlns:a16="http://schemas.microsoft.com/office/drawing/2014/main" id="{DE681CC6-0816-FBB5-F117-CE232D15B0DE}"/>
              </a:ext>
            </a:extLst>
          </p:cNvPr>
          <p:cNvCxnSpPr>
            <a:cxnSpLocks/>
          </p:cNvCxnSpPr>
          <p:nvPr userDrawn="1"/>
        </p:nvCxnSpPr>
        <p:spPr>
          <a:xfrm>
            <a:off x="5454396" y="164150"/>
            <a:ext cx="6737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DE88D5F-773F-4748-992A-5C3C29E76AD7}"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3" name="Straight Connector 2">
            <a:extLst>
              <a:ext uri="{FF2B5EF4-FFF2-40B4-BE49-F238E27FC236}">
                <a16:creationId xmlns:a16="http://schemas.microsoft.com/office/drawing/2014/main" id="{664B8C12-E10A-C714-D6A0-BA32E2C72710}"/>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58B50728-3383-EC9A-417E-37D92F1A79C5}"/>
              </a:ext>
            </a:extLst>
          </p:cNvPr>
          <p:cNvSpPr>
            <a:spLocks noGrp="1"/>
          </p:cNvSpPr>
          <p:nvPr>
            <p:ph type="title"/>
          </p:nvPr>
        </p:nvSpPr>
        <p:spPr>
          <a:xfrm>
            <a:off x="612647" y="634999"/>
            <a:ext cx="4672584" cy="1269482"/>
          </a:xfrm>
        </p:spPr>
        <p:txBody>
          <a:bodyPr anchor="t">
            <a:noAutofit/>
          </a:bodyPr>
          <a:lstStyle>
            <a:lvl1pPr>
              <a:defRPr sz="3600"/>
            </a:lvl1pPr>
          </a:lstStyle>
          <a:p>
            <a:r>
              <a:rPr lang="en-US"/>
              <a:t>Click to edit Master title style</a:t>
            </a:r>
          </a:p>
        </p:txBody>
      </p:sp>
      <p:sp>
        <p:nvSpPr>
          <p:cNvPr id="12" name="Content Placeholder 7">
            <a:extLst>
              <a:ext uri="{FF2B5EF4-FFF2-40B4-BE49-F238E27FC236}">
                <a16:creationId xmlns:a16="http://schemas.microsoft.com/office/drawing/2014/main" id="{A934C409-3B5B-B521-A990-18EF2CF0BCFC}"/>
              </a:ext>
            </a:extLst>
          </p:cNvPr>
          <p:cNvSpPr>
            <a:spLocks noGrp="1"/>
          </p:cNvSpPr>
          <p:nvPr>
            <p:ph sz="quarter" idx="14"/>
          </p:nvPr>
        </p:nvSpPr>
        <p:spPr>
          <a:xfrm>
            <a:off x="5905562" y="634999"/>
            <a:ext cx="5676838" cy="558799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 name="Straight Connector 1">
            <a:extLst>
              <a:ext uri="{FF2B5EF4-FFF2-40B4-BE49-F238E27FC236}">
                <a16:creationId xmlns:a16="http://schemas.microsoft.com/office/drawing/2014/main" id="{CFBAC7DD-4013-C579-09D4-3564365AACA7}"/>
              </a:ext>
            </a:extLst>
          </p:cNvPr>
          <p:cNvCxnSpPr>
            <a:cxnSpLocks/>
          </p:cNvCxnSpPr>
          <p:nvPr userDrawn="1"/>
        </p:nvCxnSpPr>
        <p:spPr>
          <a:xfrm>
            <a:off x="5454396"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46141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8">
    <p:bg>
      <p:bgRef idx="1001">
        <a:schemeClr val="bg1"/>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E681CC6-0816-FBB5-F117-CE232D15B0DE}"/>
              </a:ext>
            </a:extLst>
          </p:cNvPr>
          <p:cNvCxnSpPr>
            <a:cxnSpLocks/>
          </p:cNvCxnSpPr>
          <p:nvPr userDrawn="1"/>
        </p:nvCxnSpPr>
        <p:spPr>
          <a:xfrm>
            <a:off x="4501602" y="164150"/>
            <a:ext cx="76903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A3D1319-A3E8-35B5-18BF-A7DAE36BE7FC}"/>
              </a:ext>
            </a:extLst>
          </p:cNvPr>
          <p:cNvSpPr>
            <a:spLocks noGrp="1"/>
          </p:cNvSpPr>
          <p:nvPr>
            <p:ph type="title"/>
          </p:nvPr>
        </p:nvSpPr>
        <p:spPr>
          <a:xfrm>
            <a:off x="612647" y="634999"/>
            <a:ext cx="3696859" cy="1316347"/>
          </a:xfrm>
        </p:spPr>
        <p:txBody>
          <a:bodyPr anchor="t">
            <a:noAutofit/>
          </a:bodyPr>
          <a:lstStyle>
            <a:lvl1pPr>
              <a:defRPr sz="3600"/>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1D982C3F-36DC-0440-A19E-AA83413F223D}"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3" name="Straight Connector 2">
            <a:extLst>
              <a:ext uri="{FF2B5EF4-FFF2-40B4-BE49-F238E27FC236}">
                <a16:creationId xmlns:a16="http://schemas.microsoft.com/office/drawing/2014/main" id="{664B8C12-E10A-C714-D6A0-BA32E2C72710}"/>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Picture Placeholder 10">
            <a:extLst>
              <a:ext uri="{FF2B5EF4-FFF2-40B4-BE49-F238E27FC236}">
                <a16:creationId xmlns:a16="http://schemas.microsoft.com/office/drawing/2014/main" id="{402FC37C-195C-E78C-A1E2-030CF77CBA2A}"/>
              </a:ext>
            </a:extLst>
          </p:cNvPr>
          <p:cNvSpPr>
            <a:spLocks noGrp="1"/>
          </p:cNvSpPr>
          <p:nvPr>
            <p:ph type="pic" sz="quarter" idx="13" hasCustomPrompt="1"/>
          </p:nvPr>
        </p:nvSpPr>
        <p:spPr>
          <a:xfrm>
            <a:off x="612646" y="2295145"/>
            <a:ext cx="3696856" cy="3927488"/>
          </a:xfrm>
          <a:prstGeom prst="rect">
            <a:avLst/>
          </a:prstGeom>
          <a:blipFill dpi="0" rotWithShape="1">
            <a:blip r:embed="rId2">
              <a:alphaModFix amt="60000"/>
            </a:blip>
            <a:srcRect/>
            <a:stretch>
              <a:fillRect/>
            </a:stretch>
          </a:blipFill>
        </p:spPr>
        <p:txBody>
          <a:bodyPr/>
          <a:lstStyle>
            <a:lvl1pPr marL="0" indent="0">
              <a:buNone/>
              <a:defRPr/>
            </a:lvl1pPr>
          </a:lstStyle>
          <a:p>
            <a:r>
              <a:rPr lang="en-US"/>
              <a:t> </a:t>
            </a:r>
          </a:p>
        </p:txBody>
      </p:sp>
      <p:sp>
        <p:nvSpPr>
          <p:cNvPr id="11" name="Content Placeholder 7">
            <a:extLst>
              <a:ext uri="{FF2B5EF4-FFF2-40B4-BE49-F238E27FC236}">
                <a16:creationId xmlns:a16="http://schemas.microsoft.com/office/drawing/2014/main" id="{2959E347-BAB4-7F1F-65EB-C586FE97DE1E}"/>
              </a:ext>
            </a:extLst>
          </p:cNvPr>
          <p:cNvSpPr>
            <a:spLocks noGrp="1"/>
          </p:cNvSpPr>
          <p:nvPr>
            <p:ph sz="quarter" idx="14"/>
          </p:nvPr>
        </p:nvSpPr>
        <p:spPr>
          <a:xfrm>
            <a:off x="4933150" y="647724"/>
            <a:ext cx="6644488" cy="556254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0C63D850-B761-4DEA-5C9B-DE6AC0E856D9}"/>
              </a:ext>
            </a:extLst>
          </p:cNvPr>
          <p:cNvCxnSpPr>
            <a:cxnSpLocks/>
          </p:cNvCxnSpPr>
          <p:nvPr userDrawn="1"/>
        </p:nvCxnSpPr>
        <p:spPr>
          <a:xfrm>
            <a:off x="45016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02431"/>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208" y="634999"/>
            <a:ext cx="6159851" cy="5844227"/>
          </a:xfrm>
        </p:spPr>
        <p:txBody>
          <a:bodyPr anchor="b">
            <a:normAutofit/>
          </a:bodyPr>
          <a:lstStyle>
            <a:lvl1pPr>
              <a:defRPr sz="6000" b="0" i="0">
                <a:latin typeface="+mj-lt"/>
                <a:ea typeface="Dotum" panose="020B0600000101010101" pitchFamily="34" charset="-127"/>
                <a:cs typeface="Noto Sans Kannada Thin" panose="020B0202040504020204" pitchFamily="34" charset="0"/>
              </a:defRPr>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065403" y="-1"/>
            <a:ext cx="5131677" cy="6222999"/>
          </a:xfrm>
          <a:prstGeom prst="rect">
            <a:avLst/>
          </a:prstGeom>
          <a:blipFill dpi="0" rotWithShape="1">
            <a:blip r:embed="rId2">
              <a:alphaModFix amt="60000"/>
            </a:blip>
            <a:srcRect/>
            <a:stretch>
              <a:fillRect l="-686" t="2" b="-4120"/>
            </a:stretch>
          </a:blipFill>
        </p:spPr>
        <p:txBody>
          <a:bodyPr/>
          <a:lstStyle>
            <a:lvl1pPr marL="0" indent="0">
              <a:buNone/>
              <a:defRPr/>
            </a:lvl1pPr>
          </a:lstStyle>
          <a:p>
            <a:r>
              <a:rPr lang="en-US"/>
              <a:t> </a:t>
            </a:r>
          </a:p>
        </p:txBody>
      </p:sp>
      <p:cxnSp>
        <p:nvCxnSpPr>
          <p:cNvPr id="4" name="Straight Connector 3">
            <a:extLst>
              <a:ext uri="{FF2B5EF4-FFF2-40B4-BE49-F238E27FC236}">
                <a16:creationId xmlns:a16="http://schemas.microsoft.com/office/drawing/2014/main" id="{28FA8915-517E-32B2-6836-7A69DEF7C849}"/>
              </a:ext>
            </a:extLst>
          </p:cNvPr>
          <p:cNvCxnSpPr>
            <a:cxnSpLocks/>
          </p:cNvCxnSpPr>
          <p:nvPr userDrawn="1"/>
        </p:nvCxnSpPr>
        <p:spPr>
          <a:xfrm>
            <a:off x="706032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F76B2467-9468-3DE8-CA1C-7B68F7ED9A67}"/>
              </a:ext>
            </a:extLst>
          </p:cNvPr>
          <p:cNvCxnSpPr>
            <a:cxnSpLocks/>
          </p:cNvCxnSpPr>
          <p:nvPr userDrawn="1"/>
        </p:nvCxnSpPr>
        <p:spPr>
          <a:xfrm>
            <a:off x="0" y="164150"/>
            <a:ext cx="7060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177414" y="6375748"/>
            <a:ext cx="4847572" cy="363255"/>
          </a:xfrm>
          <a:prstGeom prst="rect">
            <a:avLst/>
          </a:prstGeom>
        </p:spPr>
        <p:txBody>
          <a:bodyPr anchor="ctr">
            <a:normAutofit/>
          </a:bodyPr>
          <a:lstStyle>
            <a:lvl1pPr marL="0" indent="0">
              <a:buNone/>
              <a:defRPr sz="1400" b="0" i="0">
                <a:latin typeface="+mj-lt"/>
              </a:defRPr>
            </a:lvl1pPr>
            <a:lvl2pPr>
              <a:defRPr sz="1600" b="0" i="0">
                <a:latin typeface="Univers Light" panose="020B0403020202020204" pitchFamily="34" charset="0"/>
              </a:defRPr>
            </a:lvl2pPr>
            <a:lvl3pPr>
              <a:defRPr sz="1600" b="0" i="0">
                <a:latin typeface="Univers Light" panose="020B0403020202020204" pitchFamily="34" charset="0"/>
              </a:defRPr>
            </a:lvl3pPr>
            <a:lvl4pPr>
              <a:defRPr sz="1600" b="0" i="0">
                <a:latin typeface="Univers Light" panose="020B0403020202020204" pitchFamily="34" charset="0"/>
              </a:defRPr>
            </a:lvl4pPr>
            <a:lvl5pPr>
              <a:defRPr sz="1600" b="0" i="0">
                <a:latin typeface="Univers Light" panose="020B0403020202020204" pitchFamily="34" charset="0"/>
              </a:defRPr>
            </a:lvl5pPr>
          </a:lstStyle>
          <a:p>
            <a:pPr lvl="0"/>
            <a:r>
              <a:rPr lang="en-US"/>
              <a:t>Click to edit Master text styles</a:t>
            </a:r>
          </a:p>
        </p:txBody>
      </p:sp>
    </p:spTree>
    <p:extLst>
      <p:ext uri="{BB962C8B-B14F-4D97-AF65-F5344CB8AC3E}">
        <p14:creationId xmlns:p14="http://schemas.microsoft.com/office/powerpoint/2010/main" val="40313554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umber Large">
    <p:bg>
      <p:bgPr>
        <a:solidFill>
          <a:schemeClr val="bg2">
            <a:lumMod val="90000"/>
          </a:schemeClr>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113C676-72E3-B810-A6B9-DCE36B8778AC}"/>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5C83582-5E0E-E3D3-3C94-4ACFD9A1C718}"/>
              </a:ext>
            </a:extLst>
          </p:cNvPr>
          <p:cNvSpPr>
            <a:spLocks noGrp="1"/>
          </p:cNvSpPr>
          <p:nvPr>
            <p:ph type="title"/>
          </p:nvPr>
        </p:nvSpPr>
        <p:spPr>
          <a:xfrm>
            <a:off x="634030" y="5109709"/>
            <a:ext cx="10369296" cy="1207008"/>
          </a:xfrm>
        </p:spPr>
        <p:txBody>
          <a:bodyPr>
            <a:normAutofit/>
          </a:bodyPr>
          <a:lstStyle>
            <a:lvl1pPr>
              <a:defRPr sz="2400" cap="none" baseline="0"/>
            </a:lvl1pPr>
          </a:lstStyle>
          <a:p>
            <a:r>
              <a:rPr lang="en-US"/>
              <a:t>Click to edit Master title style</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DF18D256-8D94-AD48-AC70-FA7FB4656784}" type="datetime1">
              <a:rPr lang="en-US" smtClean="0"/>
              <a:t>9/8/2025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9" name="Straight Connector 8">
            <a:extLst>
              <a:ext uri="{FF2B5EF4-FFF2-40B4-BE49-F238E27FC236}">
                <a16:creationId xmlns:a16="http://schemas.microsoft.com/office/drawing/2014/main" id="{B088E26B-9247-68F3-E9B8-157E22E97147}"/>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11">
            <a:extLst>
              <a:ext uri="{FF2B5EF4-FFF2-40B4-BE49-F238E27FC236}">
                <a16:creationId xmlns:a16="http://schemas.microsoft.com/office/drawing/2014/main" id="{EADDD523-89BD-4FD5-9443-E7DD58338829}"/>
              </a:ext>
            </a:extLst>
          </p:cNvPr>
          <p:cNvSpPr>
            <a:spLocks noGrp="1"/>
          </p:cNvSpPr>
          <p:nvPr>
            <p:ph sz="quarter" idx="14" hasCustomPrompt="1"/>
          </p:nvPr>
        </p:nvSpPr>
        <p:spPr>
          <a:xfrm>
            <a:off x="634030" y="1374953"/>
            <a:ext cx="11128248" cy="3447288"/>
          </a:xfrm>
        </p:spPr>
        <p:txBody>
          <a:bodyPr>
            <a:noAutofit/>
          </a:bodyPr>
          <a:lstStyle>
            <a:lvl1pPr marL="0" indent="0">
              <a:lnSpc>
                <a:spcPct val="90000"/>
              </a:lnSpc>
              <a:buNone/>
              <a:defRPr sz="30000"/>
            </a:lvl1pPr>
          </a:lstStyle>
          <a:p>
            <a:pPr lvl="0"/>
            <a:r>
              <a:rPr lang="en-US"/>
              <a:t>##%</a:t>
            </a:r>
          </a:p>
        </p:txBody>
      </p:sp>
    </p:spTree>
    <p:extLst>
      <p:ext uri="{BB962C8B-B14F-4D97-AF65-F5344CB8AC3E}">
        <p14:creationId xmlns:p14="http://schemas.microsoft.com/office/powerpoint/2010/main" val="33828802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umber Large 2">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AF240C4-9480-994E-0BD5-BF7BE95F9F7B}"/>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9">
            <a:extLst>
              <a:ext uri="{FF2B5EF4-FFF2-40B4-BE49-F238E27FC236}">
                <a16:creationId xmlns:a16="http://schemas.microsoft.com/office/drawing/2014/main" id="{B4A34DBE-5B8B-D933-E010-32D592317E81}"/>
              </a:ext>
            </a:extLst>
          </p:cNvPr>
          <p:cNvSpPr>
            <a:spLocks noGrp="1"/>
          </p:cNvSpPr>
          <p:nvPr>
            <p:ph type="title"/>
          </p:nvPr>
        </p:nvSpPr>
        <p:spPr>
          <a:xfrm>
            <a:off x="634030" y="5380383"/>
            <a:ext cx="6773934" cy="936333"/>
          </a:xfrm>
        </p:spPr>
        <p:txBody>
          <a:bodyPr anchor="b">
            <a:normAutofit/>
          </a:bodyPr>
          <a:lstStyle>
            <a:lvl1pPr>
              <a:defRPr sz="2400" cap="none" baseline="0"/>
            </a:lvl1pPr>
          </a:lstStyle>
          <a:p>
            <a:r>
              <a:rPr lang="en-US"/>
              <a:t>Click to edit Master title style</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CBC99D08-11FA-9A4F-8AE4-C4979B640AA7}" type="datetime1">
              <a:rPr lang="en-US" smtClean="0"/>
              <a:t>9/8/2025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6" name="Straight Connector 5">
            <a:extLst>
              <a:ext uri="{FF2B5EF4-FFF2-40B4-BE49-F238E27FC236}">
                <a16:creationId xmlns:a16="http://schemas.microsoft.com/office/drawing/2014/main" id="{63547AA0-CA68-609A-06D4-5F771838B5D3}"/>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11">
            <a:extLst>
              <a:ext uri="{FF2B5EF4-FFF2-40B4-BE49-F238E27FC236}">
                <a16:creationId xmlns:a16="http://schemas.microsoft.com/office/drawing/2014/main" id="{A2C14DB2-31D1-2A77-5862-79EC80A884B1}"/>
              </a:ext>
            </a:extLst>
          </p:cNvPr>
          <p:cNvSpPr>
            <a:spLocks noGrp="1"/>
          </p:cNvSpPr>
          <p:nvPr>
            <p:ph sz="quarter" idx="14" hasCustomPrompt="1"/>
          </p:nvPr>
        </p:nvSpPr>
        <p:spPr>
          <a:xfrm>
            <a:off x="634030" y="1374952"/>
            <a:ext cx="10367347" cy="3833147"/>
          </a:xfrm>
        </p:spPr>
        <p:txBody>
          <a:bodyPr>
            <a:noAutofit/>
          </a:bodyPr>
          <a:lstStyle>
            <a:lvl1pPr marL="0" indent="0">
              <a:lnSpc>
                <a:spcPct val="90000"/>
              </a:lnSpc>
              <a:buNone/>
              <a:defRPr sz="30000"/>
            </a:lvl1pPr>
          </a:lstStyle>
          <a:p>
            <a:pPr lvl="0"/>
            <a:r>
              <a:rPr lang="en-US"/>
              <a:t>##%</a:t>
            </a:r>
          </a:p>
        </p:txBody>
      </p:sp>
    </p:spTree>
    <p:extLst>
      <p:ext uri="{BB962C8B-B14F-4D97-AF65-F5344CB8AC3E}">
        <p14:creationId xmlns:p14="http://schemas.microsoft.com/office/powerpoint/2010/main" val="1525464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mber Large 3">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B8C624E-4F6C-E890-10DF-FE279DA2597D}"/>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0774BD-35B4-BDFD-98B2-123D58FC6550}"/>
              </a:ext>
            </a:extLst>
          </p:cNvPr>
          <p:cNvSpPr>
            <a:spLocks noGrp="1"/>
          </p:cNvSpPr>
          <p:nvPr>
            <p:ph type="title"/>
          </p:nvPr>
        </p:nvSpPr>
        <p:spPr>
          <a:xfrm>
            <a:off x="634030" y="5109709"/>
            <a:ext cx="10367340" cy="1207008"/>
          </a:xfrm>
        </p:spPr>
        <p:txBody>
          <a:bodyPr>
            <a:normAutofit/>
          </a:bodyPr>
          <a:lstStyle>
            <a:lvl1pPr>
              <a:defRPr sz="2400" cap="none" baseline="0"/>
            </a:lvl1pPr>
          </a:lstStyle>
          <a:p>
            <a:r>
              <a:rPr lang="en-US"/>
              <a:t>Click to edit Master title style</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A8AE8B27-11F7-194F-8BAB-D7C03BEEA90A}" type="datetime1">
              <a:rPr lang="en-US" smtClean="0"/>
              <a:t>9/8/2025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9" name="Straight Connector 8">
            <a:extLst>
              <a:ext uri="{FF2B5EF4-FFF2-40B4-BE49-F238E27FC236}">
                <a16:creationId xmlns:a16="http://schemas.microsoft.com/office/drawing/2014/main" id="{5FD9BA66-49B9-422C-E28F-BA9E9DB64697}"/>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11">
            <a:extLst>
              <a:ext uri="{FF2B5EF4-FFF2-40B4-BE49-F238E27FC236}">
                <a16:creationId xmlns:a16="http://schemas.microsoft.com/office/drawing/2014/main" id="{856E9D3E-CEAC-9B88-5B32-F19B49057302}"/>
              </a:ext>
            </a:extLst>
          </p:cNvPr>
          <p:cNvSpPr>
            <a:spLocks noGrp="1"/>
          </p:cNvSpPr>
          <p:nvPr>
            <p:ph sz="quarter" idx="14" hasCustomPrompt="1"/>
          </p:nvPr>
        </p:nvSpPr>
        <p:spPr>
          <a:xfrm>
            <a:off x="634030" y="1340489"/>
            <a:ext cx="10369296" cy="3392424"/>
          </a:xfrm>
        </p:spPr>
        <p:txBody>
          <a:bodyPr>
            <a:noAutofit/>
          </a:bodyPr>
          <a:lstStyle>
            <a:lvl1pPr marL="0" indent="0">
              <a:lnSpc>
                <a:spcPct val="90000"/>
              </a:lnSpc>
              <a:buNone/>
              <a:defRPr sz="30000"/>
            </a:lvl1pPr>
          </a:lstStyle>
          <a:p>
            <a:pPr lvl="0"/>
            <a:r>
              <a:rPr lang="en-US"/>
              <a:t>##%</a:t>
            </a:r>
          </a:p>
        </p:txBody>
      </p:sp>
    </p:spTree>
    <p:extLst>
      <p:ext uri="{BB962C8B-B14F-4D97-AF65-F5344CB8AC3E}">
        <p14:creationId xmlns:p14="http://schemas.microsoft.com/office/powerpoint/2010/main" val="2923335999"/>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p:bg>
      <p:bgPr>
        <a:solidFill>
          <a:schemeClr val="bg2"/>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0D627006-2F17-8195-85F1-6A04C935CD0A}"/>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09600" y="-1186864"/>
            <a:ext cx="10652760" cy="1050725"/>
          </a:xfrm>
        </p:spPr>
        <p:txBody>
          <a:bodyPr/>
          <a:lstStyle>
            <a:lvl1pPr>
              <a:defRPr cap="none" baseline="0"/>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49D6C909-3D7F-834E-BB68-316E18E888F7}" type="datetime1">
              <a:rPr lang="en-US" smtClean="0"/>
              <a:t>9/8/2025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cxnSp>
        <p:nvCxnSpPr>
          <p:cNvPr id="6" name="Straight Connector 5">
            <a:extLst>
              <a:ext uri="{FF2B5EF4-FFF2-40B4-BE49-F238E27FC236}">
                <a16:creationId xmlns:a16="http://schemas.microsoft.com/office/drawing/2014/main" id="{C6DC5F9A-93BE-3155-B9FF-4F2B904E7EDC}"/>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6">
            <a:extLst>
              <a:ext uri="{FF2B5EF4-FFF2-40B4-BE49-F238E27FC236}">
                <a16:creationId xmlns:a16="http://schemas.microsoft.com/office/drawing/2014/main" id="{EB9CB9C1-FB48-2C3D-F797-DF062B37A94B}"/>
              </a:ext>
            </a:extLst>
          </p:cNvPr>
          <p:cNvSpPr>
            <a:spLocks noGrp="1"/>
          </p:cNvSpPr>
          <p:nvPr>
            <p:ph sz="quarter" idx="13" hasCustomPrompt="1"/>
          </p:nvPr>
        </p:nvSpPr>
        <p:spPr>
          <a:xfrm>
            <a:off x="609600" y="634999"/>
            <a:ext cx="10972800" cy="5669280"/>
          </a:xfrm>
          <a:prstGeom prst="rect">
            <a:avLst/>
          </a:prstGeom>
        </p:spPr>
        <p:txBody>
          <a:bodyPr anchor="t">
            <a:normAutofit/>
          </a:bodyPr>
          <a:lstStyle>
            <a:lvl1pPr marL="0" indent="0">
              <a:lnSpc>
                <a:spcPct val="90000"/>
              </a:lnSpc>
              <a:buNone/>
              <a:defRPr sz="6000" b="0" cap="all" baseline="0"/>
            </a:lvl1pPr>
            <a:lvl2pPr marL="228600" indent="0">
              <a:lnSpc>
                <a:spcPct val="90000"/>
              </a:lnSpc>
              <a:buNone/>
              <a:defRPr sz="6000" b="0" cap="all" baseline="0"/>
            </a:lvl2pPr>
            <a:lvl3pPr marL="457200" indent="0">
              <a:lnSpc>
                <a:spcPct val="90000"/>
              </a:lnSpc>
              <a:buNone/>
              <a:defRPr sz="6000" b="0" cap="all" baseline="0"/>
            </a:lvl3pPr>
            <a:lvl4pPr marL="685800" indent="0">
              <a:lnSpc>
                <a:spcPct val="90000"/>
              </a:lnSpc>
              <a:buNone/>
              <a:defRPr sz="6000" b="0" cap="all" baseline="0"/>
            </a:lvl4pPr>
            <a:lvl5pPr marL="914400" indent="0">
              <a:lnSpc>
                <a:spcPct val="90000"/>
              </a:lnSpc>
              <a:buNone/>
              <a:defRPr sz="6000" b="0" cap="all" baseline="0"/>
            </a:lvl5pPr>
          </a:lstStyle>
          <a:p>
            <a:pPr lvl="0"/>
            <a:r>
              <a:rPr lang="en-US"/>
              <a:t>CLICK TO ADD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990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Picture 3">
    <p:bg>
      <p:bgPr>
        <a:solidFill>
          <a:schemeClr val="bg2"/>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2615D95-4353-B9DA-619F-62F51763C54C}"/>
              </a:ext>
            </a:extLst>
          </p:cNvPr>
          <p:cNvCxnSpPr>
            <a:cxnSpLocks/>
          </p:cNvCxnSpPr>
          <p:nvPr/>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48AEEAA7-1FB1-66FD-6698-0A692D3A2B96}"/>
              </a:ext>
            </a:extLst>
          </p:cNvPr>
          <p:cNvSpPr>
            <a:spLocks noGrp="1"/>
          </p:cNvSpPr>
          <p:nvPr>
            <p:ph type="title"/>
          </p:nvPr>
        </p:nvSpPr>
        <p:spPr>
          <a:xfrm>
            <a:off x="598327" y="5096040"/>
            <a:ext cx="10963656" cy="755659"/>
          </a:xfrm>
        </p:spPr>
        <p:txBody>
          <a:bodyPr anchor="b"/>
          <a:lstStyle/>
          <a:p>
            <a:r>
              <a:rPr lang="en-US"/>
              <a:t>Click to edit Master title style</a:t>
            </a:r>
          </a:p>
        </p:txBody>
      </p:sp>
      <p:sp>
        <p:nvSpPr>
          <p:cNvPr id="12" name="Subtitle 2">
            <a:extLst>
              <a:ext uri="{FF2B5EF4-FFF2-40B4-BE49-F238E27FC236}">
                <a16:creationId xmlns:a16="http://schemas.microsoft.com/office/drawing/2014/main" id="{F12A78E0-F03D-DA65-CE03-3BF1B174A306}"/>
              </a:ext>
            </a:extLst>
          </p:cNvPr>
          <p:cNvSpPr>
            <a:spLocks noGrp="1"/>
          </p:cNvSpPr>
          <p:nvPr>
            <p:ph type="subTitle" idx="1"/>
          </p:nvPr>
        </p:nvSpPr>
        <p:spPr>
          <a:xfrm>
            <a:off x="598328" y="5971305"/>
            <a:ext cx="10963656" cy="521208"/>
          </a:xfrm>
          <a:prstGeom prst="rect">
            <a:avLst/>
          </a:prstGeom>
        </p:spPr>
        <p:txBody>
          <a:bodyPr vert="horz" lIns="91440" tIns="45720" rIns="91440" bIns="45720" rtlCol="0" anchor="t">
            <a:normAutofit/>
          </a:bodyPr>
          <a:lstStyle>
            <a:lvl1pPr marL="0" indent="0">
              <a:buNone/>
              <a:defRPr lang="en-US" sz="1400" dirty="0"/>
            </a:lvl1pPr>
          </a:lstStyle>
          <a:p>
            <a:pPr lvl="0"/>
            <a:r>
              <a:rPr lang="en-US"/>
              <a:t>Click to edit Master subtitle style</a:t>
            </a:r>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r>
              <a:rPr lang="en-US"/>
              <a:t>SAMPLE FOOTER TEXT</a:t>
            </a:r>
          </a:p>
        </p:txBody>
      </p:sp>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58943BE1-14A2-AD48-96B1-88BA0DE8B86C}" type="datetime1">
              <a:rPr lang="en-US" smtClean="0"/>
              <a:t>9/8/2025</a:t>
            </a:fld>
            <a:endParaRPr lang="en-US"/>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598327" y="0"/>
            <a:ext cx="11593671" cy="4723939"/>
          </a:xfrm>
          <a:prstGeom prst="rect">
            <a:avLst/>
          </a:prstGeom>
          <a:blipFill dpi="0" rotWithShape="1">
            <a:blip r:embed="rId2">
              <a:alphaModFix amt="60000"/>
            </a:blip>
            <a:srcRect/>
            <a:stretch>
              <a:fillRect/>
            </a:stretch>
          </a:blipFill>
        </p:spPr>
        <p:txBody>
          <a:bodyPr/>
          <a:lstStyle>
            <a:lvl1pPr marL="0" indent="0">
              <a:buNone/>
              <a:defRPr/>
            </a:lvl1pPr>
          </a:lstStyle>
          <a:p>
            <a:r>
              <a:rPr lang="en-US" b="1">
                <a:effectLst/>
              </a:rPr>
              <a:t> </a:t>
            </a:r>
            <a:endParaRPr lang="en-US"/>
          </a:p>
        </p:txBody>
      </p:sp>
    </p:spTree>
    <p:extLst>
      <p:ext uri="{BB962C8B-B14F-4D97-AF65-F5344CB8AC3E}">
        <p14:creationId xmlns:p14="http://schemas.microsoft.com/office/powerpoint/2010/main" val="31255936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ement 3">
    <p:bg>
      <p:bgPr>
        <a:solidFill>
          <a:schemeClr val="bg2">
            <a:lumMod val="90000"/>
          </a:schemeClr>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F5B07A5-D0B6-BEDF-13F7-7E32618B6773}"/>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815201"/>
          </a:xfrm>
        </p:spPr>
        <p:txBody>
          <a:bodyPr/>
          <a:lstStyle>
            <a:lvl1pPr>
              <a:defRPr cap="none" baseline="0"/>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6A6BAF69-D870-EE43-874B-AC932294DF22}" type="datetime1">
              <a:rPr lang="en-US" smtClean="0"/>
              <a:t>9/8/2025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cxnSp>
        <p:nvCxnSpPr>
          <p:cNvPr id="6" name="Straight Connector 5">
            <a:extLst>
              <a:ext uri="{FF2B5EF4-FFF2-40B4-BE49-F238E27FC236}">
                <a16:creationId xmlns:a16="http://schemas.microsoft.com/office/drawing/2014/main" id="{3E71C1F5-4C28-1974-E5FE-84A75C2718B0}"/>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6">
            <a:extLst>
              <a:ext uri="{FF2B5EF4-FFF2-40B4-BE49-F238E27FC236}">
                <a16:creationId xmlns:a16="http://schemas.microsoft.com/office/drawing/2014/main" id="{FC1D2216-37D0-19A5-7EA9-4FE22F1CDD08}"/>
              </a:ext>
            </a:extLst>
          </p:cNvPr>
          <p:cNvSpPr>
            <a:spLocks noGrp="1"/>
          </p:cNvSpPr>
          <p:nvPr>
            <p:ph sz="quarter" idx="13" hasCustomPrompt="1"/>
          </p:nvPr>
        </p:nvSpPr>
        <p:spPr>
          <a:xfrm>
            <a:off x="612648" y="652005"/>
            <a:ext cx="10972800" cy="5553985"/>
          </a:xfrm>
          <a:prstGeom prst="rect">
            <a:avLst/>
          </a:prstGeom>
        </p:spPr>
        <p:txBody>
          <a:bodyPr anchor="b">
            <a:normAutofit/>
          </a:bodyPr>
          <a:lstStyle>
            <a:lvl1pPr marL="0" indent="0">
              <a:lnSpc>
                <a:spcPct val="90000"/>
              </a:lnSpc>
              <a:buNone/>
              <a:defRPr sz="6000" b="0" cap="all" baseline="0"/>
            </a:lvl1pPr>
            <a:lvl2pPr marL="228600" indent="0">
              <a:lnSpc>
                <a:spcPct val="90000"/>
              </a:lnSpc>
              <a:buNone/>
              <a:defRPr sz="6000" b="0" cap="all" baseline="0"/>
            </a:lvl2pPr>
            <a:lvl3pPr marL="457200" indent="0">
              <a:lnSpc>
                <a:spcPct val="90000"/>
              </a:lnSpc>
              <a:buNone/>
              <a:defRPr sz="6000" b="0" cap="all" baseline="0"/>
            </a:lvl3pPr>
            <a:lvl4pPr marL="685800" indent="0">
              <a:lnSpc>
                <a:spcPct val="90000"/>
              </a:lnSpc>
              <a:buNone/>
              <a:defRPr sz="6000" b="0" cap="all" baseline="0"/>
            </a:lvl4pPr>
            <a:lvl5pPr marL="914400" indent="0">
              <a:lnSpc>
                <a:spcPct val="90000"/>
              </a:lnSpc>
              <a:buNone/>
              <a:defRPr sz="6000" b="0" cap="all" baseline="0"/>
            </a:lvl5pPr>
          </a:lstStyle>
          <a:p>
            <a:pPr lvl="0"/>
            <a:r>
              <a:rPr lang="en-US"/>
              <a:t>CLICK TO ADD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85065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4">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F5B07A5-D0B6-BEDF-13F7-7E32618B6773}"/>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815201"/>
          </a:xfrm>
        </p:spPr>
        <p:txBody>
          <a:bodyPr/>
          <a:lstStyle>
            <a:lvl1pPr>
              <a:defRPr cap="none" baseline="0"/>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8F7E9A70-5D05-F64F-A304-DFD75CCDEE2E}" type="datetime1">
              <a:rPr lang="en-US" smtClean="0"/>
              <a:t>9/8/2025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cxnSp>
        <p:nvCxnSpPr>
          <p:cNvPr id="6" name="Straight Connector 5">
            <a:extLst>
              <a:ext uri="{FF2B5EF4-FFF2-40B4-BE49-F238E27FC236}">
                <a16:creationId xmlns:a16="http://schemas.microsoft.com/office/drawing/2014/main" id="{3E71C1F5-4C28-1974-E5FE-84A75C2718B0}"/>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6">
            <a:extLst>
              <a:ext uri="{FF2B5EF4-FFF2-40B4-BE49-F238E27FC236}">
                <a16:creationId xmlns:a16="http://schemas.microsoft.com/office/drawing/2014/main" id="{FC1D2216-37D0-19A5-7EA9-4FE22F1CDD08}"/>
              </a:ext>
            </a:extLst>
          </p:cNvPr>
          <p:cNvSpPr>
            <a:spLocks noGrp="1"/>
          </p:cNvSpPr>
          <p:nvPr>
            <p:ph sz="quarter" idx="13" hasCustomPrompt="1"/>
          </p:nvPr>
        </p:nvSpPr>
        <p:spPr>
          <a:xfrm>
            <a:off x="612648" y="652007"/>
            <a:ext cx="10972800" cy="5553985"/>
          </a:xfrm>
          <a:prstGeom prst="rect">
            <a:avLst/>
          </a:prstGeom>
        </p:spPr>
        <p:txBody>
          <a:bodyPr anchor="b">
            <a:normAutofit/>
          </a:bodyPr>
          <a:lstStyle>
            <a:lvl1pPr marL="0" indent="0">
              <a:lnSpc>
                <a:spcPct val="90000"/>
              </a:lnSpc>
              <a:buNone/>
              <a:defRPr sz="6000" b="0" cap="all" baseline="0">
                <a:solidFill>
                  <a:schemeClr val="accent1">
                    <a:lumMod val="25000"/>
                  </a:schemeClr>
                </a:solidFill>
              </a:defRPr>
            </a:lvl1pPr>
            <a:lvl2pPr marL="228600" indent="0">
              <a:lnSpc>
                <a:spcPct val="90000"/>
              </a:lnSpc>
              <a:buNone/>
              <a:defRPr sz="6000" b="0" cap="all" baseline="0">
                <a:solidFill>
                  <a:schemeClr val="accent1">
                    <a:lumMod val="25000"/>
                  </a:schemeClr>
                </a:solidFill>
              </a:defRPr>
            </a:lvl2pPr>
            <a:lvl3pPr marL="457200" indent="0">
              <a:lnSpc>
                <a:spcPct val="90000"/>
              </a:lnSpc>
              <a:buNone/>
              <a:defRPr sz="6000" b="0" cap="all" baseline="0">
                <a:solidFill>
                  <a:schemeClr val="accent1">
                    <a:lumMod val="25000"/>
                  </a:schemeClr>
                </a:solidFill>
              </a:defRPr>
            </a:lvl3pPr>
            <a:lvl4pPr marL="685800" indent="0">
              <a:lnSpc>
                <a:spcPct val="90000"/>
              </a:lnSpc>
              <a:buNone/>
              <a:defRPr sz="6000" b="0" cap="all" baseline="0">
                <a:solidFill>
                  <a:schemeClr val="accent1">
                    <a:lumMod val="25000"/>
                  </a:schemeClr>
                </a:solidFill>
              </a:defRPr>
            </a:lvl4pPr>
            <a:lvl5pPr marL="914400" indent="0">
              <a:lnSpc>
                <a:spcPct val="90000"/>
              </a:lnSpc>
              <a:buNone/>
              <a:defRPr sz="6000" b="0" cap="all" baseline="0">
                <a:solidFill>
                  <a:schemeClr val="accent1">
                    <a:lumMod val="25000"/>
                  </a:schemeClr>
                </a:solidFill>
              </a:defRPr>
            </a:lvl5pPr>
          </a:lstStyle>
          <a:p>
            <a:pPr lvl="0"/>
            <a:r>
              <a:rPr lang="en-US"/>
              <a:t>CLICK TO ADD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75080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5">
    <p:bg>
      <p:bgPr>
        <a:solidFill>
          <a:schemeClr val="tx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F5B07A5-D0B6-BEDF-13F7-7E32618B6773}"/>
              </a:ext>
            </a:extLst>
          </p:cNvPr>
          <p:cNvCxnSpPr/>
          <p:nvPr userDrawn="1"/>
        </p:nvCxnSpPr>
        <p:spPr>
          <a:xfrm>
            <a:off x="429209" y="164150"/>
            <a:ext cx="117627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815201"/>
          </a:xfrm>
        </p:spPr>
        <p:txBody>
          <a:bodyPr/>
          <a:lstStyle>
            <a:lvl1pPr>
              <a:defRPr cap="none" baseline="0"/>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bg1"/>
                </a:solidFill>
              </a:defRPr>
            </a:lvl1pPr>
          </a:lstStyle>
          <a:p>
            <a:fld id="{D151979D-E75F-A743-8C5B-88CDEDEC73D6}" type="datetime1">
              <a:rPr lang="en-US" smtClean="0"/>
              <a:t>9/8/2025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cxnSp>
        <p:nvCxnSpPr>
          <p:cNvPr id="6" name="Straight Connector 5">
            <a:extLst>
              <a:ext uri="{FF2B5EF4-FFF2-40B4-BE49-F238E27FC236}">
                <a16:creationId xmlns:a16="http://schemas.microsoft.com/office/drawing/2014/main" id="{3E71C1F5-4C28-1974-E5FE-84A75C2718B0}"/>
              </a:ext>
            </a:extLst>
          </p:cNvPr>
          <p:cNvCxnSpPr>
            <a:cxnSpLocks/>
          </p:cNvCxnSpPr>
          <p:nvPr userDrawn="1"/>
        </p:nvCxnSpPr>
        <p:spPr>
          <a:xfrm>
            <a:off x="429793"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Content Placeholder 6">
            <a:extLst>
              <a:ext uri="{FF2B5EF4-FFF2-40B4-BE49-F238E27FC236}">
                <a16:creationId xmlns:a16="http://schemas.microsoft.com/office/drawing/2014/main" id="{FC1D2216-37D0-19A5-7EA9-4FE22F1CDD08}"/>
              </a:ext>
            </a:extLst>
          </p:cNvPr>
          <p:cNvSpPr>
            <a:spLocks noGrp="1"/>
          </p:cNvSpPr>
          <p:nvPr>
            <p:ph sz="quarter" idx="13" hasCustomPrompt="1"/>
          </p:nvPr>
        </p:nvSpPr>
        <p:spPr>
          <a:xfrm>
            <a:off x="612648" y="669011"/>
            <a:ext cx="10972800" cy="5553985"/>
          </a:xfrm>
          <a:prstGeom prst="rect">
            <a:avLst/>
          </a:prstGeom>
        </p:spPr>
        <p:txBody>
          <a:bodyPr anchor="b">
            <a:normAutofit/>
          </a:bodyPr>
          <a:lstStyle>
            <a:lvl1pPr marL="0" indent="0">
              <a:lnSpc>
                <a:spcPct val="90000"/>
              </a:lnSpc>
              <a:buNone/>
              <a:defRPr sz="6000" b="1" cap="all" baseline="0">
                <a:solidFill>
                  <a:schemeClr val="bg1"/>
                </a:solidFill>
              </a:defRPr>
            </a:lvl1pPr>
            <a:lvl2pPr marL="228600" indent="0">
              <a:lnSpc>
                <a:spcPct val="90000"/>
              </a:lnSpc>
              <a:buNone/>
              <a:defRPr sz="6000" b="1" cap="all" baseline="0">
                <a:solidFill>
                  <a:schemeClr val="bg1"/>
                </a:solidFill>
              </a:defRPr>
            </a:lvl2pPr>
            <a:lvl3pPr marL="457200" indent="0">
              <a:lnSpc>
                <a:spcPct val="90000"/>
              </a:lnSpc>
              <a:buNone/>
              <a:defRPr sz="6000" b="1" cap="all" baseline="0">
                <a:solidFill>
                  <a:schemeClr val="bg1"/>
                </a:solidFill>
              </a:defRPr>
            </a:lvl3pPr>
            <a:lvl4pPr marL="685800" indent="0">
              <a:lnSpc>
                <a:spcPct val="90000"/>
              </a:lnSpc>
              <a:buNone/>
              <a:defRPr sz="6000" b="1" cap="all" baseline="0">
                <a:solidFill>
                  <a:schemeClr val="bg1"/>
                </a:solidFill>
              </a:defRPr>
            </a:lvl4pPr>
            <a:lvl5pPr marL="914400" indent="0">
              <a:lnSpc>
                <a:spcPct val="90000"/>
              </a:lnSpc>
              <a:buNone/>
              <a:defRPr sz="6000" b="1" cap="all" baseline="0">
                <a:solidFill>
                  <a:schemeClr val="bg1"/>
                </a:solidFill>
              </a:defRPr>
            </a:lvl5pPr>
          </a:lstStyle>
          <a:p>
            <a:pPr lvl="0"/>
            <a:r>
              <a:rPr lang="en-US"/>
              <a:t>CLICK TO ADD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54792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C518A1F-ACCA-80D1-B725-434280AEC752}"/>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3A49BD5-2A20-6D4F-BDE5-9C60FF133D72}"/>
              </a:ext>
            </a:extLst>
          </p:cNvPr>
          <p:cNvSpPr>
            <a:spLocks noGrp="1"/>
          </p:cNvSpPr>
          <p:nvPr>
            <p:ph type="title" hasCustomPrompt="1"/>
          </p:nvPr>
        </p:nvSpPr>
        <p:spPr>
          <a:xfrm>
            <a:off x="628953" y="5578741"/>
            <a:ext cx="10069527" cy="640080"/>
          </a:xfrm>
        </p:spPr>
        <p:txBody>
          <a:bodyPr anchor="b">
            <a:normAutofit/>
          </a:bodyPr>
          <a:lstStyle>
            <a:lvl1pPr>
              <a:lnSpc>
                <a:spcPct val="120000"/>
              </a:lnSpc>
              <a:defRPr sz="1600" cap="none" spc="0">
                <a:solidFill>
                  <a:schemeClr val="tx1"/>
                </a:solidFill>
                <a:latin typeface="+mn-lt"/>
              </a:defRPr>
            </a:lvl1pPr>
          </a:lstStyle>
          <a:p>
            <a:r>
              <a:rPr lang="en-US"/>
              <a:t>Quote author</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BC72B243-4245-AC4F-8428-841FDABED002}" type="datetime1">
              <a:rPr lang="en-US" smtClean="0"/>
              <a:t>9/8/2025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6" name="Straight Connector 5">
            <a:extLst>
              <a:ext uri="{FF2B5EF4-FFF2-40B4-BE49-F238E27FC236}">
                <a16:creationId xmlns:a16="http://schemas.microsoft.com/office/drawing/2014/main" id="{1EDBAF72-4C6A-14D9-5801-64F0FA350F7C}"/>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6">
            <a:extLst>
              <a:ext uri="{FF2B5EF4-FFF2-40B4-BE49-F238E27FC236}">
                <a16:creationId xmlns:a16="http://schemas.microsoft.com/office/drawing/2014/main" id="{6CA0554C-4FF8-F224-177F-D44E2EA0BFBB}"/>
              </a:ext>
            </a:extLst>
          </p:cNvPr>
          <p:cNvSpPr>
            <a:spLocks noGrp="1"/>
          </p:cNvSpPr>
          <p:nvPr>
            <p:ph sz="quarter" idx="13" hasCustomPrompt="1"/>
          </p:nvPr>
        </p:nvSpPr>
        <p:spPr>
          <a:xfrm>
            <a:off x="628953" y="1373807"/>
            <a:ext cx="10069527" cy="4060635"/>
          </a:xfrm>
          <a:prstGeom prst="rect">
            <a:avLst/>
          </a:prstGeom>
        </p:spPr>
        <p:txBody>
          <a:bodyPr anchor="t">
            <a:normAutofit/>
          </a:bodyPr>
          <a:lstStyle>
            <a:lvl1pPr marL="164592" indent="-164592">
              <a:lnSpc>
                <a:spcPct val="100000"/>
              </a:lnSpc>
              <a:spcBef>
                <a:spcPts val="0"/>
              </a:spcBef>
              <a:buNone/>
              <a:defRPr sz="3600" cap="all" baseline="0">
                <a:latin typeface="+mj-lt"/>
              </a:defRPr>
            </a:lvl1pPr>
          </a:lstStyle>
          <a:p>
            <a:pPr lvl="0"/>
            <a:r>
              <a:rPr lang="en-US"/>
              <a:t>CLICK TO ADD QUOTE</a:t>
            </a:r>
          </a:p>
        </p:txBody>
      </p:sp>
    </p:spTree>
    <p:extLst>
      <p:ext uri="{BB962C8B-B14F-4D97-AF65-F5344CB8AC3E}">
        <p14:creationId xmlns:p14="http://schemas.microsoft.com/office/powerpoint/2010/main" val="39590433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tx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FD47CB2-2DC0-2D1C-3E20-3B23C0394451}"/>
              </a:ext>
            </a:extLst>
          </p:cNvPr>
          <p:cNvCxnSpPr/>
          <p:nvPr userDrawn="1"/>
        </p:nvCxnSpPr>
        <p:spPr>
          <a:xfrm>
            <a:off x="429209" y="164150"/>
            <a:ext cx="117627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4940376-AFED-3D68-777A-172B7001E87B}"/>
              </a:ext>
            </a:extLst>
          </p:cNvPr>
          <p:cNvSpPr>
            <a:spLocks noGrp="1"/>
          </p:cNvSpPr>
          <p:nvPr>
            <p:ph type="title" hasCustomPrompt="1"/>
          </p:nvPr>
        </p:nvSpPr>
        <p:spPr>
          <a:xfrm>
            <a:off x="628953" y="5578741"/>
            <a:ext cx="10069527" cy="640080"/>
          </a:xfrm>
        </p:spPr>
        <p:txBody>
          <a:bodyPr anchor="b">
            <a:normAutofit/>
          </a:bodyPr>
          <a:lstStyle>
            <a:lvl1pPr>
              <a:lnSpc>
                <a:spcPct val="120000"/>
              </a:lnSpc>
              <a:defRPr sz="1600" cap="none" spc="0">
                <a:solidFill>
                  <a:schemeClr val="bg1"/>
                </a:solidFill>
                <a:latin typeface="+mn-lt"/>
              </a:defRPr>
            </a:lvl1pPr>
          </a:lstStyle>
          <a:p>
            <a:r>
              <a:rPr lang="en-US"/>
              <a:t>Quote author</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lvl1pPr>
              <a:defRPr>
                <a:solidFill>
                  <a:schemeClr val="bg1"/>
                </a:solidFill>
              </a:defRPr>
            </a:lvl1pPr>
          </a:lstStyle>
          <a:p>
            <a:fld id="{01A4D632-3FB7-744B-8469-F41F493E43AE}" type="datetime1">
              <a:rPr lang="en-US" smtClean="0"/>
              <a:t>9/8/2025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cxnSp>
        <p:nvCxnSpPr>
          <p:cNvPr id="8" name="Straight Connector 7">
            <a:extLst>
              <a:ext uri="{FF2B5EF4-FFF2-40B4-BE49-F238E27FC236}">
                <a16:creationId xmlns:a16="http://schemas.microsoft.com/office/drawing/2014/main" id="{315DE24C-5070-BB46-4081-8ED244198E0F}"/>
              </a:ext>
            </a:extLst>
          </p:cNvPr>
          <p:cNvCxnSpPr>
            <a:cxnSpLocks/>
          </p:cNvCxnSpPr>
          <p:nvPr userDrawn="1"/>
        </p:nvCxnSpPr>
        <p:spPr>
          <a:xfrm>
            <a:off x="429793"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6">
            <a:extLst>
              <a:ext uri="{FF2B5EF4-FFF2-40B4-BE49-F238E27FC236}">
                <a16:creationId xmlns:a16="http://schemas.microsoft.com/office/drawing/2014/main" id="{EE5118C8-ABCC-8F3E-B739-002235EBAB7C}"/>
              </a:ext>
            </a:extLst>
          </p:cNvPr>
          <p:cNvSpPr>
            <a:spLocks noGrp="1"/>
          </p:cNvSpPr>
          <p:nvPr>
            <p:ph sz="quarter" idx="13" hasCustomPrompt="1"/>
          </p:nvPr>
        </p:nvSpPr>
        <p:spPr>
          <a:xfrm>
            <a:off x="628953" y="667890"/>
            <a:ext cx="10069527" cy="4060635"/>
          </a:xfrm>
          <a:prstGeom prst="rect">
            <a:avLst/>
          </a:prstGeom>
        </p:spPr>
        <p:txBody>
          <a:bodyPr anchor="t">
            <a:normAutofit/>
          </a:bodyPr>
          <a:lstStyle>
            <a:lvl1pPr marL="164592" indent="-164592">
              <a:lnSpc>
                <a:spcPct val="100000"/>
              </a:lnSpc>
              <a:spcBef>
                <a:spcPts val="0"/>
              </a:spcBef>
              <a:buNone/>
              <a:defRPr sz="3600" cap="all" baseline="0">
                <a:solidFill>
                  <a:schemeClr val="bg1"/>
                </a:solidFill>
                <a:latin typeface="+mj-lt"/>
              </a:defRPr>
            </a:lvl1pPr>
          </a:lstStyle>
          <a:p>
            <a:pPr lvl="0"/>
            <a:r>
              <a:rPr lang="en-US"/>
              <a:t>CLICK TO ADD QUOTE</a:t>
            </a:r>
          </a:p>
        </p:txBody>
      </p:sp>
    </p:spTree>
    <p:extLst>
      <p:ext uri="{BB962C8B-B14F-4D97-AF65-F5344CB8AC3E}">
        <p14:creationId xmlns:p14="http://schemas.microsoft.com/office/powerpoint/2010/main" val="266750603"/>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tx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0708A38-78BC-D3CE-5C55-65C094C8935A}"/>
              </a:ext>
            </a:extLst>
          </p:cNvPr>
          <p:cNvCxnSpPr/>
          <p:nvPr userDrawn="1"/>
        </p:nvCxnSpPr>
        <p:spPr>
          <a:xfrm>
            <a:off x="429209" y="164150"/>
            <a:ext cx="117627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05FFFF2-E35B-B16D-3D98-6A7B571A2044}"/>
              </a:ext>
            </a:extLst>
          </p:cNvPr>
          <p:cNvSpPr>
            <a:spLocks noGrp="1"/>
          </p:cNvSpPr>
          <p:nvPr>
            <p:ph type="title" hasCustomPrompt="1"/>
          </p:nvPr>
        </p:nvSpPr>
        <p:spPr>
          <a:xfrm>
            <a:off x="628953" y="5578741"/>
            <a:ext cx="10069527" cy="640080"/>
          </a:xfrm>
        </p:spPr>
        <p:txBody>
          <a:bodyPr anchor="b">
            <a:normAutofit/>
          </a:bodyPr>
          <a:lstStyle>
            <a:lvl1pPr>
              <a:lnSpc>
                <a:spcPct val="120000"/>
              </a:lnSpc>
              <a:defRPr sz="1600" cap="none" spc="0">
                <a:solidFill>
                  <a:schemeClr val="bg1"/>
                </a:solidFill>
                <a:latin typeface="+mn-lt"/>
              </a:defRPr>
            </a:lvl1pPr>
          </a:lstStyle>
          <a:p>
            <a:r>
              <a:rPr lang="en-US"/>
              <a:t>Quote author</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lvl1pPr>
              <a:defRPr>
                <a:solidFill>
                  <a:schemeClr val="bg1"/>
                </a:solidFill>
              </a:defRPr>
            </a:lvl1pPr>
          </a:lstStyle>
          <a:p>
            <a:fld id="{BE62FDEF-F6CD-6E40-89C3-8A8BB711875E}" type="datetime1">
              <a:rPr lang="en-US" smtClean="0"/>
              <a:t>9/8/2025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cxnSp>
        <p:nvCxnSpPr>
          <p:cNvPr id="6" name="Straight Connector 5">
            <a:extLst>
              <a:ext uri="{FF2B5EF4-FFF2-40B4-BE49-F238E27FC236}">
                <a16:creationId xmlns:a16="http://schemas.microsoft.com/office/drawing/2014/main" id="{B1108F76-E7E3-1812-8331-DCE59FFE0DFB}"/>
              </a:ext>
            </a:extLst>
          </p:cNvPr>
          <p:cNvCxnSpPr>
            <a:cxnSpLocks/>
          </p:cNvCxnSpPr>
          <p:nvPr userDrawn="1"/>
        </p:nvCxnSpPr>
        <p:spPr>
          <a:xfrm>
            <a:off x="429793"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ontent Placeholder 6">
            <a:extLst>
              <a:ext uri="{FF2B5EF4-FFF2-40B4-BE49-F238E27FC236}">
                <a16:creationId xmlns:a16="http://schemas.microsoft.com/office/drawing/2014/main" id="{2D1EB142-2C95-07B2-16A2-D3B362900569}"/>
              </a:ext>
            </a:extLst>
          </p:cNvPr>
          <p:cNvSpPr>
            <a:spLocks noGrp="1"/>
          </p:cNvSpPr>
          <p:nvPr>
            <p:ph sz="quarter" idx="13" hasCustomPrompt="1"/>
          </p:nvPr>
        </p:nvSpPr>
        <p:spPr>
          <a:xfrm>
            <a:off x="628953" y="634635"/>
            <a:ext cx="10069527" cy="4799807"/>
          </a:xfrm>
          <a:prstGeom prst="rect">
            <a:avLst/>
          </a:prstGeom>
        </p:spPr>
        <p:txBody>
          <a:bodyPr anchor="b">
            <a:normAutofit/>
          </a:bodyPr>
          <a:lstStyle>
            <a:lvl1pPr marL="164592" indent="-164592">
              <a:lnSpc>
                <a:spcPct val="100000"/>
              </a:lnSpc>
              <a:spcBef>
                <a:spcPts val="0"/>
              </a:spcBef>
              <a:buNone/>
              <a:defRPr sz="3600" cap="all" baseline="0">
                <a:solidFill>
                  <a:schemeClr val="bg1"/>
                </a:solidFill>
                <a:latin typeface="+mj-lt"/>
              </a:defRPr>
            </a:lvl1pPr>
          </a:lstStyle>
          <a:p>
            <a:pPr lvl="0"/>
            <a:r>
              <a:rPr lang="en-US"/>
              <a:t>CLICK TO ADD QUOTE</a:t>
            </a:r>
          </a:p>
        </p:txBody>
      </p:sp>
    </p:spTree>
    <p:extLst>
      <p:ext uri="{BB962C8B-B14F-4D97-AF65-F5344CB8AC3E}">
        <p14:creationId xmlns:p14="http://schemas.microsoft.com/office/powerpoint/2010/main" val="7167394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3CF370-3CA5-B9C3-AA2C-1D52A27AD182}"/>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34030" y="634990"/>
            <a:ext cx="10923934" cy="1127756"/>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A6F6B0-7BDB-FB4C-9D76-500FE2DDFD1B}" type="datetime1">
              <a:rPr lang="en-US" smtClean="0"/>
              <a:t>9/8/2025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3" name="Straight Connector 2">
            <a:extLst>
              <a:ext uri="{FF2B5EF4-FFF2-40B4-BE49-F238E27FC236}">
                <a16:creationId xmlns:a16="http://schemas.microsoft.com/office/drawing/2014/main" id="{0DA0E66B-621F-DCB6-E24E-748318E12F2D}"/>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9">
            <a:extLst>
              <a:ext uri="{FF2B5EF4-FFF2-40B4-BE49-F238E27FC236}">
                <a16:creationId xmlns:a16="http://schemas.microsoft.com/office/drawing/2014/main" id="{70CAE2F0-3041-7269-FCA3-14BE4B94ECBB}"/>
              </a:ext>
            </a:extLst>
          </p:cNvPr>
          <p:cNvSpPr>
            <a:spLocks noGrp="1"/>
          </p:cNvSpPr>
          <p:nvPr>
            <p:ph sz="quarter" idx="15"/>
          </p:nvPr>
        </p:nvSpPr>
        <p:spPr>
          <a:xfrm>
            <a:off x="634030" y="2129474"/>
            <a:ext cx="526733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9">
            <a:extLst>
              <a:ext uri="{FF2B5EF4-FFF2-40B4-BE49-F238E27FC236}">
                <a16:creationId xmlns:a16="http://schemas.microsoft.com/office/drawing/2014/main" id="{202FAAFA-42C4-CFD2-DBA8-BC2201120380}"/>
              </a:ext>
            </a:extLst>
          </p:cNvPr>
          <p:cNvSpPr>
            <a:spLocks noGrp="1"/>
          </p:cNvSpPr>
          <p:nvPr>
            <p:ph sz="quarter" idx="16"/>
          </p:nvPr>
        </p:nvSpPr>
        <p:spPr>
          <a:xfrm>
            <a:off x="6290632" y="2128839"/>
            <a:ext cx="5267332" cy="4094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42734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1A96DE7-ACFB-A025-20F2-1C9A4CEF7566}"/>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34030" y="641197"/>
            <a:ext cx="10923934" cy="688973"/>
          </a:xfrm>
        </p:spPr>
        <p:txBody>
          <a:bodyPr>
            <a:normAutofit/>
          </a:bodyPr>
          <a:lstStyle>
            <a:lvl1pPr>
              <a:defRPr sz="3600"/>
            </a:lvl1pPr>
          </a:lstStyle>
          <a:p>
            <a:r>
              <a:rPr lang="en-US"/>
              <a:t>Click to edit Master title style</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E8BC4869-D3B1-C341-9C4A-88DDA4DA192E}" type="datetime1">
              <a:rPr lang="en-US" smtClean="0"/>
              <a:t>9/8/2025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33472" y="1456523"/>
            <a:ext cx="5266644" cy="688973"/>
          </a:xfrm>
          <a:prstGeom prst="rect">
            <a:avLst/>
          </a:prstGeom>
        </p:spPr>
        <p:txBody>
          <a:bodyPr anchor="b">
            <a:normAutofit/>
          </a:bodyPr>
          <a:lstStyle>
            <a:lvl1pPr marL="0" indent="0">
              <a:lnSpc>
                <a:spcPct val="90000"/>
              </a:lnSpc>
              <a:buNone/>
              <a:defRPr sz="14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9">
            <a:extLst>
              <a:ext uri="{FF2B5EF4-FFF2-40B4-BE49-F238E27FC236}">
                <a16:creationId xmlns:a16="http://schemas.microsoft.com/office/drawing/2014/main" id="{AAF7DC9C-9332-6860-8B76-290D8AE372F7}"/>
              </a:ext>
            </a:extLst>
          </p:cNvPr>
          <p:cNvSpPr>
            <a:spLocks noGrp="1"/>
          </p:cNvSpPr>
          <p:nvPr>
            <p:ph sz="quarter" idx="15"/>
          </p:nvPr>
        </p:nvSpPr>
        <p:spPr>
          <a:xfrm>
            <a:off x="633470" y="2271849"/>
            <a:ext cx="5267332" cy="3944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286500" y="1456523"/>
            <a:ext cx="5271464" cy="688973"/>
          </a:xfrm>
          <a:prstGeom prst="rect">
            <a:avLst/>
          </a:prstGeom>
        </p:spPr>
        <p:txBody>
          <a:bodyPr anchor="b">
            <a:normAutofit/>
          </a:bodyPr>
          <a:lstStyle>
            <a:lvl1pPr marL="0" indent="0">
              <a:lnSpc>
                <a:spcPct val="90000"/>
              </a:lnSpc>
              <a:buNone/>
              <a:defRPr sz="14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9">
            <a:extLst>
              <a:ext uri="{FF2B5EF4-FFF2-40B4-BE49-F238E27FC236}">
                <a16:creationId xmlns:a16="http://schemas.microsoft.com/office/drawing/2014/main" id="{814A6650-A301-AE53-ACE9-C9F2CCD87CE8}"/>
              </a:ext>
            </a:extLst>
          </p:cNvPr>
          <p:cNvSpPr>
            <a:spLocks noGrp="1"/>
          </p:cNvSpPr>
          <p:nvPr>
            <p:ph sz="quarter" idx="16"/>
          </p:nvPr>
        </p:nvSpPr>
        <p:spPr>
          <a:xfrm>
            <a:off x="6290072" y="2271849"/>
            <a:ext cx="5267332" cy="3944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FFC723C3-DA4A-8D71-987B-EB7E7A74D1E6}"/>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0537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4A141C8-6351-7BB4-B97D-32DF6F45DBC5}"/>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34030" y="634990"/>
            <a:ext cx="10923933" cy="1127761"/>
          </a:xfrm>
        </p:spPr>
        <p:txBody>
          <a:bodyPr>
            <a:normAutofit/>
          </a:bodyPr>
          <a:lstStyle>
            <a:lvl1pPr>
              <a:defRPr sz="3600"/>
            </a:lvl1pPr>
          </a:lstStyle>
          <a:p>
            <a:r>
              <a:rPr lang="en-US"/>
              <a:t>Click to edit Master title style</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01280AA4-9AC4-7644-BD1D-3608838FE24E}" type="datetime1">
              <a:rPr lang="en-US" smtClean="0"/>
              <a:t>9/8/2025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6" name="Straight Connector 5">
            <a:extLst>
              <a:ext uri="{FF2B5EF4-FFF2-40B4-BE49-F238E27FC236}">
                <a16:creationId xmlns:a16="http://schemas.microsoft.com/office/drawing/2014/main" id="{D88218CD-6934-8D18-A575-7C745D80A6C4}"/>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3444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FE09A4A-7256-DFB0-F197-FAC31C991665}"/>
              </a:ext>
            </a:extLst>
          </p:cNvPr>
          <p:cNvCxnSpPr/>
          <p:nvPr/>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4081334A-D224-D041-9F63-26A9E0C05551}" type="datetime1">
              <a:rPr lang="en-US" smtClean="0"/>
              <a:t>9/8/2025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7" name="Straight Connector 6">
            <a:extLst>
              <a:ext uri="{FF2B5EF4-FFF2-40B4-BE49-F238E27FC236}">
                <a16:creationId xmlns:a16="http://schemas.microsoft.com/office/drawing/2014/main" id="{1571AA78-5D18-EE68-E9E7-A1075C78BC20}"/>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465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icture 4">
    <p:bg>
      <p:bgPr>
        <a:solidFill>
          <a:schemeClr val="bg2">
            <a:lumMod val="9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5812441-B03B-71E2-9A2F-F3AF112B2CB1}"/>
              </a:ext>
            </a:extLst>
          </p:cNvPr>
          <p:cNvSpPr>
            <a:spLocks noGrp="1"/>
          </p:cNvSpPr>
          <p:nvPr>
            <p:ph type="ctrTitle"/>
          </p:nvPr>
        </p:nvSpPr>
        <p:spPr>
          <a:xfrm>
            <a:off x="612648" y="1373807"/>
            <a:ext cx="3892269" cy="3331896"/>
          </a:xfrm>
        </p:spPr>
        <p:txBody>
          <a:bodyPr vert="horz" lIns="91440" tIns="45720" rIns="91440" bIns="45720" rtlCol="0" anchor="t">
            <a:normAutofit/>
          </a:bodyPr>
          <a:lstStyle>
            <a:lvl1pPr>
              <a:defRPr lang="en-US" sz="3600" dirty="0"/>
            </a:lvl1pPr>
          </a:lstStyle>
          <a:p>
            <a:pPr lvl="0"/>
            <a:r>
              <a:rPr lang="en-US"/>
              <a:t>Click to edit Master title style</a:t>
            </a:r>
          </a:p>
        </p:txBody>
      </p:sp>
      <p:sp>
        <p:nvSpPr>
          <p:cNvPr id="6" name="Subtitle 2">
            <a:extLst>
              <a:ext uri="{FF2B5EF4-FFF2-40B4-BE49-F238E27FC236}">
                <a16:creationId xmlns:a16="http://schemas.microsoft.com/office/drawing/2014/main" id="{61F41BB3-E8DA-23DD-7C7E-6AEEA88BD674}"/>
              </a:ext>
            </a:extLst>
          </p:cNvPr>
          <p:cNvSpPr>
            <a:spLocks noGrp="1"/>
          </p:cNvSpPr>
          <p:nvPr>
            <p:ph type="subTitle" idx="1"/>
          </p:nvPr>
        </p:nvSpPr>
        <p:spPr>
          <a:xfrm>
            <a:off x="612649" y="4811646"/>
            <a:ext cx="3174160" cy="1411356"/>
          </a:xfrm>
          <a:prstGeom prst="rect">
            <a:avLst/>
          </a:prstGeom>
        </p:spPr>
        <p:txBody>
          <a:bodyPr vert="horz" lIns="91440" tIns="45720" rIns="91440" bIns="45720" rtlCol="0" anchor="b">
            <a:normAutofit/>
          </a:bodyPr>
          <a:lstStyle>
            <a:lvl1pPr marL="0" indent="0">
              <a:buNone/>
              <a:defRPr lang="en-US" sz="1400" dirty="0"/>
            </a:lvl1pPr>
          </a:lstStyle>
          <a:p>
            <a:pPr lvl="0"/>
            <a:r>
              <a:rPr lang="en-US"/>
              <a:t>Click to edit Master subtitle style</a:t>
            </a:r>
          </a:p>
        </p:txBody>
      </p:sp>
      <p:cxnSp>
        <p:nvCxnSpPr>
          <p:cNvPr id="5" name="Straight Connector 4">
            <a:extLst>
              <a:ext uri="{FF2B5EF4-FFF2-40B4-BE49-F238E27FC236}">
                <a16:creationId xmlns:a16="http://schemas.microsoft.com/office/drawing/2014/main" id="{61F22791-F1DC-82EE-574A-946C4F39A8F5}"/>
              </a:ext>
            </a:extLst>
          </p:cNvPr>
          <p:cNvCxnSpPr>
            <a:cxnSpLocks/>
          </p:cNvCxnSpPr>
          <p:nvPr userDrawn="1"/>
        </p:nvCxnSpPr>
        <p:spPr>
          <a:xfrm>
            <a:off x="429209" y="164150"/>
            <a:ext cx="45048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rot="16200000">
            <a:off x="-2067733" y="2231455"/>
            <a:ext cx="4564378" cy="429768"/>
          </a:xfrm>
        </p:spPr>
        <p:txBody>
          <a:bodyPr/>
          <a:lstStyle/>
          <a:p>
            <a:r>
              <a:rPr lang="en-US"/>
              <a:t>SAMPLE FOOTER TEXT</a:t>
            </a:r>
          </a:p>
        </p:txBody>
      </p:sp>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rot="16200000">
            <a:off x="-537354" y="5265452"/>
            <a:ext cx="1494475" cy="420624"/>
          </a:xfrm>
        </p:spPr>
        <p:txBody>
          <a:bodyPr/>
          <a:lstStyle/>
          <a:p>
            <a:fld id="{D6DB9EC1-C4C2-B548-AAAE-47A4C38F1382}" type="datetime1">
              <a:rPr lang="en-US" smtClean="0"/>
              <a:t>9/8/2025</a:t>
            </a:fld>
            <a:endParaRPr lang="en-US"/>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29" y="6492875"/>
            <a:ext cx="429207" cy="365125"/>
          </a:xfrm>
        </p:spPr>
        <p:txBody>
          <a:bodyPr/>
          <a:lstStyle/>
          <a:p>
            <a:fld id="{CC057153-B650-4DEB-B370-79DDCFDCE934}" type="slidenum">
              <a:rPr lang="en-US" smtClean="0"/>
              <a:t>‹#›</a:t>
            </a:fld>
            <a:endParaRPr lang="en-US"/>
          </a:p>
        </p:txBody>
      </p:sp>
      <p:sp>
        <p:nvSpPr>
          <p:cNvPr id="13" name="Picture Placeholder 10">
            <a:extLst>
              <a:ext uri="{FF2B5EF4-FFF2-40B4-BE49-F238E27FC236}">
                <a16:creationId xmlns:a16="http://schemas.microsoft.com/office/drawing/2014/main" id="{8E488C3A-0D21-4B03-AE9F-2575D71F1BE5}"/>
              </a:ext>
            </a:extLst>
          </p:cNvPr>
          <p:cNvSpPr>
            <a:spLocks noGrp="1"/>
          </p:cNvSpPr>
          <p:nvPr>
            <p:ph type="pic" sz="quarter" idx="13" hasCustomPrompt="1"/>
          </p:nvPr>
        </p:nvSpPr>
        <p:spPr>
          <a:xfrm>
            <a:off x="5111574" y="0"/>
            <a:ext cx="7080426" cy="6858000"/>
          </a:xfrm>
          <a:prstGeom prst="rect">
            <a:avLst/>
          </a:prstGeom>
          <a:blipFill dpi="0" rotWithShape="1">
            <a:blip r:embed="rId2">
              <a:alphaModFix amt="60000"/>
            </a:blip>
            <a:srcRect/>
            <a:stretch>
              <a:fillRect/>
            </a:stretch>
          </a:blipFill>
        </p:spPr>
        <p:txBody>
          <a:bodyPr/>
          <a:lstStyle>
            <a:lvl1pPr marL="0" indent="0">
              <a:buNone/>
              <a:defRPr/>
            </a:lvl1pPr>
          </a:lstStyle>
          <a:p>
            <a:r>
              <a:rPr lang="en-US"/>
              <a:t> </a:t>
            </a:r>
          </a:p>
        </p:txBody>
      </p:sp>
      <p:cxnSp>
        <p:nvCxnSpPr>
          <p:cNvPr id="10" name="Straight Connector 9">
            <a:extLst>
              <a:ext uri="{FF2B5EF4-FFF2-40B4-BE49-F238E27FC236}">
                <a16:creationId xmlns:a16="http://schemas.microsoft.com/office/drawing/2014/main" id="{EDC9DC64-28F1-DE35-BA93-42BE9EDD8B26}"/>
              </a:ext>
            </a:extLst>
          </p:cNvPr>
          <p:cNvCxnSpPr>
            <a:cxnSpLocks/>
          </p:cNvCxnSpPr>
          <p:nvPr userDrawn="1"/>
        </p:nvCxnSpPr>
        <p:spPr>
          <a:xfrm>
            <a:off x="4934051"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A3CE87-786A-4910-E740-1852BBC75C53}"/>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42479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34030" y="634990"/>
            <a:ext cx="4096995" cy="1874006"/>
          </a:xfrm>
        </p:spPr>
        <p:txBody>
          <a:bodyPr anchor="t">
            <a:noAutofit/>
          </a:bodyPr>
          <a:lstStyle>
            <a:lvl1pPr>
              <a:defRPr sz="3600"/>
            </a:lvl1pPr>
          </a:lstStyle>
          <a:p>
            <a:r>
              <a:rPr lang="en-US"/>
              <a:t>Click to edit Master title style</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6F2E9456-38E2-B645-89F2-A4EE19009666}" type="datetime1">
              <a:rPr lang="en-US" smtClean="0"/>
              <a:t>9/8/2025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9" name="Straight Connector 8">
            <a:extLst>
              <a:ext uri="{FF2B5EF4-FFF2-40B4-BE49-F238E27FC236}">
                <a16:creationId xmlns:a16="http://schemas.microsoft.com/office/drawing/2014/main" id="{CD4A6C7F-9167-3CFF-8E30-53AE9D6BB738}"/>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34020" y="2866804"/>
            <a:ext cx="4096987" cy="2989469"/>
          </a:xfrm>
          <a:prstGeom prst="rect">
            <a:avLst/>
          </a:prstGeo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062330" y="634989"/>
            <a:ext cx="6495633" cy="5857517"/>
          </a:xfrm>
          <a:prstGeom prst="rect">
            <a:avLst/>
          </a:prstGeom>
        </p:spPr>
        <p:txBody>
          <a:bodyPr>
            <a:normAutofit/>
          </a:bodyPr>
          <a:lstStyle>
            <a:lvl1pPr>
              <a:defRPr sz="1400"/>
            </a:lvl1pPr>
            <a:lvl2pPr>
              <a:defRPr sz="14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A9C0A275-A2A5-8AD0-2E0F-DDE194CF88B0}"/>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2830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E0D70470-0208-0F43-B978-960D5782D9F1}" type="datetime1">
              <a:rPr lang="en-US" smtClean="0"/>
              <a:t>9/8/2025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9" name="Straight Connector 8">
            <a:extLst>
              <a:ext uri="{FF2B5EF4-FFF2-40B4-BE49-F238E27FC236}">
                <a16:creationId xmlns:a16="http://schemas.microsoft.com/office/drawing/2014/main" id="{03E95682-83E4-B8FD-0229-98470A1CACC8}"/>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C2BD7F5-CDD3-75CC-75F0-0D3B429420E5}"/>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56D9DA0-6EE9-83EA-17DF-CC70C2448FC9}"/>
              </a:ext>
            </a:extLst>
          </p:cNvPr>
          <p:cNvSpPr>
            <a:spLocks noGrp="1"/>
          </p:cNvSpPr>
          <p:nvPr>
            <p:ph type="title"/>
          </p:nvPr>
        </p:nvSpPr>
        <p:spPr>
          <a:xfrm>
            <a:off x="612648" y="634990"/>
            <a:ext cx="3595634" cy="1762083"/>
          </a:xfrm>
        </p:spPr>
        <p:txBody>
          <a:bodyPr anchor="t">
            <a:normAutofit/>
          </a:bodyPr>
          <a:lstStyle>
            <a:lvl1pPr>
              <a:defRPr sz="3600"/>
            </a:lvl1pPr>
          </a:lstStyle>
          <a:p>
            <a:r>
              <a:rPr lang="en-US"/>
              <a:t>Click to edit Master title style</a:t>
            </a:r>
          </a:p>
        </p:txBody>
      </p:sp>
      <p:sp>
        <p:nvSpPr>
          <p:cNvPr id="11" name="Text Placeholder 3">
            <a:extLst>
              <a:ext uri="{FF2B5EF4-FFF2-40B4-BE49-F238E27FC236}">
                <a16:creationId xmlns:a16="http://schemas.microsoft.com/office/drawing/2014/main" id="{D578782C-4033-2DC8-D9E6-78F704FB0CD8}"/>
              </a:ext>
            </a:extLst>
          </p:cNvPr>
          <p:cNvSpPr>
            <a:spLocks noGrp="1"/>
          </p:cNvSpPr>
          <p:nvPr>
            <p:ph type="body" sz="half" idx="2"/>
          </p:nvPr>
        </p:nvSpPr>
        <p:spPr>
          <a:xfrm>
            <a:off x="612648" y="2521515"/>
            <a:ext cx="3585586" cy="3701117"/>
          </a:xfrm>
          <a:prstGeom prst="rect">
            <a:avLst/>
          </a:prstGeom>
        </p:spPr>
        <p:txBody>
          <a:bodyPr anchor="b">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Picture Placeholder 2">
            <a:extLst>
              <a:ext uri="{FF2B5EF4-FFF2-40B4-BE49-F238E27FC236}">
                <a16:creationId xmlns:a16="http://schemas.microsoft.com/office/drawing/2014/main" id="{4782C0C8-F3A4-B2F1-131D-63904B515429}"/>
              </a:ext>
            </a:extLst>
          </p:cNvPr>
          <p:cNvSpPr>
            <a:spLocks noGrp="1"/>
          </p:cNvSpPr>
          <p:nvPr>
            <p:ph type="pic" idx="1" hasCustomPrompt="1"/>
          </p:nvPr>
        </p:nvSpPr>
        <p:spPr>
          <a:xfrm>
            <a:off x="5340483" y="634990"/>
            <a:ext cx="6139637" cy="5587643"/>
          </a:xfrm>
          <a:prstGeom prst="rect">
            <a:avLst/>
          </a:prstGeom>
          <a:blipFill dpi="0" rotWithShape="1">
            <a:blip r:embed="rId2">
              <a:alphaModFix amt="60000"/>
            </a:blip>
            <a:srcRect/>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p>
        </p:txBody>
      </p:sp>
    </p:spTree>
    <p:extLst>
      <p:ext uri="{BB962C8B-B14F-4D97-AF65-F5344CB8AC3E}">
        <p14:creationId xmlns:p14="http://schemas.microsoft.com/office/powerpoint/2010/main" val="34050790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34030" y="1373816"/>
            <a:ext cx="10906802" cy="1607128"/>
          </a:xfrm>
        </p:spPr>
        <p:txBody>
          <a:bodyPr anchor="b">
            <a:noAutofit/>
          </a:bodyPr>
          <a:lstStyle>
            <a:lvl1pPr>
              <a:defRPr sz="36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2B19637D-AC4A-CB4E-96DC-9B86DEC28BAD}" type="datetime1">
              <a:rPr lang="en-US" smtClean="0"/>
              <a:t>9/8/2025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cxnSp>
        <p:nvCxnSpPr>
          <p:cNvPr id="7" name="Straight Connector 6">
            <a:extLst>
              <a:ext uri="{FF2B5EF4-FFF2-40B4-BE49-F238E27FC236}">
                <a16:creationId xmlns:a16="http://schemas.microsoft.com/office/drawing/2014/main" id="{BB4F35B0-78B0-CF96-BDA9-3D1E19B0636E}"/>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hasCustomPrompt="1"/>
          </p:nvPr>
        </p:nvSpPr>
        <p:spPr>
          <a:xfrm>
            <a:off x="633480" y="3615051"/>
            <a:ext cx="10906781" cy="2607949"/>
          </a:xfrm>
          <a:prstGeom prst="rect">
            <a:avLst/>
          </a:prstGeom>
        </p:spPr>
        <p:txBody>
          <a:bodyPr>
            <a:normAutofit/>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85800" indent="0">
              <a:buNone/>
              <a:defRPr sz="1400">
                <a:solidFill>
                  <a:schemeClr val="tx1"/>
                </a:solidFill>
              </a:defRPr>
            </a:lvl4pPr>
            <a:lvl5pPr marL="914400"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id="{55FE6CEC-AEBC-8860-A62E-637765B0DE26}"/>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422051"/>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C31587E-E768-0BED-F16B-618390A49DBC}"/>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0B729E58-15D4-9BFF-C39F-C683CED24138}"/>
              </a:ext>
            </a:extLst>
          </p:cNvPr>
          <p:cNvSpPr>
            <a:spLocks noGrp="1"/>
          </p:cNvSpPr>
          <p:nvPr>
            <p:ph type="title"/>
          </p:nvPr>
        </p:nvSpPr>
        <p:spPr>
          <a:xfrm>
            <a:off x="612647" y="1953889"/>
            <a:ext cx="8430767" cy="1842020"/>
          </a:xfrm>
        </p:spPr>
        <p:txBody>
          <a:bodyPr anchor="b">
            <a:noAutofit/>
          </a:bodyPr>
          <a:lstStyle>
            <a:lvl1pPr>
              <a:defRPr sz="36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rot="16200000">
            <a:off x="-532352" y="5260879"/>
            <a:ext cx="1494475" cy="429768"/>
          </a:xfrm>
        </p:spPr>
        <p:txBody>
          <a:bodyPr/>
          <a:lstStyle>
            <a:lvl1pPr>
              <a:defRPr>
                <a:solidFill>
                  <a:schemeClr val="bg1"/>
                </a:solidFill>
              </a:defRPr>
            </a:lvl1pPr>
          </a:lstStyle>
          <a:p>
            <a:fld id="{68B0FE8A-6796-DE43-BAD7-69D8B3740AE7}" type="datetime1">
              <a:rPr lang="en-US" smtClean="0"/>
              <a:t>9/8/2025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cxnSp>
        <p:nvCxnSpPr>
          <p:cNvPr id="3" name="Straight Connector 2">
            <a:extLst>
              <a:ext uri="{FF2B5EF4-FFF2-40B4-BE49-F238E27FC236}">
                <a16:creationId xmlns:a16="http://schemas.microsoft.com/office/drawing/2014/main" id="{A329D384-6BDA-A5B3-C1ED-7DADE9654365}"/>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6">
            <a:extLst>
              <a:ext uri="{FF2B5EF4-FFF2-40B4-BE49-F238E27FC236}">
                <a16:creationId xmlns:a16="http://schemas.microsoft.com/office/drawing/2014/main" id="{349BFD2E-FBA7-08CA-139F-3F60185F32DE}"/>
              </a:ext>
            </a:extLst>
          </p:cNvPr>
          <p:cNvSpPr>
            <a:spLocks noGrp="1"/>
          </p:cNvSpPr>
          <p:nvPr>
            <p:ph sz="quarter" idx="14" hasCustomPrompt="1"/>
          </p:nvPr>
        </p:nvSpPr>
        <p:spPr>
          <a:xfrm>
            <a:off x="612775" y="3971109"/>
            <a:ext cx="8430639" cy="2251892"/>
          </a:xfrm>
          <a:prstGeom prst="rect">
            <a:avLst/>
          </a:prstGeom>
        </p:spPr>
        <p:txBody>
          <a:bodyPr anchor="b">
            <a:noAutofit/>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85800" indent="0">
              <a:buNone/>
              <a:defRPr sz="1400">
                <a:solidFill>
                  <a:schemeClr val="tx1"/>
                </a:solidFill>
              </a:defRPr>
            </a:lvl4pPr>
            <a:lvl5pPr marL="914400"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5997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2"/>
      </p:bgRef>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BFAA997-E292-EBAB-2E9D-3845D76D6263}"/>
              </a:ext>
            </a:extLst>
          </p:cNvPr>
          <p:cNvSpPr>
            <a:spLocks noGrp="1"/>
          </p:cNvSpPr>
          <p:nvPr>
            <p:ph type="ctrTitle"/>
          </p:nvPr>
        </p:nvSpPr>
        <p:spPr>
          <a:xfrm>
            <a:off x="612648" y="353804"/>
            <a:ext cx="9598152" cy="4099340"/>
          </a:xfrm>
        </p:spPr>
        <p:txBody>
          <a:bodyPr vert="horz" lIns="91440" tIns="45720" rIns="91440" bIns="45720" rtlCol="0" anchor="t">
            <a:normAutofit/>
          </a:bodyPr>
          <a:lstStyle>
            <a:lvl1pPr>
              <a:defRPr lang="en-US" sz="6000" dirty="0"/>
            </a:lvl1pPr>
          </a:lstStyle>
          <a:p>
            <a:pPr lvl="0"/>
            <a:r>
              <a:rPr lang="en-US"/>
              <a:t>Click to edit Master title style</a:t>
            </a:r>
          </a:p>
        </p:txBody>
      </p:sp>
      <p:sp>
        <p:nvSpPr>
          <p:cNvPr id="12" name="Subtitle 2">
            <a:extLst>
              <a:ext uri="{FF2B5EF4-FFF2-40B4-BE49-F238E27FC236}">
                <a16:creationId xmlns:a16="http://schemas.microsoft.com/office/drawing/2014/main" id="{2CE2F65D-E74D-73DE-8713-5AD69E7CEEB1}"/>
              </a:ext>
            </a:extLst>
          </p:cNvPr>
          <p:cNvSpPr>
            <a:spLocks noGrp="1"/>
          </p:cNvSpPr>
          <p:nvPr>
            <p:ph type="subTitle" idx="1"/>
          </p:nvPr>
        </p:nvSpPr>
        <p:spPr>
          <a:xfrm>
            <a:off x="612646" y="5588006"/>
            <a:ext cx="7769354" cy="634991"/>
          </a:xfrm>
          <a:prstGeom prst="rect">
            <a:avLst/>
          </a:prstGeom>
        </p:spPr>
        <p:txBody>
          <a:bodyPr vert="horz" lIns="91440" tIns="45720" rIns="91440" bIns="45720" rtlCol="0" anchor="b">
            <a:normAutofit/>
          </a:bodyPr>
          <a:lstStyle>
            <a:lvl1pPr marL="0" indent="0">
              <a:buNone/>
              <a:defRPr lang="en-US" sz="1400" dirty="0"/>
            </a:lvl1pPr>
          </a:lstStyle>
          <a:p>
            <a:pPr lvl="0"/>
            <a:r>
              <a:rPr lang="en-US"/>
              <a:t>Click to edit Master subtitle style</a:t>
            </a:r>
          </a:p>
        </p:txBody>
      </p:sp>
      <p:cxnSp>
        <p:nvCxnSpPr>
          <p:cNvPr id="8" name="Straight Connector 7">
            <a:extLst>
              <a:ext uri="{FF2B5EF4-FFF2-40B4-BE49-F238E27FC236}">
                <a16:creationId xmlns:a16="http://schemas.microsoft.com/office/drawing/2014/main" id="{D8D58296-262D-E3A1-3EDA-108D59ADDEB9}"/>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BE98C5E6-9287-6A44-A9ED-68C630E53090}" type="datetime1">
              <a:rPr lang="en-US" smtClean="0"/>
              <a:t>9/8/2025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9" name="Straight Connector 8">
            <a:extLst>
              <a:ext uri="{FF2B5EF4-FFF2-40B4-BE49-F238E27FC236}">
                <a16:creationId xmlns:a16="http://schemas.microsoft.com/office/drawing/2014/main" id="{5FC82B15-2BAA-B79D-562D-AB6EE143DF74}"/>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2077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2">
            <a:lumMod val="9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3784593-B08F-6412-D575-67F684C5A929}"/>
              </a:ext>
            </a:extLst>
          </p:cNvPr>
          <p:cNvSpPr>
            <a:spLocks noGrp="1"/>
          </p:cNvSpPr>
          <p:nvPr>
            <p:ph type="ctrTitle"/>
          </p:nvPr>
        </p:nvSpPr>
        <p:spPr>
          <a:xfrm>
            <a:off x="598578" y="2018460"/>
            <a:ext cx="9140954" cy="3236439"/>
          </a:xfrm>
        </p:spPr>
        <p:txBody>
          <a:bodyPr vert="horz" lIns="91440" tIns="45720" rIns="91440" bIns="45720" rtlCol="0" anchor="b">
            <a:noAutofit/>
          </a:bodyPr>
          <a:lstStyle>
            <a:lvl1pPr>
              <a:defRPr lang="en-US" sz="6000" dirty="0"/>
            </a:lvl1pPr>
          </a:lstStyle>
          <a:p>
            <a:pPr lvl="0"/>
            <a:r>
              <a:rPr lang="en-US"/>
              <a:t>Click to edit Master title style</a:t>
            </a:r>
          </a:p>
        </p:txBody>
      </p:sp>
      <p:sp>
        <p:nvSpPr>
          <p:cNvPr id="10" name="Subtitle 2">
            <a:extLst>
              <a:ext uri="{FF2B5EF4-FFF2-40B4-BE49-F238E27FC236}">
                <a16:creationId xmlns:a16="http://schemas.microsoft.com/office/drawing/2014/main" id="{4192A629-1C7A-908C-99B6-E95B0C98017A}"/>
              </a:ext>
            </a:extLst>
          </p:cNvPr>
          <p:cNvSpPr>
            <a:spLocks noGrp="1"/>
          </p:cNvSpPr>
          <p:nvPr>
            <p:ph type="subTitle" idx="1"/>
          </p:nvPr>
        </p:nvSpPr>
        <p:spPr>
          <a:xfrm>
            <a:off x="598579" y="5477529"/>
            <a:ext cx="7312153" cy="1014984"/>
          </a:xfrm>
          <a:prstGeom prst="rect">
            <a:avLst/>
          </a:prstGeom>
        </p:spPr>
        <p:txBody>
          <a:bodyPr vert="horz" lIns="91440" tIns="45720" rIns="91440" bIns="45720" rtlCol="0">
            <a:normAutofit/>
          </a:bodyPr>
          <a:lstStyle>
            <a:lvl1pPr marL="0" indent="0">
              <a:buNone/>
              <a:defRPr lang="en-US" sz="1400" dirty="0"/>
            </a:lvl1pPr>
          </a:lstStyle>
          <a:p>
            <a:pPr lvl="0"/>
            <a:r>
              <a:rPr lang="en-US"/>
              <a:t>Click to edit Master subtitle style</a:t>
            </a:r>
          </a:p>
        </p:txBody>
      </p:sp>
      <p:cxnSp>
        <p:nvCxnSpPr>
          <p:cNvPr id="9" name="Straight Connector 8">
            <a:extLst>
              <a:ext uri="{FF2B5EF4-FFF2-40B4-BE49-F238E27FC236}">
                <a16:creationId xmlns:a16="http://schemas.microsoft.com/office/drawing/2014/main" id="{617A912A-256D-661B-C181-034D06ED868C}"/>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0AF22403-57C6-1844-A1CE-EC8B0C9F71DA}" type="datetime1">
              <a:rPr lang="en-US" smtClean="0"/>
              <a:t>9/8/2025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8" name="Straight Connector 7">
            <a:extLst>
              <a:ext uri="{FF2B5EF4-FFF2-40B4-BE49-F238E27FC236}">
                <a16:creationId xmlns:a16="http://schemas.microsoft.com/office/drawing/2014/main" id="{DCC649EA-F1C7-472F-52D7-A93BB7EC19BC}"/>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8074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bg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0FCED8-73AC-58D6-B68F-AAFD305C6675}"/>
              </a:ext>
            </a:extLst>
          </p:cNvPr>
          <p:cNvSpPr>
            <a:spLocks noGrp="1"/>
          </p:cNvSpPr>
          <p:nvPr>
            <p:ph type="ctrTitle"/>
          </p:nvPr>
        </p:nvSpPr>
        <p:spPr>
          <a:xfrm>
            <a:off x="1981200" y="1560442"/>
            <a:ext cx="8229600" cy="2379013"/>
          </a:xfrm>
        </p:spPr>
        <p:txBody>
          <a:bodyPr anchor="b">
            <a:normAutofit/>
          </a:bodyPr>
          <a:lstStyle>
            <a:lvl1pPr algn="ctr">
              <a:defRPr sz="6000"/>
            </a:lvl1pPr>
          </a:lstStyle>
          <a:p>
            <a:r>
              <a:rPr lang="en-US"/>
              <a:t>Click to edit Master title style</a:t>
            </a:r>
          </a:p>
        </p:txBody>
      </p:sp>
      <p:sp>
        <p:nvSpPr>
          <p:cNvPr id="10" name="Subtitle 2">
            <a:extLst>
              <a:ext uri="{FF2B5EF4-FFF2-40B4-BE49-F238E27FC236}">
                <a16:creationId xmlns:a16="http://schemas.microsoft.com/office/drawing/2014/main" id="{D983008E-F782-B9DD-6537-0B9EAE9279E9}"/>
              </a:ext>
            </a:extLst>
          </p:cNvPr>
          <p:cNvSpPr>
            <a:spLocks noGrp="1"/>
          </p:cNvSpPr>
          <p:nvPr>
            <p:ph type="subTitle" idx="1"/>
          </p:nvPr>
        </p:nvSpPr>
        <p:spPr>
          <a:xfrm>
            <a:off x="2301923" y="4039648"/>
            <a:ext cx="7588155" cy="1029310"/>
          </a:xfrm>
          <a:prstGeom prst="rect">
            <a:avLst/>
          </a:prstGeom>
        </p:spPr>
        <p:txBody>
          <a:bodyPr>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0CFC45B0-B1A3-3E44-43D7-C15E5073EEB5}"/>
              </a:ext>
            </a:extLst>
          </p:cNvPr>
          <p:cNvCxnSpPr/>
          <p:nvPr userDrawn="1"/>
        </p:nvCxnSpPr>
        <p:spPr>
          <a:xfrm>
            <a:off x="429209" y="164150"/>
            <a:ext cx="1176279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3EF67CE4-B6BA-0C48-874C-4DFD10A9B4AF}" type="datetime1">
              <a:rPr lang="en-US" smtClean="0"/>
              <a:t>9/8/2025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cxnSp>
        <p:nvCxnSpPr>
          <p:cNvPr id="7" name="Straight Connector 6">
            <a:extLst>
              <a:ext uri="{FF2B5EF4-FFF2-40B4-BE49-F238E27FC236}">
                <a16:creationId xmlns:a16="http://schemas.microsoft.com/office/drawing/2014/main" id="{3BEA1CDC-959E-33FA-9AF1-75DB91B6A967}"/>
              </a:ext>
            </a:extLst>
          </p:cNvPr>
          <p:cNvCxnSpPr>
            <a:cxnSpLocks/>
          </p:cNvCxnSpPr>
          <p:nvPr userDrawn="1"/>
        </p:nvCxnSpPr>
        <p:spPr>
          <a:xfrm>
            <a:off x="42979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95180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A27FB5B-F1F4-96F1-0152-318F0A4000BC}"/>
              </a:ext>
            </a:extLst>
          </p:cNvPr>
          <p:cNvCxnSpPr/>
          <p:nvPr/>
        </p:nvCxnSpPr>
        <p:spPr>
          <a:xfrm>
            <a:off x="429209" y="164150"/>
            <a:ext cx="117627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9355388B-2964-6FA6-1B0D-6858F19DB09C}"/>
              </a:ext>
            </a:extLst>
          </p:cNvPr>
          <p:cNvSpPr>
            <a:spLocks noGrp="1"/>
          </p:cNvSpPr>
          <p:nvPr>
            <p:ph type="ctrTitle" hasCustomPrompt="1"/>
          </p:nvPr>
        </p:nvSpPr>
        <p:spPr>
          <a:xfrm>
            <a:off x="612648" y="1001713"/>
            <a:ext cx="7909560" cy="5477510"/>
          </a:xfrm>
        </p:spPr>
        <p:txBody>
          <a:bodyPr vert="horz" lIns="91440" tIns="45720" rIns="91440" bIns="45720" rtlCol="0" anchor="b">
            <a:normAutofit/>
          </a:bodyPr>
          <a:lstStyle>
            <a:lvl1pPr>
              <a:defRPr lang="en-US" sz="6000" dirty="0">
                <a:solidFill>
                  <a:schemeClr val="bg1"/>
                </a:solidFill>
              </a:defRPr>
            </a:lvl1pPr>
          </a:lstStyle>
          <a:p>
            <a:pPr lvl="0"/>
            <a:r>
              <a:rPr lang="en-US"/>
              <a:t>Section Header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2E0ED0FC-24F7-C844-8E98-AE6A55D9AF57}" type="datetime1">
              <a:rPr lang="en-US" smtClean="0"/>
              <a:t>9/8/2025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cxnSp>
        <p:nvCxnSpPr>
          <p:cNvPr id="3" name="Straight Connector 2">
            <a:extLst>
              <a:ext uri="{FF2B5EF4-FFF2-40B4-BE49-F238E27FC236}">
                <a16:creationId xmlns:a16="http://schemas.microsoft.com/office/drawing/2014/main" id="{61593392-0733-4701-8F74-B58075202E27}"/>
              </a:ext>
            </a:extLst>
          </p:cNvPr>
          <p:cNvCxnSpPr>
            <a:cxnSpLocks/>
          </p:cNvCxnSpPr>
          <p:nvPr userDrawn="1"/>
        </p:nvCxnSpPr>
        <p:spPr>
          <a:xfrm>
            <a:off x="429793"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6259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34030" y="634990"/>
            <a:ext cx="10923934" cy="755659"/>
          </a:xfrm>
          <a:prstGeom prst="rect">
            <a:avLst/>
          </a:prstGeom>
        </p:spPr>
        <p:txBody>
          <a:bodyPr vert="horz" lIns="91440" tIns="45720" rIns="91440" bIns="45720" rtlCol="0" anchor="t">
            <a:normAutofit/>
          </a:bodyPr>
          <a:lstStyle/>
          <a:p>
            <a:r>
              <a:rPr lang="en-US"/>
              <a:t>Click to edit Master title style</a:t>
            </a:r>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rot="16200000">
            <a:off x="-2067304" y="2231454"/>
            <a:ext cx="4564376" cy="429768"/>
          </a:xfrm>
          <a:prstGeom prst="rect">
            <a:avLst/>
          </a:prstGeom>
        </p:spPr>
        <p:txBody>
          <a:bodyPr vert="horz" lIns="91440" tIns="45720" rIns="91440" bIns="45720" rtlCol="0" anchor="ctr"/>
          <a:lstStyle>
            <a:lvl1pPr algn="r" rtl="0">
              <a:defRPr sz="800" b="0" i="0">
                <a:solidFill>
                  <a:schemeClr val="tx1"/>
                </a:solidFill>
                <a:latin typeface="+mn-lt"/>
                <a:ea typeface="Batang" panose="02030600000101010101" pitchFamily="18" charset="-127"/>
              </a:defRPr>
            </a:lvl1pPr>
          </a:lstStyle>
          <a:p>
            <a:r>
              <a:rPr lang="en-US"/>
              <a:t>SAMPLE FOOTER TEXT</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rot="16200000">
            <a:off x="-532352" y="5260879"/>
            <a:ext cx="1494475" cy="429768"/>
          </a:xfrm>
          <a:prstGeom prst="rect">
            <a:avLst/>
          </a:prstGeom>
        </p:spPr>
        <p:txBody>
          <a:bodyPr vert="horz" lIns="91440" tIns="45720" rIns="91440" bIns="45720" rtlCol="0" anchor="ctr"/>
          <a:lstStyle>
            <a:lvl1pPr algn="l" rtl="0">
              <a:defRPr sz="800" b="0" i="0">
                <a:solidFill>
                  <a:schemeClr val="tx1"/>
                </a:solidFill>
                <a:latin typeface="+mn-lt"/>
                <a:ea typeface="Batang" panose="02030600000101010101" pitchFamily="18" charset="-127"/>
              </a:defRPr>
            </a:lvl1pPr>
          </a:lstStyle>
          <a:p>
            <a:fld id="{43E9438E-6B36-A14E-B7B5-A87CBFCBC1F9}" type="datetime1">
              <a:rPr lang="en-US" smtClean="0"/>
              <a:pPr/>
              <a:t>9/8/2025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2" y="6492513"/>
            <a:ext cx="429207" cy="365125"/>
          </a:xfrm>
          <a:prstGeom prst="rect">
            <a:avLst/>
          </a:prstGeom>
        </p:spPr>
        <p:txBody>
          <a:bodyPr vert="horz" lIns="91440" tIns="45720" rIns="91440" bIns="45720" rtlCol="0" anchor="ctr"/>
          <a:lstStyle>
            <a:lvl1pPr algn="ctr" rtl="0">
              <a:defRPr sz="800" b="0" i="0">
                <a:solidFill>
                  <a:schemeClr val="tx1"/>
                </a:solidFill>
                <a:latin typeface="+mn-lt"/>
                <a:ea typeface="Batang" panose="02030600000101010101" pitchFamily="18" charset="-127"/>
              </a:defRPr>
            </a:lvl1pPr>
          </a:lstStyle>
          <a:p>
            <a:fld id="{CC057153-B650-4DEB-B370-79DDCFDCE934}" type="slidenum">
              <a:rPr lang="en-US" smtClean="0"/>
              <a:pPr/>
              <a:t>‹#›</a:t>
            </a:fld>
            <a:endParaRPr lang="en-US"/>
          </a:p>
        </p:txBody>
      </p:sp>
      <p:sp>
        <p:nvSpPr>
          <p:cNvPr id="9" name="Text Placeholder 2">
            <a:extLst>
              <a:ext uri="{FF2B5EF4-FFF2-40B4-BE49-F238E27FC236}">
                <a16:creationId xmlns:a16="http://schemas.microsoft.com/office/drawing/2014/main" id="{65102932-722B-3E65-A301-BE5A2490CA12}"/>
              </a:ext>
            </a:extLst>
          </p:cNvPr>
          <p:cNvSpPr>
            <a:spLocks noGrp="1"/>
          </p:cNvSpPr>
          <p:nvPr>
            <p:ph type="body" idx="1"/>
          </p:nvPr>
        </p:nvSpPr>
        <p:spPr>
          <a:xfrm>
            <a:off x="634030" y="1537958"/>
            <a:ext cx="10923934" cy="46850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2106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Lst>
  <p:hf hdr="0"/>
  <p:txStyles>
    <p:titleStyle>
      <a:lvl1pPr algn="l" defTabSz="914400" rtl="0" eaLnBrk="1" latinLnBrk="0" hangingPunct="1">
        <a:lnSpc>
          <a:spcPct val="90000"/>
        </a:lnSpc>
        <a:spcBef>
          <a:spcPct val="0"/>
        </a:spcBef>
        <a:buNone/>
        <a:defRPr sz="3600" b="0" i="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b="0" i="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b="0" i="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b="0" i="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b="0" i="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9D96C-D9A7-561E-1734-9A9C111D77FC}"/>
              </a:ext>
            </a:extLst>
          </p:cNvPr>
          <p:cNvSpPr>
            <a:spLocks noGrp="1"/>
          </p:cNvSpPr>
          <p:nvPr>
            <p:ph type="ctrTitle"/>
          </p:nvPr>
        </p:nvSpPr>
        <p:spPr>
          <a:xfrm>
            <a:off x="612648" y="1373807"/>
            <a:ext cx="3892269" cy="3331896"/>
          </a:xfrm>
        </p:spPr>
        <p:txBody>
          <a:bodyPr anchor="t">
            <a:normAutofit/>
          </a:bodyPr>
          <a:lstStyle/>
          <a:p>
            <a:r>
              <a:rPr lang="en-US"/>
              <a:t>LinearLayout in Android</a:t>
            </a:r>
          </a:p>
        </p:txBody>
      </p:sp>
      <p:sp>
        <p:nvSpPr>
          <p:cNvPr id="3" name="Subtitle 2">
            <a:extLst>
              <a:ext uri="{FF2B5EF4-FFF2-40B4-BE49-F238E27FC236}">
                <a16:creationId xmlns:a16="http://schemas.microsoft.com/office/drawing/2014/main" id="{9E696C8B-5E62-199B-6DC9-0A264EF02E6E}"/>
              </a:ext>
            </a:extLst>
          </p:cNvPr>
          <p:cNvSpPr>
            <a:spLocks noGrp="1"/>
          </p:cNvSpPr>
          <p:nvPr>
            <p:ph type="subTitle" idx="1"/>
          </p:nvPr>
        </p:nvSpPr>
        <p:spPr>
          <a:xfrm>
            <a:off x="612649" y="4811646"/>
            <a:ext cx="3174160" cy="1411356"/>
          </a:xfrm>
        </p:spPr>
        <p:txBody>
          <a:bodyPr anchor="b">
            <a:normAutofit/>
          </a:bodyPr>
          <a:lstStyle/>
          <a:p>
            <a:r>
              <a:rPr lang="en-US"/>
              <a:t>Organizing user interface elements efficiently and simply</a:t>
            </a:r>
          </a:p>
        </p:txBody>
      </p:sp>
      <p:sp>
        <p:nvSpPr>
          <p:cNvPr id="4" name="Footer Placeholder 3">
            <a:extLst>
              <a:ext uri="{FF2B5EF4-FFF2-40B4-BE49-F238E27FC236}">
                <a16:creationId xmlns:a16="http://schemas.microsoft.com/office/drawing/2014/main" id="{AE62C437-D8B9-B050-DACE-6EF5B3B5EC79}"/>
              </a:ext>
            </a:extLst>
          </p:cNvPr>
          <p:cNvSpPr>
            <a:spLocks noGrp="1"/>
          </p:cNvSpPr>
          <p:nvPr>
            <p:ph type="ftr" sz="quarter" idx="15"/>
          </p:nvPr>
        </p:nvSpPr>
        <p:spPr>
          <a:xfrm rot="16200000">
            <a:off x="-2067733" y="2231455"/>
            <a:ext cx="4564378" cy="429768"/>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CABF498C-D238-4262-E620-3BF6547AEF7A}"/>
              </a:ext>
            </a:extLst>
          </p:cNvPr>
          <p:cNvSpPr>
            <a:spLocks noGrp="1"/>
          </p:cNvSpPr>
          <p:nvPr>
            <p:ph type="dt" sz="half" idx="14"/>
          </p:nvPr>
        </p:nvSpPr>
        <p:spPr>
          <a:xfrm rot="16200000">
            <a:off x="-537354" y="5265452"/>
            <a:ext cx="1494475" cy="420624"/>
          </a:xfrm>
        </p:spPr>
        <p:txBody>
          <a:bodyPr anchor="ctr">
            <a:normAutofit/>
          </a:bodyPr>
          <a:lstStyle/>
          <a:p>
            <a:pPr>
              <a:spcAft>
                <a:spcPts val="600"/>
              </a:spcAft>
            </a:pPr>
            <a:fld id="{49B045A2-93A3-0245-952F-F70516988491}" type="datetime1">
              <a:rPr lang="en-US" smtClean="0"/>
              <a:pPr>
                <a:spcAft>
                  <a:spcPts val="600"/>
                </a:spcAft>
              </a:pPr>
              <a:t>9/8/2025</a:t>
            </a:fld>
            <a:endParaRPr lang="en-US"/>
          </a:p>
        </p:txBody>
      </p:sp>
      <p:sp>
        <p:nvSpPr>
          <p:cNvPr id="6" name="Slide Number Placeholder 5">
            <a:extLst>
              <a:ext uri="{FF2B5EF4-FFF2-40B4-BE49-F238E27FC236}">
                <a16:creationId xmlns:a16="http://schemas.microsoft.com/office/drawing/2014/main" id="{514B00C5-740B-EC8A-92EC-27E7F2F477C4}"/>
              </a:ext>
            </a:extLst>
          </p:cNvPr>
          <p:cNvSpPr>
            <a:spLocks noGrp="1"/>
          </p:cNvSpPr>
          <p:nvPr>
            <p:ph type="sldNum" sz="quarter" idx="16"/>
          </p:nvPr>
        </p:nvSpPr>
        <p:spPr>
          <a:xfrm>
            <a:off x="-429" y="6492875"/>
            <a:ext cx="429207" cy="365125"/>
          </a:xfrm>
        </p:spPr>
        <p:txBody>
          <a:bodyPr anchor="ctr">
            <a:normAutofit/>
          </a:bodyPr>
          <a:lstStyle/>
          <a:p>
            <a:pPr>
              <a:spcAft>
                <a:spcPts val="600"/>
              </a:spcAft>
            </a:pPr>
            <a:fld id="{AEAA3239-9EA4-4A65-A281-97F994456D9F}" type="slidenum">
              <a:rPr lang="en-US" smtClean="0"/>
              <a:pPr>
                <a:spcAft>
                  <a:spcPts val="600"/>
                </a:spcAft>
              </a:pPr>
              <a:t>1</a:t>
            </a:fld>
            <a:endParaRPr lang="en-US"/>
          </a:p>
        </p:txBody>
      </p:sp>
      <p:pic>
        <p:nvPicPr>
          <p:cNvPr id="8" name="Picture Placeholder 7" descr="4K Resolution">
            <a:extLst>
              <a:ext uri="{FF2B5EF4-FFF2-40B4-BE49-F238E27FC236}">
                <a16:creationId xmlns:a16="http://schemas.microsoft.com/office/drawing/2014/main" id="{49B77A26-3E08-4D35-9BEE-370C1984D929}"/>
              </a:ext>
            </a:extLst>
          </p:cNvPr>
          <p:cNvPicPr>
            <a:picLocks noGrp="1" noChangeAspect="1"/>
          </p:cNvPicPr>
          <p:nvPr>
            <p:ph type="pic" sz="quarter" idx="13"/>
          </p:nvPr>
        </p:nvPicPr>
        <p:blipFill>
          <a:blip r:embed="rId3"/>
          <a:srcRect l="20964" r="20964"/>
          <a:stretch/>
        </p:blipFill>
        <p:spPr>
          <a:xfrm>
            <a:off x="5111718" y="0"/>
            <a:ext cx="7080137"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noFill/>
        </p:spPr>
      </p:pic>
    </p:spTree>
    <p:extLst>
      <p:ext uri="{BB962C8B-B14F-4D97-AF65-F5344CB8AC3E}">
        <p14:creationId xmlns:p14="http://schemas.microsoft.com/office/powerpoint/2010/main" val="139551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C513-CE7F-B429-5B86-02CAD7938E2F}"/>
              </a:ext>
            </a:extLst>
          </p:cNvPr>
          <p:cNvSpPr>
            <a:spLocks noGrp="1"/>
          </p:cNvSpPr>
          <p:nvPr>
            <p:ph type="title"/>
          </p:nvPr>
        </p:nvSpPr>
        <p:spPr>
          <a:xfrm>
            <a:off x="5366300" y="634989"/>
            <a:ext cx="5916508" cy="2010163"/>
          </a:xfrm>
        </p:spPr>
        <p:txBody>
          <a:bodyPr anchor="b">
            <a:normAutofit/>
          </a:bodyPr>
          <a:lstStyle/>
          <a:p>
            <a:r>
              <a:rPr lang="en-US"/>
              <a:t>Java and Kotlin Integration</a:t>
            </a:r>
          </a:p>
        </p:txBody>
      </p:sp>
      <p:sp>
        <p:nvSpPr>
          <p:cNvPr id="3" name="Footer Placeholder 2">
            <a:extLst>
              <a:ext uri="{FF2B5EF4-FFF2-40B4-BE49-F238E27FC236}">
                <a16:creationId xmlns:a16="http://schemas.microsoft.com/office/drawing/2014/main" id="{4DE129C2-05E3-5517-5589-9C92945FB41B}"/>
              </a:ext>
            </a:extLst>
          </p:cNvPr>
          <p:cNvSpPr>
            <a:spLocks noGrp="1"/>
          </p:cNvSpPr>
          <p:nvPr>
            <p:ph type="ftr" sz="quarter" idx="11"/>
          </p:nvPr>
        </p:nvSpPr>
        <p:spPr>
          <a:xfrm rot="16200000">
            <a:off x="-2067304" y="2231454"/>
            <a:ext cx="4564376" cy="429768"/>
          </a:xfrm>
        </p:spPr>
        <p:txBody>
          <a:bodyPr anchor="ctr">
            <a:normAutofit/>
          </a:bodyPr>
          <a:lstStyle/>
          <a:p>
            <a:pPr>
              <a:spcAft>
                <a:spcPts val="600"/>
              </a:spcAft>
            </a:pPr>
            <a:r>
              <a:rPr lang="en-US"/>
              <a:t>SAMPLE FOOTER TEXT</a:t>
            </a:r>
          </a:p>
        </p:txBody>
      </p:sp>
      <p:sp>
        <p:nvSpPr>
          <p:cNvPr id="4" name="Date Placeholder 3">
            <a:extLst>
              <a:ext uri="{FF2B5EF4-FFF2-40B4-BE49-F238E27FC236}">
                <a16:creationId xmlns:a16="http://schemas.microsoft.com/office/drawing/2014/main" id="{D3CFB816-BEA3-5F83-1539-9AC080966D3F}"/>
              </a:ext>
            </a:extLst>
          </p:cNvPr>
          <p:cNvSpPr>
            <a:spLocks noGrp="1"/>
          </p:cNvSpPr>
          <p:nvPr>
            <p:ph type="dt" sz="half" idx="10"/>
          </p:nvPr>
        </p:nvSpPr>
        <p:spPr>
          <a:xfrm rot="16200000">
            <a:off x="-532354" y="5260879"/>
            <a:ext cx="1494473" cy="429768"/>
          </a:xfrm>
        </p:spPr>
        <p:txBody>
          <a:bodyPr anchor="ctr">
            <a:normAutofit/>
          </a:bodyPr>
          <a:lstStyle/>
          <a:p>
            <a:pPr>
              <a:spcAft>
                <a:spcPts val="600"/>
              </a:spcAft>
            </a:pPr>
            <a:fld id="{FAA6F6B0-7BDB-FB4C-9D76-500FE2DDFD1B}" type="datetime1">
              <a:rPr lang="en-US" smtClean="0"/>
              <a:pPr>
                <a:spcAft>
                  <a:spcPts val="600"/>
                </a:spcAft>
              </a:pPr>
              <a:t>9/8/2025</a:t>
            </a:fld>
            <a:endParaRPr lang="en-US"/>
          </a:p>
        </p:txBody>
      </p:sp>
      <p:sp>
        <p:nvSpPr>
          <p:cNvPr id="5" name="Slide Number Placeholder 4">
            <a:extLst>
              <a:ext uri="{FF2B5EF4-FFF2-40B4-BE49-F238E27FC236}">
                <a16:creationId xmlns:a16="http://schemas.microsoft.com/office/drawing/2014/main" id="{7CE6E00C-91AA-5B2F-9C49-31647E4DDC7A}"/>
              </a:ext>
            </a:extLst>
          </p:cNvPr>
          <p:cNvSpPr>
            <a:spLocks noGrp="1"/>
          </p:cNvSpPr>
          <p:nvPr>
            <p:ph type="sldNum" sz="quarter" idx="12"/>
          </p:nvPr>
        </p:nvSpPr>
        <p:spPr>
          <a:xfrm>
            <a:off x="2" y="6492513"/>
            <a:ext cx="429207" cy="365125"/>
          </a:xfrm>
        </p:spPr>
        <p:txBody>
          <a:bodyPr anchor="ctr">
            <a:normAutofit/>
          </a:bodyPr>
          <a:lstStyle/>
          <a:p>
            <a:pPr>
              <a:spcAft>
                <a:spcPts val="600"/>
              </a:spcAft>
            </a:pPr>
            <a:fld id="{CC057153-B650-4DEB-B370-79DDCFDCE934}" type="slidenum">
              <a:rPr lang="en-US" smtClean="0"/>
              <a:pPr>
                <a:spcAft>
                  <a:spcPts val="600"/>
                </a:spcAft>
              </a:pPr>
              <a:t>10</a:t>
            </a:fld>
            <a:endParaRPr lang="en-US"/>
          </a:p>
        </p:txBody>
      </p:sp>
      <p:pic>
        <p:nvPicPr>
          <p:cNvPr id="8" name="Content Placeholder 7" descr="Social media and people 4K">
            <a:extLst>
              <a:ext uri="{FF2B5EF4-FFF2-40B4-BE49-F238E27FC236}">
                <a16:creationId xmlns:a16="http://schemas.microsoft.com/office/drawing/2014/main" id="{CBEC4802-7B7D-4805-891C-DBF90A09EB3C}"/>
              </a:ext>
            </a:extLst>
          </p:cNvPr>
          <p:cNvPicPr>
            <a:picLocks noGrp="1" noChangeAspect="1"/>
          </p:cNvPicPr>
          <p:nvPr>
            <p:ph type="pic" sz="quarter" idx="14"/>
          </p:nvPr>
        </p:nvPicPr>
        <p:blipFill>
          <a:blip r:embed="rId3"/>
          <a:srcRect l="24187" r="43273"/>
          <a:stretch>
            <a:fillRect/>
          </a:stretch>
        </p:blipFill>
        <p:spPr>
          <a:xfrm>
            <a:off x="598329" y="10"/>
            <a:ext cx="3967253" cy="6857990"/>
          </a:xfrm>
          <a:prstGeom prst="rect">
            <a:avLst/>
          </a:prstGeom>
          <a:noFill/>
        </p:spPr>
      </p:pic>
      <p:sp>
        <p:nvSpPr>
          <p:cNvPr id="7" name="Content Placeholder 6">
            <a:extLst>
              <a:ext uri="{FF2B5EF4-FFF2-40B4-BE49-F238E27FC236}">
                <a16:creationId xmlns:a16="http://schemas.microsoft.com/office/drawing/2014/main" id="{AE065E7D-6B2D-116C-4097-004F2590E6CD}"/>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66301" y="2785844"/>
            <a:ext cx="5916507" cy="3436789"/>
          </a:xfrm>
        </p:spPr>
        <p:txBody>
          <a:bodyPr>
            <a:normAutofit/>
          </a:bodyPr>
          <a:lstStyle/>
          <a:p>
            <a:pPr marL="0" indent="0">
              <a:spcBef>
                <a:spcPts val="2500"/>
              </a:spcBef>
              <a:buFont typeface="Arial" panose="020B0604020202020204" pitchFamily="34" charset="0"/>
              <a:buNone/>
            </a:pPr>
            <a:r>
              <a:rPr lang="en-GB" b="1"/>
              <a:t>Accessing Views in Java</a:t>
            </a:r>
          </a:p>
          <a:p>
            <a:pPr marL="0" lvl="1" indent="0">
              <a:buFont typeface="Arial" panose="020B0604020202020204" pitchFamily="34" charset="0"/>
              <a:buNone/>
            </a:pPr>
            <a:r>
              <a:t>Java uses findViewById to reference XML views, enabling dynamic UI manipulation and event handling.</a:t>
            </a:r>
            <a:endParaRPr lang="en-GB"/>
          </a:p>
          <a:p>
            <a:pPr marL="0" indent="0">
              <a:spcBef>
                <a:spcPts val="2500"/>
              </a:spcBef>
              <a:buFont typeface="Arial" panose="020B0604020202020204" pitchFamily="34" charset="0"/>
              <a:buNone/>
            </a:pPr>
            <a:r>
              <a:rPr lang="en-GB" b="1"/>
              <a:t>Accessing Views in Kotlin</a:t>
            </a:r>
          </a:p>
          <a:p>
            <a:pPr marL="0" lvl="1" indent="0">
              <a:buFont typeface="Arial" panose="020B0604020202020204" pitchFamily="34" charset="0"/>
              <a:buNone/>
            </a:pPr>
            <a:r>
              <a:t>Kotlin accesses views similarly with findViewById, providing concise syntax for UI element references.</a:t>
            </a:r>
            <a:endParaRPr lang="en-GB"/>
          </a:p>
          <a:p>
            <a:pPr marL="0" indent="0">
              <a:spcBef>
                <a:spcPts val="2500"/>
              </a:spcBef>
              <a:buFont typeface="Arial" panose="020B0604020202020204" pitchFamily="34" charset="0"/>
              <a:buNone/>
            </a:pPr>
            <a:r>
              <a:rPr lang="en-GB" b="1"/>
              <a:t>Dynamic UI Interaction</a:t>
            </a:r>
          </a:p>
          <a:p>
            <a:pPr marL="0" lvl="1" indent="0">
              <a:buFont typeface="Arial" panose="020B0604020202020204" pitchFamily="34" charset="0"/>
              <a:buNone/>
            </a:pPr>
            <a:r>
              <a:t>Setting properties and event listeners like onClickListener allows interactive and responsive applications.</a:t>
            </a:r>
            <a:endParaRPr lang="en-GB"/>
          </a:p>
        </p:txBody>
      </p:sp>
    </p:spTree>
    <p:extLst>
      <p:ext uri="{BB962C8B-B14F-4D97-AF65-F5344CB8AC3E}">
        <p14:creationId xmlns:p14="http://schemas.microsoft.com/office/powerpoint/2010/main" val="1495593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7C14-526F-9744-0CB7-6B1C59369981}"/>
              </a:ext>
            </a:extLst>
          </p:cNvPr>
          <p:cNvSpPr>
            <a:spLocks noGrp="1"/>
          </p:cNvSpPr>
          <p:nvPr>
            <p:ph type="ctrTitle"/>
          </p:nvPr>
        </p:nvSpPr>
        <p:spPr>
          <a:xfrm>
            <a:off x="612648" y="1001713"/>
            <a:ext cx="7909560" cy="5477510"/>
          </a:xfrm>
        </p:spPr>
        <p:txBody>
          <a:bodyPr anchor="b">
            <a:normAutofit/>
          </a:bodyPr>
          <a:lstStyle/>
          <a:p>
            <a:r>
              <a:rPr lang="en-US" sz="5600"/>
              <a:t>Best Practices and Recommendations</a:t>
            </a:r>
          </a:p>
        </p:txBody>
      </p:sp>
      <p:sp>
        <p:nvSpPr>
          <p:cNvPr id="4" name="Footer Placeholder 3">
            <a:extLst>
              <a:ext uri="{FF2B5EF4-FFF2-40B4-BE49-F238E27FC236}">
                <a16:creationId xmlns:a16="http://schemas.microsoft.com/office/drawing/2014/main" id="{D124E02D-808D-A266-F585-E9E2A8FE89C3}"/>
              </a:ext>
            </a:extLst>
          </p:cNvPr>
          <p:cNvSpPr>
            <a:spLocks noGrp="1"/>
          </p:cNvSpPr>
          <p:nvPr>
            <p:ph type="ftr" sz="quarter" idx="11"/>
          </p:nvPr>
        </p:nvSpPr>
        <p:spPr>
          <a:xfrm rot="16200000">
            <a:off x="-2067304" y="2231454"/>
            <a:ext cx="4564376" cy="429768"/>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678E217B-A866-A274-6867-5A43B298C81F}"/>
              </a:ext>
            </a:extLst>
          </p:cNvPr>
          <p:cNvSpPr>
            <a:spLocks noGrp="1"/>
          </p:cNvSpPr>
          <p:nvPr>
            <p:ph type="dt" sz="half" idx="10"/>
          </p:nvPr>
        </p:nvSpPr>
        <p:spPr>
          <a:xfrm rot="16200000">
            <a:off x="-532352" y="5260879"/>
            <a:ext cx="1494475" cy="429768"/>
          </a:xfrm>
        </p:spPr>
        <p:txBody>
          <a:bodyPr anchor="ctr">
            <a:normAutofit/>
          </a:bodyPr>
          <a:lstStyle/>
          <a:p>
            <a:pPr>
              <a:spcAft>
                <a:spcPts val="600"/>
              </a:spcAft>
            </a:pPr>
            <a:fld id="{49B045A2-93A3-0245-952F-F70516988491}" type="datetime1">
              <a:rPr lang="en-US" smtClean="0"/>
              <a:pPr>
                <a:spcAft>
                  <a:spcPts val="600"/>
                </a:spcAft>
              </a:pPr>
              <a:t>9/8/2025</a:t>
            </a:fld>
            <a:endParaRPr lang="en-US"/>
          </a:p>
        </p:txBody>
      </p:sp>
      <p:sp>
        <p:nvSpPr>
          <p:cNvPr id="6" name="Slide Number Placeholder 5">
            <a:extLst>
              <a:ext uri="{FF2B5EF4-FFF2-40B4-BE49-F238E27FC236}">
                <a16:creationId xmlns:a16="http://schemas.microsoft.com/office/drawing/2014/main" id="{57A7683E-7DD3-F7D6-59EE-BB792BFF7FB0}"/>
              </a:ext>
            </a:extLst>
          </p:cNvPr>
          <p:cNvSpPr>
            <a:spLocks noGrp="1"/>
          </p:cNvSpPr>
          <p:nvPr>
            <p:ph type="sldNum" sz="quarter" idx="12"/>
          </p:nvPr>
        </p:nvSpPr>
        <p:spPr>
          <a:xfrm>
            <a:off x="2" y="6492513"/>
            <a:ext cx="429207" cy="365125"/>
          </a:xfrm>
        </p:spPr>
        <p:txBody>
          <a:bodyPr anchor="ctr">
            <a:normAutofit/>
          </a:bodyPr>
          <a:lstStyle/>
          <a:p>
            <a:pPr>
              <a:spcAft>
                <a:spcPts val="600"/>
              </a:spcAft>
            </a:pPr>
            <a:fld id="{AEAA3239-9EA4-4A65-A281-97F994456D9F}" type="slidenum">
              <a:rPr lang="en-US" smtClean="0"/>
              <a:pPr>
                <a:spcAft>
                  <a:spcPts val="600"/>
                </a:spcAft>
              </a:pPr>
              <a:t>11</a:t>
            </a:fld>
            <a:endParaRPr lang="en-US"/>
          </a:p>
        </p:txBody>
      </p:sp>
    </p:spTree>
    <p:extLst>
      <p:ext uri="{BB962C8B-B14F-4D97-AF65-F5344CB8AC3E}">
        <p14:creationId xmlns:p14="http://schemas.microsoft.com/office/powerpoint/2010/main" val="14965928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5433-0BD4-89AB-6992-1D62401029E1}"/>
              </a:ext>
            </a:extLst>
          </p:cNvPr>
          <p:cNvSpPr>
            <a:spLocks noGrp="1"/>
          </p:cNvSpPr>
          <p:nvPr>
            <p:ph type="title"/>
          </p:nvPr>
        </p:nvSpPr>
        <p:spPr>
          <a:xfrm>
            <a:off x="4487024" y="634999"/>
            <a:ext cx="6950232" cy="1124525"/>
          </a:xfrm>
        </p:spPr>
        <p:txBody>
          <a:bodyPr anchor="t">
            <a:normAutofit/>
          </a:bodyPr>
          <a:lstStyle/>
          <a:p>
            <a:r>
              <a:rPr lang="en-US"/>
              <a:t>Optimizing LinearLayout Usage</a:t>
            </a:r>
          </a:p>
        </p:txBody>
      </p:sp>
      <p:sp>
        <p:nvSpPr>
          <p:cNvPr id="3" name="Footer Placeholder 2">
            <a:extLst>
              <a:ext uri="{FF2B5EF4-FFF2-40B4-BE49-F238E27FC236}">
                <a16:creationId xmlns:a16="http://schemas.microsoft.com/office/drawing/2014/main" id="{45695D7D-4F89-5A29-7C51-AB431E39F6D4}"/>
              </a:ext>
            </a:extLst>
          </p:cNvPr>
          <p:cNvSpPr>
            <a:spLocks noGrp="1"/>
          </p:cNvSpPr>
          <p:nvPr>
            <p:ph type="ftr" sz="quarter" idx="16"/>
          </p:nvPr>
        </p:nvSpPr>
        <p:spPr>
          <a:xfrm rot="16200000">
            <a:off x="-2067304" y="2231454"/>
            <a:ext cx="4564376" cy="429768"/>
          </a:xfrm>
        </p:spPr>
        <p:txBody>
          <a:bodyPr anchor="ctr">
            <a:normAutofit/>
          </a:bodyPr>
          <a:lstStyle/>
          <a:p>
            <a:pPr>
              <a:spcAft>
                <a:spcPts val="600"/>
              </a:spcAft>
            </a:pPr>
            <a:r>
              <a:rPr lang="en-US"/>
              <a:t>SAMPLE FOOTER TEXT</a:t>
            </a:r>
          </a:p>
        </p:txBody>
      </p:sp>
      <p:sp>
        <p:nvSpPr>
          <p:cNvPr id="4" name="Date Placeholder 3">
            <a:extLst>
              <a:ext uri="{FF2B5EF4-FFF2-40B4-BE49-F238E27FC236}">
                <a16:creationId xmlns:a16="http://schemas.microsoft.com/office/drawing/2014/main" id="{9E915266-1DB0-AF71-3A18-32ECB8AA3876}"/>
              </a:ext>
            </a:extLst>
          </p:cNvPr>
          <p:cNvSpPr>
            <a:spLocks noGrp="1"/>
          </p:cNvSpPr>
          <p:nvPr>
            <p:ph type="dt" sz="half" idx="15"/>
          </p:nvPr>
        </p:nvSpPr>
        <p:spPr>
          <a:xfrm rot="16200000">
            <a:off x="-532354" y="5260879"/>
            <a:ext cx="1494474" cy="429768"/>
          </a:xfrm>
        </p:spPr>
        <p:txBody>
          <a:bodyPr anchor="ctr">
            <a:normAutofit/>
          </a:bodyPr>
          <a:lstStyle/>
          <a:p>
            <a:pPr>
              <a:spcAft>
                <a:spcPts val="600"/>
              </a:spcAft>
            </a:pPr>
            <a:fld id="{FAA6F6B0-7BDB-FB4C-9D76-500FE2DDFD1B}" type="datetime1">
              <a:rPr lang="en-US" smtClean="0"/>
              <a:pPr>
                <a:spcAft>
                  <a:spcPts val="600"/>
                </a:spcAft>
              </a:pPr>
              <a:t>9/8/2025</a:t>
            </a:fld>
            <a:endParaRPr lang="en-US"/>
          </a:p>
        </p:txBody>
      </p:sp>
      <p:sp>
        <p:nvSpPr>
          <p:cNvPr id="5" name="Slide Number Placeholder 4">
            <a:extLst>
              <a:ext uri="{FF2B5EF4-FFF2-40B4-BE49-F238E27FC236}">
                <a16:creationId xmlns:a16="http://schemas.microsoft.com/office/drawing/2014/main" id="{10084EAE-5325-4F7E-51EA-D9914A8E29B9}"/>
              </a:ext>
            </a:extLst>
          </p:cNvPr>
          <p:cNvSpPr>
            <a:spLocks noGrp="1"/>
          </p:cNvSpPr>
          <p:nvPr>
            <p:ph type="sldNum" sz="quarter" idx="17"/>
          </p:nvPr>
        </p:nvSpPr>
        <p:spPr>
          <a:xfrm>
            <a:off x="2" y="6492513"/>
            <a:ext cx="429207" cy="365125"/>
          </a:xfrm>
        </p:spPr>
        <p:txBody>
          <a:bodyPr anchor="ctr">
            <a:normAutofit/>
          </a:bodyPr>
          <a:lstStyle/>
          <a:p>
            <a:pPr>
              <a:spcAft>
                <a:spcPts val="600"/>
              </a:spcAft>
            </a:pPr>
            <a:fld id="{CC057153-B650-4DEB-B370-79DDCFDCE934}" type="slidenum">
              <a:rPr lang="en-US" smtClean="0"/>
              <a:pPr>
                <a:spcAft>
                  <a:spcPts val="600"/>
                </a:spcAft>
              </a:pPr>
              <a:t>12</a:t>
            </a:fld>
            <a:endParaRPr lang="en-US"/>
          </a:p>
        </p:txBody>
      </p:sp>
      <p:pic>
        <p:nvPicPr>
          <p:cNvPr id="8" name="Content Placeholder 7" descr="Green and yellowish natural leaves close up with white frame ideal for placing text and/or logo. High resolution 42Mp outdoors digital capture taken with SONY A7rII and Zeiss Batis 40mm F2.0 CF lens">
            <a:extLst>
              <a:ext uri="{FF2B5EF4-FFF2-40B4-BE49-F238E27FC236}">
                <a16:creationId xmlns:a16="http://schemas.microsoft.com/office/drawing/2014/main" id="{0FCE0248-7EFA-4168-A857-AF6E580CB7CE}"/>
              </a:ext>
            </a:extLst>
          </p:cNvPr>
          <p:cNvPicPr>
            <a:picLocks noGrp="1" noChangeAspect="1"/>
          </p:cNvPicPr>
          <p:nvPr>
            <p:ph type="pic" sz="quarter" idx="13"/>
          </p:nvPr>
        </p:nvPicPr>
        <p:blipFill>
          <a:blip r:embed="rId3"/>
          <a:srcRect l="33039" r="35264" b="-1"/>
          <a:stretch>
            <a:fillRect/>
          </a:stretch>
        </p:blipFill>
        <p:spPr>
          <a:xfrm>
            <a:off x="598328" y="10"/>
            <a:ext cx="3256513" cy="6857990"/>
          </a:xfrm>
          <a:prstGeom prst="rect">
            <a:avLst/>
          </a:prstGeom>
          <a:noFill/>
        </p:spPr>
      </p:pic>
      <p:sp>
        <p:nvSpPr>
          <p:cNvPr id="7" name="Content Placeholder 6">
            <a:extLst>
              <a:ext uri="{FF2B5EF4-FFF2-40B4-BE49-F238E27FC236}">
                <a16:creationId xmlns:a16="http://schemas.microsoft.com/office/drawing/2014/main" id="{3EAD7C38-5C20-C448-51F6-843F23E20FFC}"/>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487024" y="1879608"/>
            <a:ext cx="6950232" cy="4343387"/>
          </a:xfrm>
        </p:spPr>
        <p:txBody>
          <a:bodyPr>
            <a:normAutofit/>
          </a:bodyPr>
          <a:lstStyle/>
          <a:p>
            <a:pPr marL="0" indent="0">
              <a:lnSpc>
                <a:spcPct val="110000"/>
              </a:lnSpc>
              <a:spcBef>
                <a:spcPts val="2500"/>
              </a:spcBef>
              <a:buFont typeface="Arial" panose="020B0604020202020204" pitchFamily="34" charset="0"/>
              <a:buNone/>
            </a:pPr>
            <a:r>
              <a:rPr lang="en-US" b="1"/>
              <a:t>Avoid Deep Nesting</a:t>
            </a:r>
          </a:p>
          <a:p>
            <a:pPr marL="0" lvl="1" indent="0">
              <a:lnSpc>
                <a:spcPct val="110000"/>
              </a:lnSpc>
              <a:buFont typeface="Arial" panose="020B0604020202020204" pitchFamily="34" charset="0"/>
              <a:buNone/>
            </a:pPr>
            <a:r>
              <a:t>Deep nesting of LinearLayouts increases rendering time and reduces app performance significantly.</a:t>
            </a:r>
            <a:endParaRPr lang="en-US"/>
          </a:p>
          <a:p>
            <a:pPr marL="0" indent="0">
              <a:lnSpc>
                <a:spcPct val="110000"/>
              </a:lnSpc>
              <a:spcBef>
                <a:spcPts val="2500"/>
              </a:spcBef>
              <a:buFont typeface="Arial" panose="020B0604020202020204" pitchFamily="34" charset="0"/>
              <a:buNone/>
            </a:pPr>
            <a:r>
              <a:rPr lang="en-US" b="1"/>
              <a:t>Use ConstraintLayout</a:t>
            </a:r>
          </a:p>
          <a:p>
            <a:pPr marL="0" lvl="1" indent="0">
              <a:lnSpc>
                <a:spcPct val="110000"/>
              </a:lnSpc>
              <a:buFont typeface="Arial" panose="020B0604020202020204" pitchFamily="34" charset="0"/>
              <a:buNone/>
            </a:pPr>
            <a:r>
              <a:t>ConstraintLayout offers better performance for complex UI designs compared to multiple nested LinearLayouts.</a:t>
            </a:r>
            <a:endParaRPr lang="en-US"/>
          </a:p>
          <a:p>
            <a:pPr marL="0" indent="0">
              <a:lnSpc>
                <a:spcPct val="110000"/>
              </a:lnSpc>
              <a:spcBef>
                <a:spcPts val="2500"/>
              </a:spcBef>
              <a:buFont typeface="Arial" panose="020B0604020202020204" pitchFamily="34" charset="0"/>
              <a:buNone/>
            </a:pPr>
            <a:r>
              <a:rPr lang="en-US" b="1"/>
              <a:t>Proper Weight Usage</a:t>
            </a:r>
          </a:p>
          <a:p>
            <a:pPr marL="0" lvl="1" indent="0">
              <a:lnSpc>
                <a:spcPct val="110000"/>
              </a:lnSpc>
              <a:buFont typeface="Arial" panose="020B0604020202020204" pitchFamily="34" charset="0"/>
              <a:buNone/>
            </a:pPr>
            <a:r>
              <a:t>Setting layout_weight and weightSum correctly avoids layout inconsistencies and improves alignment.</a:t>
            </a:r>
            <a:endParaRPr lang="en-US"/>
          </a:p>
          <a:p>
            <a:pPr marL="0" indent="0">
              <a:lnSpc>
                <a:spcPct val="110000"/>
              </a:lnSpc>
              <a:spcBef>
                <a:spcPts val="2500"/>
              </a:spcBef>
              <a:buFont typeface="Arial" panose="020B0604020202020204" pitchFamily="34" charset="0"/>
              <a:buNone/>
            </a:pPr>
            <a:r>
              <a:rPr lang="en-US" b="1"/>
              <a:t>Testing and Clean Code</a:t>
            </a:r>
          </a:p>
          <a:p>
            <a:pPr marL="0" lvl="1" indent="0">
              <a:lnSpc>
                <a:spcPct val="110000"/>
              </a:lnSpc>
              <a:buFont typeface="Arial" panose="020B0604020202020204" pitchFamily="34" charset="0"/>
              <a:buNone/>
            </a:pPr>
            <a:r>
              <a:t>Test layouts on different screen sizes and keep XML clean and commented for maintainability.</a:t>
            </a:r>
            <a:endParaRPr lang="en-US"/>
          </a:p>
        </p:txBody>
      </p:sp>
    </p:spTree>
    <p:extLst>
      <p:ext uri="{BB962C8B-B14F-4D97-AF65-F5344CB8AC3E}">
        <p14:creationId xmlns:p14="http://schemas.microsoft.com/office/powerpoint/2010/main" val="605868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96A1-5ED2-A736-62C0-7014C1F14E2F}"/>
              </a:ext>
            </a:extLst>
          </p:cNvPr>
          <p:cNvSpPr>
            <a:spLocks noGrp="1"/>
          </p:cNvSpPr>
          <p:nvPr>
            <p:ph type="ctrTitle"/>
          </p:nvPr>
        </p:nvSpPr>
        <p:spPr>
          <a:xfrm>
            <a:off x="612648" y="1001713"/>
            <a:ext cx="7909560" cy="5477510"/>
          </a:xfrm>
        </p:spPr>
        <p:txBody>
          <a:bodyPr anchor="b">
            <a:normAutofit/>
          </a:bodyPr>
          <a:lstStyle/>
          <a:p>
            <a:r>
              <a:rPr lang="en-US"/>
              <a:t>Understanding LinearLayout</a:t>
            </a:r>
          </a:p>
        </p:txBody>
      </p:sp>
      <p:sp>
        <p:nvSpPr>
          <p:cNvPr id="4" name="Footer Placeholder 3">
            <a:extLst>
              <a:ext uri="{FF2B5EF4-FFF2-40B4-BE49-F238E27FC236}">
                <a16:creationId xmlns:a16="http://schemas.microsoft.com/office/drawing/2014/main" id="{AEE611E7-E8AA-822C-19BC-A15D9B9F97D6}"/>
              </a:ext>
            </a:extLst>
          </p:cNvPr>
          <p:cNvSpPr>
            <a:spLocks noGrp="1"/>
          </p:cNvSpPr>
          <p:nvPr>
            <p:ph type="ftr" sz="quarter" idx="11"/>
          </p:nvPr>
        </p:nvSpPr>
        <p:spPr>
          <a:xfrm rot="16200000">
            <a:off x="-2067304" y="2231454"/>
            <a:ext cx="4564376" cy="429768"/>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242AD2F6-1CA7-2CA4-2297-65015A932E96}"/>
              </a:ext>
            </a:extLst>
          </p:cNvPr>
          <p:cNvSpPr>
            <a:spLocks noGrp="1"/>
          </p:cNvSpPr>
          <p:nvPr>
            <p:ph type="dt" sz="half" idx="10"/>
          </p:nvPr>
        </p:nvSpPr>
        <p:spPr>
          <a:xfrm rot="16200000">
            <a:off x="-532352" y="5260879"/>
            <a:ext cx="1494475" cy="429768"/>
          </a:xfrm>
        </p:spPr>
        <p:txBody>
          <a:bodyPr anchor="ctr">
            <a:normAutofit/>
          </a:bodyPr>
          <a:lstStyle/>
          <a:p>
            <a:pPr>
              <a:spcAft>
                <a:spcPts val="600"/>
              </a:spcAft>
            </a:pPr>
            <a:fld id="{49B045A2-93A3-0245-952F-F70516988491}" type="datetime1">
              <a:rPr lang="en-US" smtClean="0"/>
              <a:pPr>
                <a:spcAft>
                  <a:spcPts val="600"/>
                </a:spcAft>
              </a:pPr>
              <a:t>9/8/2025</a:t>
            </a:fld>
            <a:endParaRPr lang="en-US"/>
          </a:p>
        </p:txBody>
      </p:sp>
      <p:sp>
        <p:nvSpPr>
          <p:cNvPr id="6" name="Slide Number Placeholder 5">
            <a:extLst>
              <a:ext uri="{FF2B5EF4-FFF2-40B4-BE49-F238E27FC236}">
                <a16:creationId xmlns:a16="http://schemas.microsoft.com/office/drawing/2014/main" id="{300288DA-5897-C7BD-CAC2-10C8B6C539EC}"/>
              </a:ext>
            </a:extLst>
          </p:cNvPr>
          <p:cNvSpPr>
            <a:spLocks noGrp="1"/>
          </p:cNvSpPr>
          <p:nvPr>
            <p:ph type="sldNum" sz="quarter" idx="12"/>
          </p:nvPr>
        </p:nvSpPr>
        <p:spPr>
          <a:xfrm>
            <a:off x="2" y="6492513"/>
            <a:ext cx="429207" cy="365125"/>
          </a:xfrm>
        </p:spPr>
        <p:txBody>
          <a:bodyPr anchor="ctr">
            <a:normAutofit/>
          </a:bodyPr>
          <a:lstStyle/>
          <a:p>
            <a:pPr>
              <a:spcAft>
                <a:spcPts val="600"/>
              </a:spcAft>
            </a:pPr>
            <a:fld id="{AEAA3239-9EA4-4A65-A281-97F994456D9F}" type="slidenum">
              <a:rPr lang="en-US" smtClean="0"/>
              <a:pPr>
                <a:spcAft>
                  <a:spcPts val="600"/>
                </a:spcAft>
              </a:pPr>
              <a:t>2</a:t>
            </a:fld>
            <a:endParaRPr lang="en-US"/>
          </a:p>
        </p:txBody>
      </p:sp>
    </p:spTree>
    <p:extLst>
      <p:ext uri="{BB962C8B-B14F-4D97-AF65-F5344CB8AC3E}">
        <p14:creationId xmlns:p14="http://schemas.microsoft.com/office/powerpoint/2010/main" val="26220531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3028-07E8-B907-8FCB-D1322A3C522D}"/>
              </a:ext>
            </a:extLst>
          </p:cNvPr>
          <p:cNvSpPr>
            <a:spLocks noGrp="1"/>
          </p:cNvSpPr>
          <p:nvPr>
            <p:ph type="title"/>
          </p:nvPr>
        </p:nvSpPr>
        <p:spPr>
          <a:xfrm>
            <a:off x="8212663" y="634999"/>
            <a:ext cx="3363514" cy="1667226"/>
          </a:xfrm>
        </p:spPr>
        <p:txBody>
          <a:bodyPr anchor="t">
            <a:normAutofit/>
          </a:bodyPr>
          <a:lstStyle/>
          <a:p>
            <a:r>
              <a:rPr lang="en-US" sz="3300"/>
              <a:t>Introduction to LinearLayout</a:t>
            </a:r>
          </a:p>
        </p:txBody>
      </p:sp>
      <p:sp>
        <p:nvSpPr>
          <p:cNvPr id="3" name="Footer Placeholder 2">
            <a:extLst>
              <a:ext uri="{FF2B5EF4-FFF2-40B4-BE49-F238E27FC236}">
                <a16:creationId xmlns:a16="http://schemas.microsoft.com/office/drawing/2014/main" id="{4178027C-9406-A78B-E267-8AED06EB830E}"/>
              </a:ext>
            </a:extLst>
          </p:cNvPr>
          <p:cNvSpPr>
            <a:spLocks noGrp="1"/>
          </p:cNvSpPr>
          <p:nvPr>
            <p:ph type="ftr" sz="quarter" idx="11"/>
          </p:nvPr>
        </p:nvSpPr>
        <p:spPr>
          <a:xfrm rot="16200000">
            <a:off x="-2067304" y="2231454"/>
            <a:ext cx="4564376" cy="429768"/>
          </a:xfrm>
        </p:spPr>
        <p:txBody>
          <a:bodyPr anchor="ctr">
            <a:normAutofit/>
          </a:bodyPr>
          <a:lstStyle/>
          <a:p>
            <a:pPr>
              <a:spcAft>
                <a:spcPts val="600"/>
              </a:spcAft>
            </a:pPr>
            <a:r>
              <a:rPr lang="en-US"/>
              <a:t>SAMPLE FOOTER TEXT</a:t>
            </a:r>
          </a:p>
        </p:txBody>
      </p:sp>
      <p:sp>
        <p:nvSpPr>
          <p:cNvPr id="4" name="Date Placeholder 3">
            <a:extLst>
              <a:ext uri="{FF2B5EF4-FFF2-40B4-BE49-F238E27FC236}">
                <a16:creationId xmlns:a16="http://schemas.microsoft.com/office/drawing/2014/main" id="{BE1E0649-D45B-DACC-6CF1-A97CFEAACF65}"/>
              </a:ext>
            </a:extLst>
          </p:cNvPr>
          <p:cNvSpPr>
            <a:spLocks noGrp="1"/>
          </p:cNvSpPr>
          <p:nvPr>
            <p:ph type="dt" sz="half" idx="10"/>
          </p:nvPr>
        </p:nvSpPr>
        <p:spPr>
          <a:xfrm rot="16200000">
            <a:off x="-532354" y="5260879"/>
            <a:ext cx="1494473" cy="429768"/>
          </a:xfrm>
        </p:spPr>
        <p:txBody>
          <a:bodyPr anchor="ctr">
            <a:normAutofit/>
          </a:bodyPr>
          <a:lstStyle/>
          <a:p>
            <a:pPr>
              <a:spcAft>
                <a:spcPts val="600"/>
              </a:spcAft>
            </a:pPr>
            <a:fld id="{FAA6F6B0-7BDB-FB4C-9D76-500FE2DDFD1B}" type="datetime1">
              <a:rPr lang="en-US" smtClean="0"/>
              <a:pPr>
                <a:spcAft>
                  <a:spcPts val="600"/>
                </a:spcAft>
              </a:pPr>
              <a:t>9/8/2025</a:t>
            </a:fld>
            <a:endParaRPr lang="en-US"/>
          </a:p>
        </p:txBody>
      </p:sp>
      <p:sp>
        <p:nvSpPr>
          <p:cNvPr id="5" name="Slide Number Placeholder 4">
            <a:extLst>
              <a:ext uri="{FF2B5EF4-FFF2-40B4-BE49-F238E27FC236}">
                <a16:creationId xmlns:a16="http://schemas.microsoft.com/office/drawing/2014/main" id="{E93044A0-F1F7-BFAD-3D60-95E57A680295}"/>
              </a:ext>
            </a:extLst>
          </p:cNvPr>
          <p:cNvSpPr>
            <a:spLocks noGrp="1"/>
          </p:cNvSpPr>
          <p:nvPr>
            <p:ph type="sldNum" sz="quarter" idx="12"/>
          </p:nvPr>
        </p:nvSpPr>
        <p:spPr>
          <a:xfrm>
            <a:off x="2" y="6492513"/>
            <a:ext cx="429207" cy="365125"/>
          </a:xfrm>
        </p:spPr>
        <p:txBody>
          <a:bodyPr anchor="ctr">
            <a:normAutofit/>
          </a:bodyPr>
          <a:lstStyle/>
          <a:p>
            <a:pPr>
              <a:spcAft>
                <a:spcPts val="600"/>
              </a:spcAft>
            </a:pPr>
            <a:fld id="{CC057153-B650-4DEB-B370-79DDCFDCE934}" type="slidenum">
              <a:rPr lang="en-US" smtClean="0"/>
              <a:pPr>
                <a:spcAft>
                  <a:spcPts val="600"/>
                </a:spcAft>
              </a:pPr>
              <a:t>3</a:t>
            </a:fld>
            <a:endParaRPr lang="en-US"/>
          </a:p>
        </p:txBody>
      </p:sp>
      <p:pic>
        <p:nvPicPr>
          <p:cNvPr id="8" name="Content Placeholder 7" descr="4K Resolution">
            <a:extLst>
              <a:ext uri="{FF2B5EF4-FFF2-40B4-BE49-F238E27FC236}">
                <a16:creationId xmlns:a16="http://schemas.microsoft.com/office/drawing/2014/main" id="{26B7E68B-064A-45F4-9D53-0EFC4D0BE2A1}"/>
              </a:ext>
            </a:extLst>
          </p:cNvPr>
          <p:cNvPicPr>
            <a:picLocks noGrp="1" noChangeAspect="1"/>
          </p:cNvPicPr>
          <p:nvPr>
            <p:ph type="pic" sz="quarter" idx="14"/>
          </p:nvPr>
        </p:nvPicPr>
        <p:blipFill>
          <a:blip r:embed="rId3"/>
          <a:stretch/>
        </p:blipFill>
        <p:spPr>
          <a:xfrm>
            <a:off x="597134" y="1463903"/>
            <a:ext cx="6987010" cy="3930193"/>
          </a:xfrm>
          <a:prstGeom prst="rect">
            <a:avLst/>
          </a:prstGeom>
          <a:noFill/>
        </p:spPr>
      </p:pic>
      <p:sp>
        <p:nvSpPr>
          <p:cNvPr id="7" name="Content Placeholder 6">
            <a:extLst>
              <a:ext uri="{FF2B5EF4-FFF2-40B4-BE49-F238E27FC236}">
                <a16:creationId xmlns:a16="http://schemas.microsoft.com/office/drawing/2014/main" id="{AF3F37CB-4C6A-43DB-911B-27974D30F68B}"/>
              </a:ext>
            </a:extLst>
          </p:cNvPr>
          <p:cNvSpPr>
            <a:spLocks noGrp="1"/>
          </p:cNvSpPr>
          <p:nvPr>
            <p:ph sz="quarter" idx="15"/>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212790" y="2450529"/>
            <a:ext cx="3363513" cy="3854643"/>
          </a:xfrm>
        </p:spPr>
        <p:txBody>
          <a:bodyPr>
            <a:normAutofit/>
          </a:bodyPr>
          <a:lstStyle/>
          <a:p>
            <a:pPr marL="0" indent="0">
              <a:spcBef>
                <a:spcPts val="2500"/>
              </a:spcBef>
              <a:buFont typeface="Arial" panose="020B0604020202020204" pitchFamily="34" charset="0"/>
              <a:buNone/>
            </a:pPr>
            <a:r>
              <a:rPr lang="en-US" sz="1300" b="1"/>
              <a:t>LinearLayout Basics</a:t>
            </a:r>
          </a:p>
          <a:p>
            <a:pPr marL="0" lvl="1" indent="0">
              <a:buFont typeface="Arial" panose="020B0604020202020204" pitchFamily="34" charset="0"/>
              <a:buNone/>
            </a:pPr>
            <a:r>
              <a:rPr lang="en-US" sz="1300"/>
              <a:t>LinearLayout arranges child views in a single vertical or horizontal direction using android:orientation.</a:t>
            </a:r>
          </a:p>
          <a:p>
            <a:pPr marL="0" indent="0">
              <a:spcBef>
                <a:spcPts val="2500"/>
              </a:spcBef>
              <a:buFont typeface="Arial" panose="020B0604020202020204" pitchFamily="34" charset="0"/>
              <a:buNone/>
            </a:pPr>
            <a:r>
              <a:rPr lang="en-US" sz="1300" b="1"/>
              <a:t>Use Cases for LinearLayout</a:t>
            </a:r>
          </a:p>
          <a:p>
            <a:pPr marL="0" lvl="1" indent="0">
              <a:buFont typeface="Arial" panose="020B0604020202020204" pitchFamily="34" charset="0"/>
              <a:buNone/>
            </a:pPr>
            <a:r>
              <a:rPr lang="en-US" sz="1300"/>
              <a:t>Ideal for simple UI designs like forms, lists, and toolbars due to its linear stacking of elements.</a:t>
            </a:r>
          </a:p>
          <a:p>
            <a:pPr marL="0" indent="0">
              <a:spcBef>
                <a:spcPts val="2500"/>
              </a:spcBef>
              <a:buFont typeface="Arial" panose="020B0604020202020204" pitchFamily="34" charset="0"/>
              <a:buNone/>
            </a:pPr>
            <a:r>
              <a:rPr lang="en-US" sz="1300" b="1"/>
              <a:t>Performance Considerations</a:t>
            </a:r>
          </a:p>
          <a:p>
            <a:pPr marL="0" lvl="1" indent="0">
              <a:buFont typeface="Arial" panose="020B0604020202020204" pitchFamily="34" charset="0"/>
              <a:buNone/>
            </a:pPr>
            <a:r>
              <a:rPr lang="en-US" sz="1300"/>
              <a:t>Nesting multiple LinearLayouts can cause performance issues; ConstraintLayout is better for complex designs.</a:t>
            </a:r>
          </a:p>
        </p:txBody>
      </p:sp>
    </p:spTree>
    <p:extLst>
      <p:ext uri="{BB962C8B-B14F-4D97-AF65-F5344CB8AC3E}">
        <p14:creationId xmlns:p14="http://schemas.microsoft.com/office/powerpoint/2010/main" val="3210945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Layout of website design sketches on white paper">
            <a:extLst>
              <a:ext uri="{FF2B5EF4-FFF2-40B4-BE49-F238E27FC236}">
                <a16:creationId xmlns:a16="http://schemas.microsoft.com/office/drawing/2014/main" id="{F7F908DC-95AA-4A37-B978-D7CC44C1FCC3}"/>
              </a:ext>
            </a:extLst>
          </p:cNvPr>
          <p:cNvPicPr>
            <a:picLocks noGrp="1" noChangeAspect="1"/>
          </p:cNvPicPr>
          <p:nvPr>
            <p:ph type="pic" sz="quarter" idx="13"/>
          </p:nvPr>
        </p:nvPicPr>
        <p:blipFill>
          <a:blip r:embed="rId3"/>
          <a:srcRect l="7392" r="31986" b="2"/>
          <a:stretch>
            <a:fillRect/>
          </a:stretch>
        </p:blipFill>
        <p:spPr>
          <a:xfrm>
            <a:off x="609600" y="2173849"/>
            <a:ext cx="4675632" cy="4049141"/>
          </a:xfrm>
          <a:prstGeom prst="rect">
            <a:avLst/>
          </a:prstGeom>
          <a:noFill/>
        </p:spPr>
      </p:pic>
      <p:sp>
        <p:nvSpPr>
          <p:cNvPr id="3" name="Footer Placeholder 2">
            <a:extLst>
              <a:ext uri="{FF2B5EF4-FFF2-40B4-BE49-F238E27FC236}">
                <a16:creationId xmlns:a16="http://schemas.microsoft.com/office/drawing/2014/main" id="{D28081AB-B887-E846-9EF0-73EF4A47D1A5}"/>
              </a:ext>
            </a:extLst>
          </p:cNvPr>
          <p:cNvSpPr>
            <a:spLocks noGrp="1"/>
          </p:cNvSpPr>
          <p:nvPr>
            <p:ph type="ftr" sz="quarter" idx="11"/>
          </p:nvPr>
        </p:nvSpPr>
        <p:spPr>
          <a:xfrm rot="16200000">
            <a:off x="-2067304" y="2231454"/>
            <a:ext cx="4564376" cy="429768"/>
          </a:xfrm>
        </p:spPr>
        <p:txBody>
          <a:bodyPr anchor="ctr">
            <a:normAutofit/>
          </a:bodyPr>
          <a:lstStyle/>
          <a:p>
            <a:pPr>
              <a:spcAft>
                <a:spcPts val="600"/>
              </a:spcAft>
            </a:pPr>
            <a:r>
              <a:rPr lang="en-US"/>
              <a:t>SAMPLE FOOTER TEXT</a:t>
            </a:r>
          </a:p>
        </p:txBody>
      </p:sp>
      <p:sp>
        <p:nvSpPr>
          <p:cNvPr id="4" name="Date Placeholder 3">
            <a:extLst>
              <a:ext uri="{FF2B5EF4-FFF2-40B4-BE49-F238E27FC236}">
                <a16:creationId xmlns:a16="http://schemas.microsoft.com/office/drawing/2014/main" id="{30295835-B068-4C60-9197-00C94E25D9F1}"/>
              </a:ext>
            </a:extLst>
          </p:cNvPr>
          <p:cNvSpPr>
            <a:spLocks noGrp="1"/>
          </p:cNvSpPr>
          <p:nvPr>
            <p:ph type="dt" sz="half" idx="10"/>
          </p:nvPr>
        </p:nvSpPr>
        <p:spPr>
          <a:xfrm rot="16200000">
            <a:off x="-532352" y="5260879"/>
            <a:ext cx="1494475" cy="429768"/>
          </a:xfrm>
        </p:spPr>
        <p:txBody>
          <a:bodyPr anchor="ctr">
            <a:normAutofit/>
          </a:bodyPr>
          <a:lstStyle/>
          <a:p>
            <a:pPr>
              <a:spcAft>
                <a:spcPts val="600"/>
              </a:spcAft>
            </a:pPr>
            <a:fld id="{FAA6F6B0-7BDB-FB4C-9D76-500FE2DDFD1B}" type="datetime1">
              <a:rPr lang="en-US" smtClean="0"/>
              <a:pPr>
                <a:spcAft>
                  <a:spcPts val="600"/>
                </a:spcAft>
              </a:pPr>
              <a:t>9/8/2025</a:t>
            </a:fld>
            <a:endParaRPr lang="en-US"/>
          </a:p>
        </p:txBody>
      </p:sp>
      <p:sp>
        <p:nvSpPr>
          <p:cNvPr id="5" name="Slide Number Placeholder 4">
            <a:extLst>
              <a:ext uri="{FF2B5EF4-FFF2-40B4-BE49-F238E27FC236}">
                <a16:creationId xmlns:a16="http://schemas.microsoft.com/office/drawing/2014/main" id="{646CA1A0-DBEA-21EF-A679-BF557A90163F}"/>
              </a:ext>
            </a:extLst>
          </p:cNvPr>
          <p:cNvSpPr>
            <a:spLocks noGrp="1"/>
          </p:cNvSpPr>
          <p:nvPr>
            <p:ph type="sldNum" sz="quarter" idx="12"/>
          </p:nvPr>
        </p:nvSpPr>
        <p:spPr>
          <a:xfrm>
            <a:off x="2" y="6492513"/>
            <a:ext cx="429207" cy="365125"/>
          </a:xfrm>
        </p:spPr>
        <p:txBody>
          <a:bodyPr anchor="ctr">
            <a:normAutofit/>
          </a:bodyPr>
          <a:lstStyle/>
          <a:p>
            <a:pPr>
              <a:spcAft>
                <a:spcPts val="600"/>
              </a:spcAft>
            </a:pPr>
            <a:fld id="{CC057153-B650-4DEB-B370-79DDCFDCE934}" type="slidenum">
              <a:rPr lang="en-US" smtClean="0"/>
              <a:pPr>
                <a:spcAft>
                  <a:spcPts val="600"/>
                </a:spcAft>
              </a:pPr>
              <a:t>4</a:t>
            </a:fld>
            <a:endParaRPr lang="en-US"/>
          </a:p>
        </p:txBody>
      </p:sp>
      <p:sp>
        <p:nvSpPr>
          <p:cNvPr id="2" name="Title 1">
            <a:extLst>
              <a:ext uri="{FF2B5EF4-FFF2-40B4-BE49-F238E27FC236}">
                <a16:creationId xmlns:a16="http://schemas.microsoft.com/office/drawing/2014/main" id="{04133A3B-B9BF-7DC0-01E5-D79376EA604B}"/>
              </a:ext>
            </a:extLst>
          </p:cNvPr>
          <p:cNvSpPr>
            <a:spLocks noGrp="1"/>
          </p:cNvSpPr>
          <p:nvPr>
            <p:ph type="title"/>
          </p:nvPr>
        </p:nvSpPr>
        <p:spPr>
          <a:xfrm>
            <a:off x="612647" y="634999"/>
            <a:ext cx="4672584" cy="1269482"/>
          </a:xfrm>
        </p:spPr>
        <p:txBody>
          <a:bodyPr anchor="t">
            <a:normAutofit/>
          </a:bodyPr>
          <a:lstStyle/>
          <a:p>
            <a:r>
              <a:rPr lang="en-US"/>
              <a:t>Orientation in LinearLayout</a:t>
            </a:r>
          </a:p>
        </p:txBody>
      </p:sp>
      <p:sp>
        <p:nvSpPr>
          <p:cNvPr id="7" name="Content Placeholder 6">
            <a:extLst>
              <a:ext uri="{FF2B5EF4-FFF2-40B4-BE49-F238E27FC236}">
                <a16:creationId xmlns:a16="http://schemas.microsoft.com/office/drawing/2014/main" id="{078A8EE6-B2DA-4CD8-B7F5-BA454A77FE1A}"/>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05562" y="634999"/>
            <a:ext cx="5676838" cy="5587996"/>
          </a:xfrm>
        </p:spPr>
        <p:txBody>
          <a:bodyPr>
            <a:normAutofit/>
          </a:bodyPr>
          <a:lstStyle/>
          <a:p>
            <a:pPr marL="0" indent="0">
              <a:spcBef>
                <a:spcPts val="2500"/>
              </a:spcBef>
              <a:buFont typeface="Arial" panose="020B0604020202020204" pitchFamily="34" charset="0"/>
              <a:buNone/>
            </a:pPr>
            <a:r>
              <a:rPr lang="en-US" b="1"/>
              <a:t>Orientation Attribute</a:t>
            </a:r>
          </a:p>
          <a:p>
            <a:pPr marL="0" lvl="1" indent="0">
              <a:buFont typeface="Arial" panose="020B0604020202020204" pitchFamily="34" charset="0"/>
              <a:buNone/>
            </a:pPr>
            <a:r>
              <a:t>android:orientation attribute controls child view arrangement direction, either vertical or horizontal.</a:t>
            </a:r>
            <a:endParaRPr lang="en-US"/>
          </a:p>
          <a:p>
            <a:pPr marL="0" indent="0">
              <a:spcBef>
                <a:spcPts val="2500"/>
              </a:spcBef>
              <a:buFont typeface="Arial" panose="020B0604020202020204" pitchFamily="34" charset="0"/>
              <a:buNone/>
            </a:pPr>
            <a:r>
              <a:rPr lang="en-US" b="1"/>
              <a:t>Vertical Orientation</a:t>
            </a:r>
          </a:p>
          <a:p>
            <a:pPr marL="0" lvl="1" indent="0">
              <a:buFont typeface="Arial" panose="020B0604020202020204" pitchFamily="34" charset="0"/>
              <a:buNone/>
            </a:pPr>
            <a:r>
              <a:t>Vertical orientation stacks child views top to bottom, ideal for forms and lists.</a:t>
            </a:r>
            <a:endParaRPr lang="en-US"/>
          </a:p>
          <a:p>
            <a:pPr marL="0" indent="0">
              <a:spcBef>
                <a:spcPts val="2500"/>
              </a:spcBef>
              <a:buFont typeface="Arial" panose="020B0604020202020204" pitchFamily="34" charset="0"/>
              <a:buNone/>
            </a:pPr>
            <a:r>
              <a:rPr lang="en-US" b="1"/>
              <a:t>Horizontal Orientation</a:t>
            </a:r>
          </a:p>
          <a:p>
            <a:pPr marL="0" lvl="1" indent="0">
              <a:buFont typeface="Arial" panose="020B0604020202020204" pitchFamily="34" charset="0"/>
              <a:buNone/>
            </a:pPr>
            <a:r>
              <a:t>Horizontal orientation arranges views left to right, perfect for toolbars and navigation menus.</a:t>
            </a:r>
            <a:endParaRPr lang="en-US"/>
          </a:p>
          <a:p>
            <a:pPr marL="0" indent="0">
              <a:spcBef>
                <a:spcPts val="2500"/>
              </a:spcBef>
              <a:buFont typeface="Arial" panose="020B0604020202020204" pitchFamily="34" charset="0"/>
              <a:buNone/>
            </a:pPr>
            <a:r>
              <a:rPr lang="en-US" b="1"/>
              <a:t>Combining Orientations</a:t>
            </a:r>
          </a:p>
          <a:p>
            <a:pPr marL="0" lvl="1" indent="0">
              <a:buFont typeface="Arial" panose="020B0604020202020204" pitchFamily="34" charset="0"/>
              <a:buNone/>
            </a:pPr>
            <a:r>
              <a:t>Combining different orientations in nested LinearLayouts creates complex layouts but should avoid deep nesting for performance.</a:t>
            </a:r>
            <a:endParaRPr lang="en-US"/>
          </a:p>
        </p:txBody>
      </p:sp>
    </p:spTree>
    <p:extLst>
      <p:ext uri="{BB962C8B-B14F-4D97-AF65-F5344CB8AC3E}">
        <p14:creationId xmlns:p14="http://schemas.microsoft.com/office/powerpoint/2010/main" val="1257480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C2B94-EE5E-CF03-43EE-CFEA55AE11B7}"/>
              </a:ext>
            </a:extLst>
          </p:cNvPr>
          <p:cNvSpPr>
            <a:spLocks noGrp="1"/>
          </p:cNvSpPr>
          <p:nvPr>
            <p:ph type="ctrTitle"/>
          </p:nvPr>
        </p:nvSpPr>
        <p:spPr>
          <a:xfrm>
            <a:off x="612648" y="1001713"/>
            <a:ext cx="7909560" cy="5477510"/>
          </a:xfrm>
        </p:spPr>
        <p:txBody>
          <a:bodyPr anchor="b">
            <a:normAutofit/>
          </a:bodyPr>
          <a:lstStyle/>
          <a:p>
            <a:r>
              <a:rPr lang="en-US"/>
              <a:t>Key Attributes of LinearLayout</a:t>
            </a:r>
          </a:p>
        </p:txBody>
      </p:sp>
      <p:sp>
        <p:nvSpPr>
          <p:cNvPr id="4" name="Footer Placeholder 3">
            <a:extLst>
              <a:ext uri="{FF2B5EF4-FFF2-40B4-BE49-F238E27FC236}">
                <a16:creationId xmlns:a16="http://schemas.microsoft.com/office/drawing/2014/main" id="{CF87A9C8-DD5C-62D0-694D-11F729E31379}"/>
              </a:ext>
            </a:extLst>
          </p:cNvPr>
          <p:cNvSpPr>
            <a:spLocks noGrp="1"/>
          </p:cNvSpPr>
          <p:nvPr>
            <p:ph type="ftr" sz="quarter" idx="11"/>
          </p:nvPr>
        </p:nvSpPr>
        <p:spPr>
          <a:xfrm rot="16200000">
            <a:off x="-2067304" y="2231454"/>
            <a:ext cx="4564376" cy="429768"/>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09EC62BF-8DC5-3F83-413D-BC08363681A1}"/>
              </a:ext>
            </a:extLst>
          </p:cNvPr>
          <p:cNvSpPr>
            <a:spLocks noGrp="1"/>
          </p:cNvSpPr>
          <p:nvPr>
            <p:ph type="dt" sz="half" idx="10"/>
          </p:nvPr>
        </p:nvSpPr>
        <p:spPr>
          <a:xfrm rot="16200000">
            <a:off x="-532352" y="5260879"/>
            <a:ext cx="1494475" cy="429768"/>
          </a:xfrm>
        </p:spPr>
        <p:txBody>
          <a:bodyPr anchor="ctr">
            <a:normAutofit/>
          </a:bodyPr>
          <a:lstStyle/>
          <a:p>
            <a:pPr>
              <a:spcAft>
                <a:spcPts val="600"/>
              </a:spcAft>
            </a:pPr>
            <a:fld id="{49B045A2-93A3-0245-952F-F70516988491}" type="datetime1">
              <a:rPr lang="en-US" smtClean="0"/>
              <a:pPr>
                <a:spcAft>
                  <a:spcPts val="600"/>
                </a:spcAft>
              </a:pPr>
              <a:t>9/8/2025</a:t>
            </a:fld>
            <a:endParaRPr lang="en-US"/>
          </a:p>
        </p:txBody>
      </p:sp>
      <p:sp>
        <p:nvSpPr>
          <p:cNvPr id="6" name="Slide Number Placeholder 5">
            <a:extLst>
              <a:ext uri="{FF2B5EF4-FFF2-40B4-BE49-F238E27FC236}">
                <a16:creationId xmlns:a16="http://schemas.microsoft.com/office/drawing/2014/main" id="{50E29F9E-7B91-1A5A-1B14-05AD5C02A517}"/>
              </a:ext>
            </a:extLst>
          </p:cNvPr>
          <p:cNvSpPr>
            <a:spLocks noGrp="1"/>
          </p:cNvSpPr>
          <p:nvPr>
            <p:ph type="sldNum" sz="quarter" idx="12"/>
          </p:nvPr>
        </p:nvSpPr>
        <p:spPr>
          <a:xfrm>
            <a:off x="2" y="6492513"/>
            <a:ext cx="429207" cy="365125"/>
          </a:xfrm>
        </p:spPr>
        <p:txBody>
          <a:bodyPr anchor="ctr">
            <a:normAutofit/>
          </a:bodyPr>
          <a:lstStyle/>
          <a:p>
            <a:pPr>
              <a:spcAft>
                <a:spcPts val="600"/>
              </a:spcAft>
            </a:pPr>
            <a:fld id="{AEAA3239-9EA4-4A65-A281-97F994456D9F}" type="slidenum">
              <a:rPr lang="en-US" smtClean="0"/>
              <a:pPr>
                <a:spcAft>
                  <a:spcPts val="600"/>
                </a:spcAft>
              </a:pPr>
              <a:t>5</a:t>
            </a:fld>
            <a:endParaRPr lang="en-US"/>
          </a:p>
        </p:txBody>
      </p:sp>
    </p:spTree>
    <p:extLst>
      <p:ext uri="{BB962C8B-B14F-4D97-AF65-F5344CB8AC3E}">
        <p14:creationId xmlns:p14="http://schemas.microsoft.com/office/powerpoint/2010/main" val="2581436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B237-9521-42C3-8D89-A341ADBA481E}"/>
              </a:ext>
            </a:extLst>
          </p:cNvPr>
          <p:cNvSpPr>
            <a:spLocks noGrp="1"/>
          </p:cNvSpPr>
          <p:nvPr>
            <p:ph type="title"/>
          </p:nvPr>
        </p:nvSpPr>
        <p:spPr>
          <a:xfrm>
            <a:off x="5366300" y="634989"/>
            <a:ext cx="5916508" cy="2010163"/>
          </a:xfrm>
        </p:spPr>
        <p:txBody>
          <a:bodyPr anchor="b">
            <a:normAutofit/>
          </a:bodyPr>
          <a:lstStyle/>
          <a:p>
            <a:r>
              <a:rPr lang="en-US"/>
              <a:t>Essential XML Attributes</a:t>
            </a:r>
          </a:p>
        </p:txBody>
      </p:sp>
      <p:sp>
        <p:nvSpPr>
          <p:cNvPr id="3" name="Footer Placeholder 2">
            <a:extLst>
              <a:ext uri="{FF2B5EF4-FFF2-40B4-BE49-F238E27FC236}">
                <a16:creationId xmlns:a16="http://schemas.microsoft.com/office/drawing/2014/main" id="{E07AF19A-0AF1-0A8D-D0C0-3B90875A714F}"/>
              </a:ext>
            </a:extLst>
          </p:cNvPr>
          <p:cNvSpPr>
            <a:spLocks noGrp="1"/>
          </p:cNvSpPr>
          <p:nvPr>
            <p:ph type="ftr" sz="quarter" idx="11"/>
          </p:nvPr>
        </p:nvSpPr>
        <p:spPr>
          <a:xfrm rot="16200000">
            <a:off x="-2067304" y="2231454"/>
            <a:ext cx="4564376" cy="429768"/>
          </a:xfrm>
        </p:spPr>
        <p:txBody>
          <a:bodyPr anchor="ctr">
            <a:normAutofit/>
          </a:bodyPr>
          <a:lstStyle/>
          <a:p>
            <a:pPr>
              <a:spcAft>
                <a:spcPts val="600"/>
              </a:spcAft>
            </a:pPr>
            <a:r>
              <a:rPr lang="en-US"/>
              <a:t>SAMPLE FOOTER TEXT</a:t>
            </a:r>
          </a:p>
        </p:txBody>
      </p:sp>
      <p:sp>
        <p:nvSpPr>
          <p:cNvPr id="4" name="Date Placeholder 3">
            <a:extLst>
              <a:ext uri="{FF2B5EF4-FFF2-40B4-BE49-F238E27FC236}">
                <a16:creationId xmlns:a16="http://schemas.microsoft.com/office/drawing/2014/main" id="{6B0D19FD-6244-4B3A-03CF-6BD0C19152CD}"/>
              </a:ext>
            </a:extLst>
          </p:cNvPr>
          <p:cNvSpPr>
            <a:spLocks noGrp="1"/>
          </p:cNvSpPr>
          <p:nvPr>
            <p:ph type="dt" sz="half" idx="10"/>
          </p:nvPr>
        </p:nvSpPr>
        <p:spPr>
          <a:xfrm rot="16200000">
            <a:off x="-532353" y="5260880"/>
            <a:ext cx="1494474" cy="429768"/>
          </a:xfrm>
        </p:spPr>
        <p:txBody>
          <a:bodyPr anchor="ctr">
            <a:normAutofit/>
          </a:bodyPr>
          <a:lstStyle/>
          <a:p>
            <a:pPr>
              <a:spcAft>
                <a:spcPts val="600"/>
              </a:spcAft>
            </a:pPr>
            <a:fld id="{FAA6F6B0-7BDB-FB4C-9D76-500FE2DDFD1B}" type="datetime1">
              <a:rPr lang="en-US" smtClean="0"/>
              <a:pPr>
                <a:spcAft>
                  <a:spcPts val="600"/>
                </a:spcAft>
              </a:pPr>
              <a:t>9/8/2025</a:t>
            </a:fld>
            <a:endParaRPr lang="en-US"/>
          </a:p>
        </p:txBody>
      </p:sp>
      <p:sp>
        <p:nvSpPr>
          <p:cNvPr id="5" name="Slide Number Placeholder 4">
            <a:extLst>
              <a:ext uri="{FF2B5EF4-FFF2-40B4-BE49-F238E27FC236}">
                <a16:creationId xmlns:a16="http://schemas.microsoft.com/office/drawing/2014/main" id="{4ED012FB-DC9E-AF25-1CC8-938C1F464472}"/>
              </a:ext>
            </a:extLst>
          </p:cNvPr>
          <p:cNvSpPr>
            <a:spLocks noGrp="1"/>
          </p:cNvSpPr>
          <p:nvPr>
            <p:ph type="sldNum" sz="quarter" idx="12"/>
          </p:nvPr>
        </p:nvSpPr>
        <p:spPr>
          <a:xfrm>
            <a:off x="2" y="6492513"/>
            <a:ext cx="429207" cy="365125"/>
          </a:xfrm>
        </p:spPr>
        <p:txBody>
          <a:bodyPr anchor="ctr">
            <a:normAutofit/>
          </a:bodyPr>
          <a:lstStyle/>
          <a:p>
            <a:pPr>
              <a:spcAft>
                <a:spcPts val="600"/>
              </a:spcAft>
            </a:pPr>
            <a:fld id="{CC057153-B650-4DEB-B370-79DDCFDCE934}" type="slidenum">
              <a:rPr lang="en-US" smtClean="0"/>
              <a:pPr>
                <a:spcAft>
                  <a:spcPts val="600"/>
                </a:spcAft>
              </a:pPr>
              <a:t>6</a:t>
            </a:fld>
            <a:endParaRPr lang="en-US"/>
          </a:p>
        </p:txBody>
      </p:sp>
      <p:pic>
        <p:nvPicPr>
          <p:cNvPr id="6" name="Picture Placeholder 5" descr="A blue background with numbers&#10;&#10;AI-generated content may be incorrect.">
            <a:extLst>
              <a:ext uri="{FF2B5EF4-FFF2-40B4-BE49-F238E27FC236}">
                <a16:creationId xmlns:a16="http://schemas.microsoft.com/office/drawing/2014/main" id="{CB3ACD44-90BD-FDDB-A82C-BB1705F4215B}"/>
              </a:ext>
            </a:extLst>
          </p:cNvPr>
          <p:cNvPicPr>
            <a:picLocks noGrp="1" noChangeAspect="1"/>
          </p:cNvPicPr>
          <p:nvPr>
            <p:ph type="pic" sz="quarter" idx="14"/>
          </p:nvPr>
        </p:nvPicPr>
        <p:blipFill>
          <a:blip r:embed="rId3"/>
          <a:srcRect l="39380" r="28080"/>
          <a:stretch>
            <a:fillRect/>
          </a:stretch>
        </p:blipFill>
        <p:spPr>
          <a:xfrm>
            <a:off x="598329" y="10"/>
            <a:ext cx="3967253" cy="6857990"/>
          </a:xfrm>
          <a:prstGeom prst="rect">
            <a:avLst/>
          </a:prstGeom>
          <a:noFill/>
        </p:spPr>
      </p:pic>
      <p:sp>
        <p:nvSpPr>
          <p:cNvPr id="7" name="Content Placeholder 6">
            <a:extLst>
              <a:ext uri="{FF2B5EF4-FFF2-40B4-BE49-F238E27FC236}">
                <a16:creationId xmlns:a16="http://schemas.microsoft.com/office/drawing/2014/main" id="{460471D1-7563-4918-1B13-A7F66E62791B}"/>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66301" y="2785844"/>
            <a:ext cx="5916507" cy="3436789"/>
          </a:xfrm>
        </p:spPr>
        <p:txBody>
          <a:bodyPr>
            <a:normAutofit/>
          </a:bodyPr>
          <a:lstStyle/>
          <a:p>
            <a:pPr marL="0" indent="0">
              <a:spcBef>
                <a:spcPts val="2500"/>
              </a:spcBef>
              <a:buFont typeface="Arial" panose="020B0604020202020204" pitchFamily="34" charset="0"/>
              <a:buNone/>
            </a:pPr>
            <a:r>
              <a:rPr lang="en-GB" b="1"/>
              <a:t>Layout Size Attributes</a:t>
            </a:r>
          </a:p>
          <a:p>
            <a:pPr marL="0" lvl="1" indent="0">
              <a:buFont typeface="Arial" panose="020B0604020202020204" pitchFamily="34" charset="0"/>
              <a:buNone/>
            </a:pPr>
            <a:r>
              <a:t>android:layout_width and android:layout_height define the size of the LinearLayout container.</a:t>
            </a:r>
            <a:endParaRPr lang="en-GB"/>
          </a:p>
          <a:p>
            <a:pPr marL="0" indent="0">
              <a:spcBef>
                <a:spcPts val="2500"/>
              </a:spcBef>
              <a:buFont typeface="Arial" panose="020B0604020202020204" pitchFamily="34" charset="0"/>
              <a:buNone/>
            </a:pPr>
            <a:r>
              <a:rPr lang="en-GB" b="1"/>
              <a:t>Orientation and Weight</a:t>
            </a:r>
          </a:p>
          <a:p>
            <a:pPr marL="0" lvl="1" indent="0">
              <a:buFont typeface="Arial" panose="020B0604020202020204" pitchFamily="34" charset="0"/>
              <a:buNone/>
            </a:pPr>
            <a:r>
              <a:t>android:orientation sets child arrangement direction; layout_weight distributes space proportionally among children.</a:t>
            </a:r>
            <a:endParaRPr lang="en-GB"/>
          </a:p>
          <a:p>
            <a:pPr marL="0" indent="0">
              <a:spcBef>
                <a:spcPts val="2500"/>
              </a:spcBef>
              <a:buFont typeface="Arial" panose="020B0604020202020204" pitchFamily="34" charset="0"/>
              <a:buNone/>
            </a:pPr>
            <a:r>
              <a:rPr lang="en-GB" b="1"/>
              <a:t>Alignment and Baseline</a:t>
            </a:r>
          </a:p>
          <a:p>
            <a:pPr marL="0" lvl="1" indent="0">
              <a:buFont typeface="Arial" panose="020B0604020202020204" pitchFamily="34" charset="0"/>
              <a:buNone/>
            </a:pPr>
            <a:r>
              <a:t>android:layout_gravity aligns children within parent; baselineAligned controls text baseline alignment among children.</a:t>
            </a:r>
            <a:endParaRPr lang="en-GB"/>
          </a:p>
        </p:txBody>
      </p:sp>
    </p:spTree>
    <p:extLst>
      <p:ext uri="{BB962C8B-B14F-4D97-AF65-F5344CB8AC3E}">
        <p14:creationId xmlns:p14="http://schemas.microsoft.com/office/powerpoint/2010/main" val="2036016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arbage Truck">
            <a:extLst>
              <a:ext uri="{FF2B5EF4-FFF2-40B4-BE49-F238E27FC236}">
                <a16:creationId xmlns:a16="http://schemas.microsoft.com/office/drawing/2014/main" id="{2A2C057F-650B-4917-B7CF-681D5F6DC2B6}"/>
              </a:ext>
            </a:extLst>
          </p:cNvPr>
          <p:cNvPicPr>
            <a:picLocks noGrp="1" noChangeAspect="1"/>
          </p:cNvPicPr>
          <p:nvPr>
            <p:ph type="pic" sz="quarter" idx="13"/>
          </p:nvPr>
        </p:nvPicPr>
        <p:blipFill>
          <a:blip r:embed="rId3"/>
          <a:srcRect l="12752" r="22294" b="-1"/>
          <a:stretch>
            <a:fillRect/>
          </a:stretch>
        </p:blipFill>
        <p:spPr>
          <a:xfrm>
            <a:off x="609600" y="2173849"/>
            <a:ext cx="4675632" cy="4049141"/>
          </a:xfrm>
          <a:prstGeom prst="rect">
            <a:avLst/>
          </a:prstGeom>
          <a:noFill/>
        </p:spPr>
      </p:pic>
      <p:sp>
        <p:nvSpPr>
          <p:cNvPr id="3" name="Footer Placeholder 2">
            <a:extLst>
              <a:ext uri="{FF2B5EF4-FFF2-40B4-BE49-F238E27FC236}">
                <a16:creationId xmlns:a16="http://schemas.microsoft.com/office/drawing/2014/main" id="{4C42073D-E4BE-071F-9D8D-18D6FE5A67C4}"/>
              </a:ext>
            </a:extLst>
          </p:cNvPr>
          <p:cNvSpPr>
            <a:spLocks noGrp="1"/>
          </p:cNvSpPr>
          <p:nvPr>
            <p:ph type="ftr" sz="quarter" idx="11"/>
          </p:nvPr>
        </p:nvSpPr>
        <p:spPr>
          <a:xfrm rot="16200000">
            <a:off x="-2067304" y="2231454"/>
            <a:ext cx="4564376" cy="429768"/>
          </a:xfrm>
        </p:spPr>
        <p:txBody>
          <a:bodyPr anchor="ctr">
            <a:normAutofit/>
          </a:bodyPr>
          <a:lstStyle/>
          <a:p>
            <a:pPr>
              <a:spcAft>
                <a:spcPts val="600"/>
              </a:spcAft>
            </a:pPr>
            <a:r>
              <a:rPr lang="en-US"/>
              <a:t>SAMPLE FOOTER TEXT</a:t>
            </a:r>
          </a:p>
        </p:txBody>
      </p:sp>
      <p:sp>
        <p:nvSpPr>
          <p:cNvPr id="4" name="Date Placeholder 3">
            <a:extLst>
              <a:ext uri="{FF2B5EF4-FFF2-40B4-BE49-F238E27FC236}">
                <a16:creationId xmlns:a16="http://schemas.microsoft.com/office/drawing/2014/main" id="{C33AC116-7762-E137-F510-7334C3DFAF6A}"/>
              </a:ext>
            </a:extLst>
          </p:cNvPr>
          <p:cNvSpPr>
            <a:spLocks noGrp="1"/>
          </p:cNvSpPr>
          <p:nvPr>
            <p:ph type="dt" sz="half" idx="10"/>
          </p:nvPr>
        </p:nvSpPr>
        <p:spPr>
          <a:xfrm rot="16200000">
            <a:off x="-532352" y="5260879"/>
            <a:ext cx="1494475" cy="429768"/>
          </a:xfrm>
        </p:spPr>
        <p:txBody>
          <a:bodyPr anchor="ctr">
            <a:normAutofit/>
          </a:bodyPr>
          <a:lstStyle/>
          <a:p>
            <a:pPr>
              <a:spcAft>
                <a:spcPts val="600"/>
              </a:spcAft>
            </a:pPr>
            <a:fld id="{FAA6F6B0-7BDB-FB4C-9D76-500FE2DDFD1B}" type="datetime1">
              <a:rPr lang="en-US" smtClean="0"/>
              <a:pPr>
                <a:spcAft>
                  <a:spcPts val="600"/>
                </a:spcAft>
              </a:pPr>
              <a:t>9/8/2025</a:t>
            </a:fld>
            <a:endParaRPr lang="en-US"/>
          </a:p>
        </p:txBody>
      </p:sp>
      <p:sp>
        <p:nvSpPr>
          <p:cNvPr id="5" name="Slide Number Placeholder 4">
            <a:extLst>
              <a:ext uri="{FF2B5EF4-FFF2-40B4-BE49-F238E27FC236}">
                <a16:creationId xmlns:a16="http://schemas.microsoft.com/office/drawing/2014/main" id="{5AA51A83-328D-E84D-8B17-6CDB67668A08}"/>
              </a:ext>
            </a:extLst>
          </p:cNvPr>
          <p:cNvSpPr>
            <a:spLocks noGrp="1"/>
          </p:cNvSpPr>
          <p:nvPr>
            <p:ph type="sldNum" sz="quarter" idx="12"/>
          </p:nvPr>
        </p:nvSpPr>
        <p:spPr>
          <a:xfrm>
            <a:off x="2" y="6492513"/>
            <a:ext cx="429207" cy="365125"/>
          </a:xfrm>
        </p:spPr>
        <p:txBody>
          <a:bodyPr anchor="ctr">
            <a:normAutofit/>
          </a:bodyPr>
          <a:lstStyle/>
          <a:p>
            <a:pPr>
              <a:spcAft>
                <a:spcPts val="600"/>
              </a:spcAft>
            </a:pPr>
            <a:fld id="{CC057153-B650-4DEB-B370-79DDCFDCE934}" type="slidenum">
              <a:rPr lang="en-US" smtClean="0"/>
              <a:pPr>
                <a:spcAft>
                  <a:spcPts val="600"/>
                </a:spcAft>
              </a:pPr>
              <a:t>7</a:t>
            </a:fld>
            <a:endParaRPr lang="en-US"/>
          </a:p>
        </p:txBody>
      </p:sp>
      <p:sp>
        <p:nvSpPr>
          <p:cNvPr id="2" name="Title 1">
            <a:extLst>
              <a:ext uri="{FF2B5EF4-FFF2-40B4-BE49-F238E27FC236}">
                <a16:creationId xmlns:a16="http://schemas.microsoft.com/office/drawing/2014/main" id="{B595B4E3-6C49-D111-4DC9-C429B0B600B4}"/>
              </a:ext>
            </a:extLst>
          </p:cNvPr>
          <p:cNvSpPr>
            <a:spLocks noGrp="1"/>
          </p:cNvSpPr>
          <p:nvPr>
            <p:ph type="title"/>
          </p:nvPr>
        </p:nvSpPr>
        <p:spPr>
          <a:xfrm>
            <a:off x="612647" y="634999"/>
            <a:ext cx="4672584" cy="1269482"/>
          </a:xfrm>
        </p:spPr>
        <p:txBody>
          <a:bodyPr anchor="t">
            <a:normAutofit/>
          </a:bodyPr>
          <a:lstStyle/>
          <a:p>
            <a:r>
              <a:rPr lang="en-US" sz="2800"/>
              <a:t>Using layout_weight and weightSum</a:t>
            </a:r>
          </a:p>
        </p:txBody>
      </p:sp>
      <p:sp>
        <p:nvSpPr>
          <p:cNvPr id="7" name="Content Placeholder 6">
            <a:extLst>
              <a:ext uri="{FF2B5EF4-FFF2-40B4-BE49-F238E27FC236}">
                <a16:creationId xmlns:a16="http://schemas.microsoft.com/office/drawing/2014/main" id="{9150E3E6-E64F-B74F-30A2-97740B116CD0}"/>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05562" y="634999"/>
            <a:ext cx="5676838" cy="5587996"/>
          </a:xfrm>
        </p:spPr>
        <p:txBody>
          <a:bodyPr>
            <a:normAutofit/>
          </a:bodyPr>
          <a:lstStyle/>
          <a:p>
            <a:pPr marL="0" indent="0">
              <a:spcBef>
                <a:spcPts val="2500"/>
              </a:spcBef>
              <a:buFont typeface="Arial" panose="020B0604020202020204" pitchFamily="34" charset="0"/>
              <a:buNone/>
            </a:pPr>
            <a:r>
              <a:rPr lang="en-US" b="1"/>
              <a:t>Layout_weight Function</a:t>
            </a:r>
          </a:p>
          <a:p>
            <a:pPr marL="0" lvl="1" indent="0">
              <a:buFont typeface="Arial" panose="020B0604020202020204" pitchFamily="34" charset="0"/>
              <a:buNone/>
            </a:pPr>
            <a:r>
              <a:t>layout_weight assigns space proportionally to child views based on assigned weight values in LinearLayout.</a:t>
            </a:r>
            <a:endParaRPr lang="en-US"/>
          </a:p>
          <a:p>
            <a:pPr marL="0" indent="0">
              <a:spcBef>
                <a:spcPts val="2500"/>
              </a:spcBef>
              <a:buFont typeface="Arial" panose="020B0604020202020204" pitchFamily="34" charset="0"/>
              <a:buNone/>
            </a:pPr>
            <a:r>
              <a:rPr lang="en-US" b="1"/>
              <a:t>WeightSum Role</a:t>
            </a:r>
          </a:p>
          <a:p>
            <a:pPr marL="0" lvl="1" indent="0">
              <a:buFont typeface="Arial" panose="020B0604020202020204" pitchFamily="34" charset="0"/>
              <a:buNone/>
            </a:pPr>
            <a:r>
              <a:t>weightSum defines the total weight for the parent layout to distribute space precisely among children.</a:t>
            </a:r>
            <a:endParaRPr lang="en-US"/>
          </a:p>
          <a:p>
            <a:pPr marL="0" indent="0">
              <a:spcBef>
                <a:spcPts val="2500"/>
              </a:spcBef>
              <a:buFont typeface="Arial" panose="020B0604020202020204" pitchFamily="34" charset="0"/>
              <a:buNone/>
            </a:pPr>
            <a:r>
              <a:rPr lang="en-US" b="1"/>
              <a:t>Adaptive UI Design</a:t>
            </a:r>
          </a:p>
          <a:p>
            <a:pPr marL="0" lvl="1" indent="0">
              <a:buFont typeface="Arial" panose="020B0604020202020204" pitchFamily="34" charset="0"/>
              <a:buNone/>
            </a:pPr>
            <a:r>
              <a:t>Using these attributes creates flexible UIs that adjust well to various screen sizes and orientations.</a:t>
            </a:r>
            <a:endParaRPr lang="en-US"/>
          </a:p>
          <a:p>
            <a:pPr marL="0" indent="0">
              <a:spcBef>
                <a:spcPts val="2500"/>
              </a:spcBef>
              <a:buFont typeface="Arial" panose="020B0604020202020204" pitchFamily="34" charset="0"/>
              <a:buNone/>
            </a:pPr>
            <a:r>
              <a:rPr lang="en-US" b="1"/>
              <a:t>Best Practices</a:t>
            </a:r>
          </a:p>
          <a:p>
            <a:pPr marL="0" lvl="1" indent="0">
              <a:buFont typeface="Arial" panose="020B0604020202020204" pitchFamily="34" charset="0"/>
              <a:buNone/>
            </a:pPr>
            <a:r>
              <a:t>Proper use avoids unexpected layout behavior and ensures visual balance and usability in applications.</a:t>
            </a:r>
            <a:endParaRPr lang="en-US"/>
          </a:p>
        </p:txBody>
      </p:sp>
    </p:spTree>
    <p:extLst>
      <p:ext uri="{BB962C8B-B14F-4D97-AF65-F5344CB8AC3E}">
        <p14:creationId xmlns:p14="http://schemas.microsoft.com/office/powerpoint/2010/main" val="9744060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1AEF0-1596-3364-780B-52797D94172B}"/>
              </a:ext>
            </a:extLst>
          </p:cNvPr>
          <p:cNvSpPr>
            <a:spLocks noGrp="1"/>
          </p:cNvSpPr>
          <p:nvPr>
            <p:ph type="ctrTitle"/>
          </p:nvPr>
        </p:nvSpPr>
        <p:spPr>
          <a:xfrm>
            <a:off x="612648" y="1001713"/>
            <a:ext cx="7909560" cy="5477510"/>
          </a:xfrm>
        </p:spPr>
        <p:txBody>
          <a:bodyPr anchor="b">
            <a:normAutofit/>
          </a:bodyPr>
          <a:lstStyle/>
          <a:p>
            <a:r>
              <a:rPr lang="en-US"/>
              <a:t>Practical Implementation</a:t>
            </a:r>
          </a:p>
        </p:txBody>
      </p:sp>
      <p:sp>
        <p:nvSpPr>
          <p:cNvPr id="4" name="Footer Placeholder 3">
            <a:extLst>
              <a:ext uri="{FF2B5EF4-FFF2-40B4-BE49-F238E27FC236}">
                <a16:creationId xmlns:a16="http://schemas.microsoft.com/office/drawing/2014/main" id="{51EC3356-0F7A-CABE-AFC2-33D9F4B9CDB4}"/>
              </a:ext>
            </a:extLst>
          </p:cNvPr>
          <p:cNvSpPr>
            <a:spLocks noGrp="1"/>
          </p:cNvSpPr>
          <p:nvPr>
            <p:ph type="ftr" sz="quarter" idx="11"/>
          </p:nvPr>
        </p:nvSpPr>
        <p:spPr>
          <a:xfrm rot="16200000">
            <a:off x="-2067304" y="2231454"/>
            <a:ext cx="4564376" cy="429768"/>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84C2ACE6-B860-6CA0-6475-20EA57ADF881}"/>
              </a:ext>
            </a:extLst>
          </p:cNvPr>
          <p:cNvSpPr>
            <a:spLocks noGrp="1"/>
          </p:cNvSpPr>
          <p:nvPr>
            <p:ph type="dt" sz="half" idx="10"/>
          </p:nvPr>
        </p:nvSpPr>
        <p:spPr>
          <a:xfrm rot="16200000">
            <a:off x="-532352" y="5260879"/>
            <a:ext cx="1494475" cy="429768"/>
          </a:xfrm>
        </p:spPr>
        <p:txBody>
          <a:bodyPr anchor="ctr">
            <a:normAutofit/>
          </a:bodyPr>
          <a:lstStyle/>
          <a:p>
            <a:pPr>
              <a:spcAft>
                <a:spcPts val="600"/>
              </a:spcAft>
            </a:pPr>
            <a:fld id="{49B045A2-93A3-0245-952F-F70516988491}" type="datetime1">
              <a:rPr lang="en-US" smtClean="0"/>
              <a:pPr>
                <a:spcAft>
                  <a:spcPts val="600"/>
                </a:spcAft>
              </a:pPr>
              <a:t>9/8/2025</a:t>
            </a:fld>
            <a:endParaRPr lang="en-US"/>
          </a:p>
        </p:txBody>
      </p:sp>
      <p:sp>
        <p:nvSpPr>
          <p:cNvPr id="6" name="Slide Number Placeholder 5">
            <a:extLst>
              <a:ext uri="{FF2B5EF4-FFF2-40B4-BE49-F238E27FC236}">
                <a16:creationId xmlns:a16="http://schemas.microsoft.com/office/drawing/2014/main" id="{FC2986DF-C602-B722-474E-BAE408FA16DA}"/>
              </a:ext>
            </a:extLst>
          </p:cNvPr>
          <p:cNvSpPr>
            <a:spLocks noGrp="1"/>
          </p:cNvSpPr>
          <p:nvPr>
            <p:ph type="sldNum" sz="quarter" idx="12"/>
          </p:nvPr>
        </p:nvSpPr>
        <p:spPr>
          <a:xfrm>
            <a:off x="2" y="6492513"/>
            <a:ext cx="429207" cy="365125"/>
          </a:xfrm>
        </p:spPr>
        <p:txBody>
          <a:bodyPr anchor="ctr">
            <a:normAutofit/>
          </a:bodyPr>
          <a:lstStyle/>
          <a:p>
            <a:pPr>
              <a:spcAft>
                <a:spcPts val="600"/>
              </a:spcAft>
            </a:pPr>
            <a:fld id="{AEAA3239-9EA4-4A65-A281-97F994456D9F}" type="slidenum">
              <a:rPr lang="en-US" smtClean="0"/>
              <a:pPr>
                <a:spcAft>
                  <a:spcPts val="600"/>
                </a:spcAft>
              </a:pPr>
              <a:t>8</a:t>
            </a:fld>
            <a:endParaRPr lang="en-US"/>
          </a:p>
        </p:txBody>
      </p:sp>
    </p:spTree>
    <p:extLst>
      <p:ext uri="{BB962C8B-B14F-4D97-AF65-F5344CB8AC3E}">
        <p14:creationId xmlns:p14="http://schemas.microsoft.com/office/powerpoint/2010/main" val="2755471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2A14-F664-1A50-F278-BE92F65F45F6}"/>
              </a:ext>
            </a:extLst>
          </p:cNvPr>
          <p:cNvSpPr>
            <a:spLocks noGrp="1"/>
          </p:cNvSpPr>
          <p:nvPr>
            <p:ph type="title"/>
          </p:nvPr>
        </p:nvSpPr>
        <p:spPr>
          <a:xfrm>
            <a:off x="614677" y="634990"/>
            <a:ext cx="3496147" cy="4940661"/>
          </a:xfrm>
        </p:spPr>
        <p:txBody>
          <a:bodyPr anchor="t">
            <a:normAutofit/>
          </a:bodyPr>
          <a:lstStyle/>
          <a:p>
            <a:r>
              <a:rPr lang="en-US" sz="3300"/>
              <a:t>XML Examples of LinearLayout</a:t>
            </a:r>
          </a:p>
        </p:txBody>
      </p:sp>
      <p:sp>
        <p:nvSpPr>
          <p:cNvPr id="3" name="Footer Placeholder 2">
            <a:extLst>
              <a:ext uri="{FF2B5EF4-FFF2-40B4-BE49-F238E27FC236}">
                <a16:creationId xmlns:a16="http://schemas.microsoft.com/office/drawing/2014/main" id="{994E7FAA-A5FA-04C5-422C-20BDA2ED3C36}"/>
              </a:ext>
            </a:extLst>
          </p:cNvPr>
          <p:cNvSpPr>
            <a:spLocks noGrp="1"/>
          </p:cNvSpPr>
          <p:nvPr>
            <p:ph type="ftr" sz="quarter" idx="11"/>
          </p:nvPr>
        </p:nvSpPr>
        <p:spPr>
          <a:xfrm rot="16200000">
            <a:off x="-2067304" y="2231454"/>
            <a:ext cx="4564376" cy="429768"/>
          </a:xfrm>
        </p:spPr>
        <p:txBody>
          <a:bodyPr anchor="ctr">
            <a:normAutofit/>
          </a:bodyPr>
          <a:lstStyle/>
          <a:p>
            <a:pPr>
              <a:spcAft>
                <a:spcPts val="600"/>
              </a:spcAft>
            </a:pPr>
            <a:r>
              <a:rPr lang="en-US"/>
              <a:t>SAMPLE FOOTER TEXT</a:t>
            </a:r>
          </a:p>
        </p:txBody>
      </p:sp>
      <p:sp>
        <p:nvSpPr>
          <p:cNvPr id="4" name="Date Placeholder 3">
            <a:extLst>
              <a:ext uri="{FF2B5EF4-FFF2-40B4-BE49-F238E27FC236}">
                <a16:creationId xmlns:a16="http://schemas.microsoft.com/office/drawing/2014/main" id="{B530EEF1-E0FB-3CBA-04F4-8BB400FC4C60}"/>
              </a:ext>
            </a:extLst>
          </p:cNvPr>
          <p:cNvSpPr>
            <a:spLocks noGrp="1"/>
          </p:cNvSpPr>
          <p:nvPr>
            <p:ph type="dt" sz="half" idx="10"/>
          </p:nvPr>
        </p:nvSpPr>
        <p:spPr>
          <a:xfrm rot="16200000">
            <a:off x="-532352" y="5260879"/>
            <a:ext cx="1494475" cy="429768"/>
          </a:xfrm>
        </p:spPr>
        <p:txBody>
          <a:bodyPr anchor="ctr">
            <a:normAutofit/>
          </a:bodyPr>
          <a:lstStyle/>
          <a:p>
            <a:pPr>
              <a:spcAft>
                <a:spcPts val="600"/>
              </a:spcAft>
            </a:pPr>
            <a:fld id="{553ED406-9BBB-8243-8F57-F2904DFCFBBC}" type="datetime1">
              <a:rPr lang="en-US" smtClean="0"/>
              <a:pPr>
                <a:spcAft>
                  <a:spcPts val="600"/>
                </a:spcAft>
              </a:pPr>
              <a:t>9/8/2025</a:t>
            </a:fld>
            <a:endParaRPr lang="en-US"/>
          </a:p>
        </p:txBody>
      </p:sp>
      <p:sp>
        <p:nvSpPr>
          <p:cNvPr id="5" name="Slide Number Placeholder 4">
            <a:extLst>
              <a:ext uri="{FF2B5EF4-FFF2-40B4-BE49-F238E27FC236}">
                <a16:creationId xmlns:a16="http://schemas.microsoft.com/office/drawing/2014/main" id="{CA5951C2-C1CC-8B1E-468D-A785763D5FA2}"/>
              </a:ext>
            </a:extLst>
          </p:cNvPr>
          <p:cNvSpPr>
            <a:spLocks noGrp="1"/>
          </p:cNvSpPr>
          <p:nvPr>
            <p:ph type="sldNum" sz="quarter" idx="12"/>
          </p:nvPr>
        </p:nvSpPr>
        <p:spPr>
          <a:xfrm>
            <a:off x="2" y="6492513"/>
            <a:ext cx="429207" cy="365125"/>
          </a:xfrm>
        </p:spPr>
        <p:txBody>
          <a:bodyPr anchor="ctr">
            <a:normAutofit/>
          </a:bodyPr>
          <a:lstStyle/>
          <a:p>
            <a:pPr>
              <a:spcAft>
                <a:spcPts val="600"/>
              </a:spcAft>
            </a:pPr>
            <a:fld id="{CC057153-B650-4DEB-B370-79DDCFDCE934}" type="slidenum">
              <a:rPr lang="en-US" smtClean="0"/>
              <a:pPr>
                <a:spcAft>
                  <a:spcPts val="600"/>
                </a:spcAft>
              </a:pPr>
              <a:t>9</a:t>
            </a:fld>
            <a:endParaRPr lang="en-US"/>
          </a:p>
        </p:txBody>
      </p:sp>
      <p:sp>
        <p:nvSpPr>
          <p:cNvPr id="6" name="Content Placeholder 5">
            <a:extLst>
              <a:ext uri="{FF2B5EF4-FFF2-40B4-BE49-F238E27FC236}">
                <a16:creationId xmlns:a16="http://schemas.microsoft.com/office/drawing/2014/main" id="{EED55191-DDBC-3D2D-6422-F75A48BC9135}"/>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00600" y="634990"/>
            <a:ext cx="6775703" cy="4940661"/>
          </a:xfrm>
        </p:spPr>
        <p:txBody>
          <a:bodyPr>
            <a:normAutofit/>
          </a:bodyPr>
          <a:lstStyle/>
          <a:p>
            <a:pPr marL="0" indent="0">
              <a:spcBef>
                <a:spcPts val="2500"/>
              </a:spcBef>
              <a:buFont typeface="Arial" panose="020B0604020202020204" pitchFamily="34" charset="0"/>
              <a:buNone/>
            </a:pPr>
            <a:r>
              <a:rPr lang="en-US" b="1"/>
              <a:t>Basic LinearLayout Structure</a:t>
            </a:r>
          </a:p>
          <a:p>
            <a:pPr marL="0" lvl="1" indent="0">
              <a:buFont typeface="Arial" panose="020B0604020202020204" pitchFamily="34" charset="0"/>
              <a:buNone/>
            </a:pPr>
            <a:r>
              <a:t>LinearLayout arranges child views in a single direction, either vertically or horizontally.</a:t>
            </a:r>
            <a:endParaRPr lang="en-US"/>
          </a:p>
          <a:p>
            <a:pPr marL="0" indent="0">
              <a:spcBef>
                <a:spcPts val="2500"/>
              </a:spcBef>
              <a:buFont typeface="Arial" panose="020B0604020202020204" pitchFamily="34" charset="0"/>
              <a:buNone/>
            </a:pPr>
            <a:r>
              <a:rPr lang="en-US" b="1"/>
              <a:t>Orientation Attribute</a:t>
            </a:r>
          </a:p>
          <a:p>
            <a:pPr marL="0" lvl="1" indent="0">
              <a:buFont typeface="Arial" panose="020B0604020202020204" pitchFamily="34" charset="0"/>
              <a:buNone/>
            </a:pPr>
            <a:r>
              <a:t>The orientation attribute controls layout direction, switching between vertical and horizontal stacks.</a:t>
            </a:r>
            <a:endParaRPr lang="en-US"/>
          </a:p>
          <a:p>
            <a:pPr marL="0" indent="0">
              <a:spcBef>
                <a:spcPts val="2500"/>
              </a:spcBef>
              <a:buFont typeface="Arial" panose="020B0604020202020204" pitchFamily="34" charset="0"/>
              <a:buNone/>
            </a:pPr>
            <a:r>
              <a:rPr lang="en-US" b="1"/>
              <a:t>Layout Weight Usage</a:t>
            </a:r>
          </a:p>
          <a:p>
            <a:pPr marL="0" lvl="1" indent="0">
              <a:buFont typeface="Arial" panose="020B0604020202020204" pitchFamily="34" charset="0"/>
              <a:buNone/>
            </a:pPr>
            <a:r>
              <a:t>layout_weight enables child views to expand proportionally, improving flexible space distribution.</a:t>
            </a:r>
            <a:endParaRPr lang="en-US"/>
          </a:p>
          <a:p>
            <a:pPr marL="0" indent="0">
              <a:spcBef>
                <a:spcPts val="2500"/>
              </a:spcBef>
              <a:buFont typeface="Arial" panose="020B0604020202020204" pitchFamily="34" charset="0"/>
              <a:buNone/>
            </a:pPr>
            <a:r>
              <a:rPr lang="en-US" b="1"/>
              <a:t>Alignment and Gravity</a:t>
            </a:r>
          </a:p>
          <a:p>
            <a:pPr marL="0" lvl="1" indent="0">
              <a:buFont typeface="Arial" panose="020B0604020202020204" pitchFamily="34" charset="0"/>
              <a:buNone/>
            </a:pPr>
            <a:r>
              <a:t>layout_gravity controls child view alignment within the LinearLayout for better UI design.</a:t>
            </a:r>
            <a:endParaRPr lang="en-US"/>
          </a:p>
        </p:txBody>
      </p:sp>
    </p:spTree>
    <p:extLst>
      <p:ext uri="{BB962C8B-B14F-4D97-AF65-F5344CB8AC3E}">
        <p14:creationId xmlns:p14="http://schemas.microsoft.com/office/powerpoint/2010/main" val="4221074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Japandi linear">
  <a:themeElements>
    <a:clrScheme name="Japandi linear 2">
      <a:dk1>
        <a:srgbClr val="000000"/>
      </a:dk1>
      <a:lt1>
        <a:srgbClr val="FFFFFF"/>
      </a:lt1>
      <a:dk2>
        <a:srgbClr val="2C3832"/>
      </a:dk2>
      <a:lt2>
        <a:srgbClr val="F2EDE3"/>
      </a:lt2>
      <a:accent1>
        <a:srgbClr val="B79C8F"/>
      </a:accent1>
      <a:accent2>
        <a:srgbClr val="8A835B"/>
      </a:accent2>
      <a:accent3>
        <a:srgbClr val="A3A588"/>
      </a:accent3>
      <a:accent4>
        <a:srgbClr val="A39382"/>
      </a:accent4>
      <a:accent5>
        <a:srgbClr val="87A3BF"/>
      </a:accent5>
      <a:accent6>
        <a:srgbClr val="6464A0"/>
      </a:accent6>
      <a:hlink>
        <a:srgbClr val="BF6E45"/>
      </a:hlink>
      <a:folHlink>
        <a:srgbClr val="B3932A"/>
      </a:folHlink>
    </a:clrScheme>
    <a:fontScheme name="Custom 24">
      <a:majorFont>
        <a:latin typeface="Nunito Sans"/>
        <a:ea typeface=""/>
        <a:cs typeface=""/>
      </a:majorFont>
      <a:minorFont>
        <a:latin typeface="Nunito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apandi linear_Copilot Layouts_win32_SD_V13" id="{1A98D2ED-8D8F-4042-89AC-2EE345497259}" vid="{2E77DE8A-CCF8-42DD-89D0-20AB94D79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Japandi linear</vt:lpstr>
      <vt:lpstr>LinearLayout in Android</vt:lpstr>
      <vt:lpstr>Understanding LinearLayout</vt:lpstr>
      <vt:lpstr>Introduction to LinearLayout</vt:lpstr>
      <vt:lpstr>Orientation in LinearLayout</vt:lpstr>
      <vt:lpstr>Key Attributes of LinearLayout</vt:lpstr>
      <vt:lpstr>Essential XML Attributes</vt:lpstr>
      <vt:lpstr>Using layout_weight and weightSum</vt:lpstr>
      <vt:lpstr>Practical Implementation</vt:lpstr>
      <vt:lpstr>XML Examples of LinearLayout</vt:lpstr>
      <vt:lpstr>Java and Kotlin Integration</vt:lpstr>
      <vt:lpstr>Best Practices and Recommendations</vt:lpstr>
      <vt:lpstr>Optimizing LinearLayout Usage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2013-07-15T20:26:40Z</dcterms:created>
  <dcterms:modified xsi:type="dcterms:W3CDTF">2025-09-08T18:49:41Z</dcterms:modified>
</cp:coreProperties>
</file>