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1" r:id="rId2"/>
    <p:sldId id="2562" r:id="rId3"/>
    <p:sldId id="2563" r:id="rId4"/>
    <p:sldId id="2564" r:id="rId5"/>
    <p:sldId id="2565" r:id="rId6"/>
    <p:sldId id="2566" r:id="rId7"/>
    <p:sldId id="2567" r:id="rId8"/>
    <p:sldId id="25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ing with Intents in Android" id="{5F418151-3B4A-4E0D-975D-60A754CB7331}">
          <p14:sldIdLst>
            <p14:sldId id="2561"/>
          </p14:sldIdLst>
        </p14:section>
        <p14:section name="Understanding Intents in Android" id="{6478093D-2D9E-457D-AAAD-43912C95CAAB}">
          <p14:sldIdLst>
            <p14:sldId id="2562"/>
            <p14:sldId id="2563"/>
          </p14:sldIdLst>
        </p14:section>
        <p14:section name="Explicit Intents" id="{B4950255-3058-4A6D-84A2-F1530F4425E4}">
          <p14:sldIdLst>
            <p14:sldId id="2564"/>
            <p14:sldId id="2565"/>
            <p14:sldId id="2566"/>
          </p14:sldIdLst>
        </p14:section>
        <p14:section name="Implicit Intents" id="{8F10A07C-DA37-4749-931F-3E0D94464D66}">
          <p14:sldIdLst>
            <p14:sldId id="2567"/>
            <p14:sldId id="25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8D502-4936-0AF8-8D23-5E399646A4B6}" v="3" dt="2025-09-08T19:35:25.876"/>
    <p1510:client id="{FE6127AD-5878-4742-931C-3E9EF36D10FC}" v="11" dt="2025-09-08T19:34:43.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ib Hassan" userId="S::shahzaib.hassan@bnbwu.edu.pk::20c78cee-6475-4a4b-ab4b-4aa6097cd345" providerId="AD" clId="Web-{43D8D502-4936-0AF8-8D23-5E399646A4B6}"/>
    <pc:docChg chg="modSld">
      <pc:chgData name="shahzaib Hassan" userId="S::shahzaib.hassan@bnbwu.edu.pk::20c78cee-6475-4a4b-ab4b-4aa6097cd345" providerId="AD" clId="Web-{43D8D502-4936-0AF8-8D23-5E399646A4B6}" dt="2025-09-08T19:35:25.876" v="2" actId="1076"/>
      <pc:docMkLst>
        <pc:docMk/>
      </pc:docMkLst>
      <pc:sldChg chg="modSp">
        <pc:chgData name="shahzaib Hassan" userId="S::shahzaib.hassan@bnbwu.edu.pk::20c78cee-6475-4a4b-ab4b-4aa6097cd345" providerId="AD" clId="Web-{43D8D502-4936-0AF8-8D23-5E399646A4B6}" dt="2025-09-08T19:35:25.876" v="2" actId="1076"/>
        <pc:sldMkLst>
          <pc:docMk/>
          <pc:sldMk cId="2154190937" sldId="2563"/>
        </pc:sldMkLst>
        <pc:picChg chg="mod">
          <ac:chgData name="shahzaib Hassan" userId="S::shahzaib.hassan@bnbwu.edu.pk::20c78cee-6475-4a4b-ab4b-4aa6097cd345" providerId="AD" clId="Web-{43D8D502-4936-0AF8-8D23-5E399646A4B6}" dt="2025-09-08T19:35:25.876" v="2" actId="1076"/>
          <ac:picMkLst>
            <pc:docMk/>
            <pc:sldMk cId="2154190937" sldId="2563"/>
            <ac:picMk id="8" creationId="{BAD3E0CE-30C4-4097-9F80-AE85CF7FEDCC}"/>
          </ac:picMkLst>
        </pc:picChg>
      </pc:sldChg>
    </pc:docChg>
  </pc:docChgLst>
  <pc:docChgLst>
    <pc:chgData clId="Web-{FE6127AD-5878-4742-931C-3E9EF36D10FC}"/>
    <pc:docChg chg="mod addSld modSld addMainMaster delMainMaster addSection">
      <pc:chgData name="" userId="" providerId="" clId="Web-{FE6127AD-5878-4742-931C-3E9EF36D10FC}" dt="2025-09-08T19:34:43.489" v="11" actId="34807"/>
      <pc:docMkLst>
        <pc:docMk/>
      </pc:docMkLst>
      <pc:sldChg chg="modSp add mod addAnim chgLayout">
        <pc:chgData name="" userId="" providerId="" clId="Web-{FE6127AD-5878-4742-931C-3E9EF36D10FC}" dt="2025-09-08T19:34:43.489" v="4" actId="34807"/>
        <pc:sldMkLst>
          <pc:docMk/>
          <pc:sldMk cId="391292362" sldId="2561"/>
        </pc:sldMkLst>
        <pc:spChg chg="mod">
          <ac:chgData name="" userId="" providerId="" clId="Web-{FE6127AD-5878-4742-931C-3E9EF36D10FC}" dt="2025-09-08T19:34:43.489" v="1" actId="34807"/>
          <ac:spMkLst>
            <pc:docMk/>
            <pc:sldMk cId="391292362" sldId="2561"/>
            <ac:spMk id="2" creationId="{7D139836-7B5C-E0CD-BD12-62E45E1DBEF6}"/>
          </ac:spMkLst>
        </pc:spChg>
        <pc:spChg chg="mod">
          <ac:chgData name="" userId="" providerId="" clId="Web-{FE6127AD-5878-4742-931C-3E9EF36D10FC}" dt="2025-09-08T19:34:43.489" v="1" actId="34807"/>
          <ac:spMkLst>
            <pc:docMk/>
            <pc:sldMk cId="391292362" sldId="2561"/>
            <ac:spMk id="3" creationId="{F4488686-3489-7C3A-42F5-423287B93190}"/>
          </ac:spMkLst>
        </pc:spChg>
        <pc:spChg chg="mod">
          <ac:chgData name="" userId="" providerId="" clId="Web-{FE6127AD-5878-4742-931C-3E9EF36D10FC}" dt="2025-09-08T19:34:43.489" v="1" actId="34807"/>
          <ac:spMkLst>
            <pc:docMk/>
            <pc:sldMk cId="391292362" sldId="2561"/>
            <ac:spMk id="4" creationId="{A83F9C53-3889-C50B-677C-D5DFA1803811}"/>
          </ac:spMkLst>
        </pc:spChg>
        <pc:spChg chg="mod">
          <ac:chgData name="" userId="" providerId="" clId="Web-{FE6127AD-5878-4742-931C-3E9EF36D10FC}" dt="2025-09-08T19:34:43.489" v="1" actId="34807"/>
          <ac:spMkLst>
            <pc:docMk/>
            <pc:sldMk cId="391292362" sldId="2561"/>
            <ac:spMk id="5" creationId="{C3D0E6B0-0918-E794-71BD-2AEA9369F22A}"/>
          </ac:spMkLst>
        </pc:spChg>
        <pc:spChg chg="mod">
          <ac:chgData name="" userId="" providerId="" clId="Web-{FE6127AD-5878-4742-931C-3E9EF36D10FC}" dt="2025-09-08T19:34:43.489" v="1" actId="34807"/>
          <ac:spMkLst>
            <pc:docMk/>
            <pc:sldMk cId="391292362" sldId="2561"/>
            <ac:spMk id="6" creationId="{CB0FCBCE-34DC-4011-A444-A9B44B0259C8}"/>
          </ac:spMkLst>
        </pc:spChg>
      </pc:sldChg>
      <pc:sldChg chg="modSp add mod modTransition modClrScheme addAnim chgLayout">
        <pc:chgData name="" userId="" providerId="" clId="Web-{FE6127AD-5878-4742-931C-3E9EF36D10FC}" dt="2025-09-08T19:34:43.489" v="5" actId="34807"/>
        <pc:sldMkLst>
          <pc:docMk/>
          <pc:sldMk cId="3150431272" sldId="2562"/>
        </pc:sldMkLst>
        <pc:spChg chg="mod">
          <ac:chgData name="" userId="" providerId="" clId="Web-{FE6127AD-5878-4742-931C-3E9EF36D10FC}" dt="2025-09-08T19:34:43.489" v="1" actId="34807"/>
          <ac:spMkLst>
            <pc:docMk/>
            <pc:sldMk cId="3150431272" sldId="2562"/>
            <ac:spMk id="2" creationId="{0DAA80CB-5C3B-57FA-F699-F7C5D7BCFBCE}"/>
          </ac:spMkLst>
        </pc:spChg>
        <pc:spChg chg="mod">
          <ac:chgData name="" userId="" providerId="" clId="Web-{FE6127AD-5878-4742-931C-3E9EF36D10FC}" dt="2025-09-08T19:34:43.489" v="1" actId="34807"/>
          <ac:spMkLst>
            <pc:docMk/>
            <pc:sldMk cId="3150431272" sldId="2562"/>
            <ac:spMk id="4" creationId="{F16F6A81-AEDE-3552-767E-6B72C1AC8AE1}"/>
          </ac:spMkLst>
        </pc:spChg>
        <pc:spChg chg="mod">
          <ac:chgData name="" userId="" providerId="" clId="Web-{FE6127AD-5878-4742-931C-3E9EF36D10FC}" dt="2025-09-08T19:34:43.489" v="1" actId="34807"/>
          <ac:spMkLst>
            <pc:docMk/>
            <pc:sldMk cId="3150431272" sldId="2562"/>
            <ac:spMk id="5" creationId="{D61D895E-4364-BF51-0284-7526DA4B8829}"/>
          </ac:spMkLst>
        </pc:spChg>
        <pc:spChg chg="mod">
          <ac:chgData name="" userId="" providerId="" clId="Web-{FE6127AD-5878-4742-931C-3E9EF36D10FC}" dt="2025-09-08T19:34:43.489" v="1" actId="34807"/>
          <ac:spMkLst>
            <pc:docMk/>
            <pc:sldMk cId="3150431272" sldId="2562"/>
            <ac:spMk id="6" creationId="{1E4D64CD-FC21-EF5C-58AD-4F0714F2011F}"/>
          </ac:spMkLst>
        </pc:spChg>
      </pc:sldChg>
      <pc:sldChg chg="modSp add mod modTransition modClrScheme addAnim chgLayout">
        <pc:chgData name="" userId="" providerId="" clId="Web-{FE6127AD-5878-4742-931C-3E9EF36D10FC}" dt="2025-09-08T19:34:43.489" v="6" actId="34807"/>
        <pc:sldMkLst>
          <pc:docMk/>
          <pc:sldMk cId="2154190937" sldId="2563"/>
        </pc:sldMkLst>
        <pc:spChg chg="mod">
          <ac:chgData name="" userId="" providerId="" clId="Web-{FE6127AD-5878-4742-931C-3E9EF36D10FC}" dt="2025-09-08T19:34:43.489" v="1" actId="34807"/>
          <ac:spMkLst>
            <pc:docMk/>
            <pc:sldMk cId="2154190937" sldId="2563"/>
            <ac:spMk id="2" creationId="{156A0D03-53E0-4F83-79BA-D569F911135E}"/>
          </ac:spMkLst>
        </pc:spChg>
        <pc:spChg chg="mod">
          <ac:chgData name="" userId="" providerId="" clId="Web-{FE6127AD-5878-4742-931C-3E9EF36D10FC}" dt="2025-09-08T19:34:43.489" v="1" actId="34807"/>
          <ac:spMkLst>
            <pc:docMk/>
            <pc:sldMk cId="2154190937" sldId="2563"/>
            <ac:spMk id="4" creationId="{0CD24D25-2E89-B4EA-7175-E8FB10394B56}"/>
          </ac:spMkLst>
        </pc:spChg>
        <pc:spChg chg="mod">
          <ac:chgData name="" userId="" providerId="" clId="Web-{FE6127AD-5878-4742-931C-3E9EF36D10FC}" dt="2025-09-08T19:34:43.489" v="1" actId="34807"/>
          <ac:spMkLst>
            <pc:docMk/>
            <pc:sldMk cId="2154190937" sldId="2563"/>
            <ac:spMk id="5" creationId="{2B7A4375-8A53-6D7F-14FD-28BA17C6C008}"/>
          </ac:spMkLst>
        </pc:spChg>
        <pc:spChg chg="mod">
          <ac:chgData name="" userId="" providerId="" clId="Web-{FE6127AD-5878-4742-931C-3E9EF36D10FC}" dt="2025-09-08T19:34:43.489" v="1" actId="34807"/>
          <ac:spMkLst>
            <pc:docMk/>
            <pc:sldMk cId="2154190937" sldId="2563"/>
            <ac:spMk id="6" creationId="{CAF32156-D3BF-45B6-B8CA-719B18E48A46}"/>
          </ac:spMkLst>
        </pc:spChg>
        <pc:spChg chg="mod">
          <ac:chgData name="" userId="" providerId="" clId="Web-{FE6127AD-5878-4742-931C-3E9EF36D10FC}" dt="2025-09-08T19:34:43.489" v="1" actId="34807"/>
          <ac:spMkLst>
            <pc:docMk/>
            <pc:sldMk cId="2154190937" sldId="2563"/>
            <ac:spMk id="7" creationId="{FACBE9A8-8B23-4E2C-E255-4A128524269C}"/>
          </ac:spMkLst>
        </pc:spChg>
        <pc:picChg chg="mod">
          <ac:chgData name="" userId="" providerId="" clId="Web-{FE6127AD-5878-4742-931C-3E9EF36D10FC}" dt="2025-09-08T19:34:43.489" v="1" actId="34807"/>
          <ac:picMkLst>
            <pc:docMk/>
            <pc:sldMk cId="2154190937" sldId="2563"/>
            <ac:picMk id="8" creationId="{BAD3E0CE-30C4-4097-9F80-AE85CF7FEDCC}"/>
          </ac:picMkLst>
        </pc:picChg>
      </pc:sldChg>
      <pc:sldChg chg="modSp add mod modTransition modClrScheme addAnim chgLayout">
        <pc:chgData name="" userId="" providerId="" clId="Web-{FE6127AD-5878-4742-931C-3E9EF36D10FC}" dt="2025-09-08T19:34:43.489" v="7" actId="34807"/>
        <pc:sldMkLst>
          <pc:docMk/>
          <pc:sldMk cId="3910220196" sldId="2564"/>
        </pc:sldMkLst>
        <pc:spChg chg="mod">
          <ac:chgData name="" userId="" providerId="" clId="Web-{FE6127AD-5878-4742-931C-3E9EF36D10FC}" dt="2025-09-08T19:34:43.489" v="1" actId="34807"/>
          <ac:spMkLst>
            <pc:docMk/>
            <pc:sldMk cId="3910220196" sldId="2564"/>
            <ac:spMk id="2" creationId="{DE80A945-2141-9E70-3311-E526C231240E}"/>
          </ac:spMkLst>
        </pc:spChg>
        <pc:spChg chg="mod">
          <ac:chgData name="" userId="" providerId="" clId="Web-{FE6127AD-5878-4742-931C-3E9EF36D10FC}" dt="2025-09-08T19:34:43.489" v="1" actId="34807"/>
          <ac:spMkLst>
            <pc:docMk/>
            <pc:sldMk cId="3910220196" sldId="2564"/>
            <ac:spMk id="4" creationId="{25215A3E-5206-B18F-8639-0848A9E36A75}"/>
          </ac:spMkLst>
        </pc:spChg>
        <pc:spChg chg="mod">
          <ac:chgData name="" userId="" providerId="" clId="Web-{FE6127AD-5878-4742-931C-3E9EF36D10FC}" dt="2025-09-08T19:34:43.489" v="1" actId="34807"/>
          <ac:spMkLst>
            <pc:docMk/>
            <pc:sldMk cId="3910220196" sldId="2564"/>
            <ac:spMk id="5" creationId="{37F04C0C-0CA6-2EE2-2F27-F5A067A2A7AE}"/>
          </ac:spMkLst>
        </pc:spChg>
        <pc:spChg chg="mod">
          <ac:chgData name="" userId="" providerId="" clId="Web-{FE6127AD-5878-4742-931C-3E9EF36D10FC}" dt="2025-09-08T19:34:43.489" v="1" actId="34807"/>
          <ac:spMkLst>
            <pc:docMk/>
            <pc:sldMk cId="3910220196" sldId="2564"/>
            <ac:spMk id="6" creationId="{FF55807D-E6D9-48E5-B722-9DB82F12B785}"/>
          </ac:spMkLst>
        </pc:spChg>
      </pc:sldChg>
      <pc:sldChg chg="modSp add mod modTransition modClrScheme addAnim chgLayout">
        <pc:chgData name="" userId="" providerId="" clId="Web-{FE6127AD-5878-4742-931C-3E9EF36D10FC}" dt="2025-09-08T19:34:43.489" v="8" actId="34807"/>
        <pc:sldMkLst>
          <pc:docMk/>
          <pc:sldMk cId="487537384" sldId="2565"/>
        </pc:sldMkLst>
        <pc:spChg chg="mod">
          <ac:chgData name="" userId="" providerId="" clId="Web-{FE6127AD-5878-4742-931C-3E9EF36D10FC}" dt="2025-09-08T19:34:43.489" v="1" actId="34807"/>
          <ac:spMkLst>
            <pc:docMk/>
            <pc:sldMk cId="487537384" sldId="2565"/>
            <ac:spMk id="2" creationId="{6CB05685-7537-8A83-D298-BE489F822E1B}"/>
          </ac:spMkLst>
        </pc:spChg>
        <pc:spChg chg="mod">
          <ac:chgData name="" userId="" providerId="" clId="Web-{FE6127AD-5878-4742-931C-3E9EF36D10FC}" dt="2025-09-08T19:34:43.489" v="1" actId="34807"/>
          <ac:spMkLst>
            <pc:docMk/>
            <pc:sldMk cId="487537384" sldId="2565"/>
            <ac:spMk id="4" creationId="{40683118-556B-51A9-9B0B-21076B4ABD04}"/>
          </ac:spMkLst>
        </pc:spChg>
        <pc:spChg chg="mod">
          <ac:chgData name="" userId="" providerId="" clId="Web-{FE6127AD-5878-4742-931C-3E9EF36D10FC}" dt="2025-09-08T19:34:43.489" v="1" actId="34807"/>
          <ac:spMkLst>
            <pc:docMk/>
            <pc:sldMk cId="487537384" sldId="2565"/>
            <ac:spMk id="5" creationId="{F90DFEFE-F648-BBE4-B35B-E5E1966CCDA5}"/>
          </ac:spMkLst>
        </pc:spChg>
        <pc:spChg chg="mod">
          <ac:chgData name="" userId="" providerId="" clId="Web-{FE6127AD-5878-4742-931C-3E9EF36D10FC}" dt="2025-09-08T19:34:43.489" v="1" actId="34807"/>
          <ac:spMkLst>
            <pc:docMk/>
            <pc:sldMk cId="487537384" sldId="2565"/>
            <ac:spMk id="6" creationId="{5BBA308F-0AC9-FB18-9237-B86259E567A6}"/>
          </ac:spMkLst>
        </pc:spChg>
        <pc:spChg chg="mod">
          <ac:chgData name="" userId="" providerId="" clId="Web-{FE6127AD-5878-4742-931C-3E9EF36D10FC}" dt="2025-09-08T19:34:43.489" v="1" actId="34807"/>
          <ac:spMkLst>
            <pc:docMk/>
            <pc:sldMk cId="487537384" sldId="2565"/>
            <ac:spMk id="7" creationId="{F854833B-B726-7DA3-960F-77B884F43C8B}"/>
          </ac:spMkLst>
        </pc:spChg>
        <pc:picChg chg="mod">
          <ac:chgData name="" userId="" providerId="" clId="Web-{FE6127AD-5878-4742-931C-3E9EF36D10FC}" dt="2025-09-08T19:34:43.489" v="1" actId="34807"/>
          <ac:picMkLst>
            <pc:docMk/>
            <pc:sldMk cId="487537384" sldId="2565"/>
            <ac:picMk id="8" creationId="{0886F737-842A-47BE-B900-AAAEA6E41A03}"/>
          </ac:picMkLst>
        </pc:picChg>
      </pc:sldChg>
      <pc:sldChg chg="modSp add mod modTransition modClrScheme addAnim chgLayout">
        <pc:chgData name="" userId="" providerId="" clId="Web-{FE6127AD-5878-4742-931C-3E9EF36D10FC}" dt="2025-09-08T19:34:43.489" v="9" actId="34807"/>
        <pc:sldMkLst>
          <pc:docMk/>
          <pc:sldMk cId="2647414995" sldId="2566"/>
        </pc:sldMkLst>
        <pc:spChg chg="mod">
          <ac:chgData name="" userId="" providerId="" clId="Web-{FE6127AD-5878-4742-931C-3E9EF36D10FC}" dt="2025-09-08T19:34:43.489" v="1" actId="34807"/>
          <ac:spMkLst>
            <pc:docMk/>
            <pc:sldMk cId="2647414995" sldId="2566"/>
            <ac:spMk id="2" creationId="{69C18E87-A8A0-0695-6498-267CF5CAB01C}"/>
          </ac:spMkLst>
        </pc:spChg>
        <pc:spChg chg="mod">
          <ac:chgData name="" userId="" providerId="" clId="Web-{FE6127AD-5878-4742-931C-3E9EF36D10FC}" dt="2025-09-08T19:34:43.489" v="1" actId="34807"/>
          <ac:spMkLst>
            <pc:docMk/>
            <pc:sldMk cId="2647414995" sldId="2566"/>
            <ac:spMk id="4" creationId="{61498BFB-BCEE-86DE-17DC-50D764369576}"/>
          </ac:spMkLst>
        </pc:spChg>
        <pc:spChg chg="mod">
          <ac:chgData name="" userId="" providerId="" clId="Web-{FE6127AD-5878-4742-931C-3E9EF36D10FC}" dt="2025-09-08T19:34:43.489" v="1" actId="34807"/>
          <ac:spMkLst>
            <pc:docMk/>
            <pc:sldMk cId="2647414995" sldId="2566"/>
            <ac:spMk id="5" creationId="{286B67B0-9BBD-A21F-D84B-66EB77221802}"/>
          </ac:spMkLst>
        </pc:spChg>
        <pc:spChg chg="mod">
          <ac:chgData name="" userId="" providerId="" clId="Web-{FE6127AD-5878-4742-931C-3E9EF36D10FC}" dt="2025-09-08T19:34:43.489" v="1" actId="34807"/>
          <ac:spMkLst>
            <pc:docMk/>
            <pc:sldMk cId="2647414995" sldId="2566"/>
            <ac:spMk id="6" creationId="{A76965AA-A2A7-DDA8-85C7-A4C4E27E3883}"/>
          </ac:spMkLst>
        </pc:spChg>
        <pc:spChg chg="mod">
          <ac:chgData name="" userId="" providerId="" clId="Web-{FE6127AD-5878-4742-931C-3E9EF36D10FC}" dt="2025-09-08T19:34:43.489" v="1" actId="34807"/>
          <ac:spMkLst>
            <pc:docMk/>
            <pc:sldMk cId="2647414995" sldId="2566"/>
            <ac:spMk id="7" creationId="{5A1E4DCE-CDB6-2F5F-6382-7882B26A9CA9}"/>
          </ac:spMkLst>
        </pc:spChg>
        <pc:picChg chg="mod">
          <ac:chgData name="" userId="" providerId="" clId="Web-{FE6127AD-5878-4742-931C-3E9EF36D10FC}" dt="2025-09-08T19:34:43.489" v="1" actId="34807"/>
          <ac:picMkLst>
            <pc:docMk/>
            <pc:sldMk cId="2647414995" sldId="2566"/>
            <ac:picMk id="8" creationId="{0C6A14DE-981F-462B-A9C0-D7BC59F5F3DB}"/>
          </ac:picMkLst>
        </pc:picChg>
      </pc:sldChg>
      <pc:sldChg chg="modSp add mod modTransition modClrScheme addAnim chgLayout">
        <pc:chgData name="" userId="" providerId="" clId="Web-{FE6127AD-5878-4742-931C-3E9EF36D10FC}" dt="2025-09-08T19:34:43.489" v="10" actId="34807"/>
        <pc:sldMkLst>
          <pc:docMk/>
          <pc:sldMk cId="2216507401" sldId="2567"/>
        </pc:sldMkLst>
        <pc:spChg chg="mod">
          <ac:chgData name="" userId="" providerId="" clId="Web-{FE6127AD-5878-4742-931C-3E9EF36D10FC}" dt="2025-09-08T19:34:43.489" v="1" actId="34807"/>
          <ac:spMkLst>
            <pc:docMk/>
            <pc:sldMk cId="2216507401" sldId="2567"/>
            <ac:spMk id="2" creationId="{E066F7D3-1476-F0EC-2857-FFCBEB4DD918}"/>
          </ac:spMkLst>
        </pc:spChg>
        <pc:spChg chg="mod">
          <ac:chgData name="" userId="" providerId="" clId="Web-{FE6127AD-5878-4742-931C-3E9EF36D10FC}" dt="2025-09-08T19:34:43.489" v="1" actId="34807"/>
          <ac:spMkLst>
            <pc:docMk/>
            <pc:sldMk cId="2216507401" sldId="2567"/>
            <ac:spMk id="4" creationId="{075F593C-A0AE-9A8F-6653-CCADD4029C4C}"/>
          </ac:spMkLst>
        </pc:spChg>
        <pc:spChg chg="mod">
          <ac:chgData name="" userId="" providerId="" clId="Web-{FE6127AD-5878-4742-931C-3E9EF36D10FC}" dt="2025-09-08T19:34:43.489" v="1" actId="34807"/>
          <ac:spMkLst>
            <pc:docMk/>
            <pc:sldMk cId="2216507401" sldId="2567"/>
            <ac:spMk id="5" creationId="{A0E25AC3-64B5-B84A-66F7-C596C119E5DF}"/>
          </ac:spMkLst>
        </pc:spChg>
        <pc:spChg chg="mod">
          <ac:chgData name="" userId="" providerId="" clId="Web-{FE6127AD-5878-4742-931C-3E9EF36D10FC}" dt="2025-09-08T19:34:43.489" v="1" actId="34807"/>
          <ac:spMkLst>
            <pc:docMk/>
            <pc:sldMk cId="2216507401" sldId="2567"/>
            <ac:spMk id="6" creationId="{C08AF966-DDB8-BA3C-1985-1164444E3893}"/>
          </ac:spMkLst>
        </pc:spChg>
      </pc:sldChg>
      <pc:sldChg chg="modSp add mod modTransition modClrScheme addAnim chgLayout">
        <pc:chgData name="" userId="" providerId="" clId="Web-{FE6127AD-5878-4742-931C-3E9EF36D10FC}" dt="2025-09-08T19:34:43.489" v="11" actId="34807"/>
        <pc:sldMkLst>
          <pc:docMk/>
          <pc:sldMk cId="345519130" sldId="2568"/>
        </pc:sldMkLst>
        <pc:spChg chg="mod">
          <ac:chgData name="" userId="" providerId="" clId="Web-{FE6127AD-5878-4742-931C-3E9EF36D10FC}" dt="2025-09-08T19:34:43.489" v="1" actId="34807"/>
          <ac:spMkLst>
            <pc:docMk/>
            <pc:sldMk cId="345519130" sldId="2568"/>
            <ac:spMk id="2" creationId="{FDA9C0B6-9C9F-4516-4055-D1A8508DCD98}"/>
          </ac:spMkLst>
        </pc:spChg>
        <pc:spChg chg="mod">
          <ac:chgData name="" userId="" providerId="" clId="Web-{FE6127AD-5878-4742-931C-3E9EF36D10FC}" dt="2025-09-08T19:34:43.489" v="1" actId="34807"/>
          <ac:spMkLst>
            <pc:docMk/>
            <pc:sldMk cId="345519130" sldId="2568"/>
            <ac:spMk id="4" creationId="{E63B3909-F097-E036-6AC4-ED1E19BE2018}"/>
          </ac:spMkLst>
        </pc:spChg>
        <pc:spChg chg="mod">
          <ac:chgData name="" userId="" providerId="" clId="Web-{FE6127AD-5878-4742-931C-3E9EF36D10FC}" dt="2025-09-08T19:34:43.489" v="1" actId="34807"/>
          <ac:spMkLst>
            <pc:docMk/>
            <pc:sldMk cId="345519130" sldId="2568"/>
            <ac:spMk id="5" creationId="{2DF957A2-4D90-6BEC-A900-91479EE3A89F}"/>
          </ac:spMkLst>
        </pc:spChg>
        <pc:spChg chg="mod">
          <ac:chgData name="" userId="" providerId="" clId="Web-{FE6127AD-5878-4742-931C-3E9EF36D10FC}" dt="2025-09-08T19:34:43.489" v="1" actId="34807"/>
          <ac:spMkLst>
            <pc:docMk/>
            <pc:sldMk cId="345519130" sldId="2568"/>
            <ac:spMk id="6" creationId="{6B8739F2-F356-B6C7-D32C-8F182223D944}"/>
          </ac:spMkLst>
        </pc:spChg>
        <pc:spChg chg="mod">
          <ac:chgData name="" userId="" providerId="" clId="Web-{FE6127AD-5878-4742-931C-3E9EF36D10FC}" dt="2025-09-08T19:34:43.489" v="1" actId="34807"/>
          <ac:spMkLst>
            <pc:docMk/>
            <pc:sldMk cId="345519130" sldId="2568"/>
            <ac:spMk id="7" creationId="{CC78E5EC-FC34-7AEE-B0CC-01AE82F03A4B}"/>
          </ac:spMkLst>
        </pc:spChg>
        <pc:picChg chg="mod">
          <ac:chgData name="" userId="" providerId="" clId="Web-{FE6127AD-5878-4742-931C-3E9EF36D10FC}" dt="2025-09-08T19:34:43.489" v="1" actId="34807"/>
          <ac:picMkLst>
            <pc:docMk/>
            <pc:sldMk cId="345519130" sldId="2568"/>
            <ac:picMk id="8" creationId="{14F273DA-CF70-4044-816B-519F671AB863}"/>
          </ac:picMkLst>
        </pc:picChg>
      </pc:sldChg>
      <pc:sldMasterChg chg="add addSldLayout">
        <pc:chgData name="" userId="" providerId="" clId="Web-{FE6127AD-5878-4742-931C-3E9EF36D10FC}" dt="2025-09-08T19:34:43.411" v="0" actId="34807"/>
        <pc:sldMasterMkLst>
          <pc:docMk/>
          <pc:sldMasterMk cId="3879579491" sldId="2147483648"/>
        </pc:sldMasterMkLst>
        <pc:sldLayoutChg chg="add">
          <pc:chgData name="" userId="" providerId="" clId="Web-{FE6127AD-5878-4742-931C-3E9EF36D10FC}" dt="2025-09-08T19:34:43.411" v="0" actId="34807"/>
          <pc:sldLayoutMkLst>
            <pc:docMk/>
            <pc:sldMasterMk cId="3879579491" sldId="2147483648"/>
            <pc:sldLayoutMk cId="3418417317" sldId="2147483649"/>
          </pc:sldLayoutMkLst>
        </pc:sldLayoutChg>
        <pc:sldLayoutChg chg="add">
          <pc:chgData name="" userId="" providerId="" clId="Web-{FE6127AD-5878-4742-931C-3E9EF36D10FC}" dt="2025-09-08T19:34:43.411" v="0" actId="34807"/>
          <pc:sldLayoutMkLst>
            <pc:docMk/>
            <pc:sldMasterMk cId="3879579491" sldId="2147483648"/>
            <pc:sldLayoutMk cId="224669419" sldId="2147483650"/>
          </pc:sldLayoutMkLst>
        </pc:sldLayoutChg>
        <pc:sldLayoutChg chg="add">
          <pc:chgData name="" userId="" providerId="" clId="Web-{FE6127AD-5878-4742-931C-3E9EF36D10FC}" dt="2025-09-08T19:34:43.411" v="0" actId="34807"/>
          <pc:sldLayoutMkLst>
            <pc:docMk/>
            <pc:sldMasterMk cId="3879579491" sldId="2147483648"/>
            <pc:sldLayoutMk cId="1837223272" sldId="2147483651"/>
          </pc:sldLayoutMkLst>
        </pc:sldLayoutChg>
        <pc:sldLayoutChg chg="add">
          <pc:chgData name="" userId="" providerId="" clId="Web-{FE6127AD-5878-4742-931C-3E9EF36D10FC}" dt="2025-09-08T19:34:43.411" v="0" actId="34807"/>
          <pc:sldLayoutMkLst>
            <pc:docMk/>
            <pc:sldMasterMk cId="3879579491" sldId="2147483648"/>
            <pc:sldLayoutMk cId="83914404" sldId="2147483652"/>
          </pc:sldLayoutMkLst>
        </pc:sldLayoutChg>
        <pc:sldLayoutChg chg="add">
          <pc:chgData name="" userId="" providerId="" clId="Web-{FE6127AD-5878-4742-931C-3E9EF36D10FC}" dt="2025-09-08T19:34:43.411" v="0" actId="34807"/>
          <pc:sldLayoutMkLst>
            <pc:docMk/>
            <pc:sldMasterMk cId="3879579491" sldId="2147483648"/>
            <pc:sldLayoutMk cId="3540868583" sldId="2147483653"/>
          </pc:sldLayoutMkLst>
        </pc:sldLayoutChg>
        <pc:sldLayoutChg chg="add">
          <pc:chgData name="" userId="" providerId="" clId="Web-{FE6127AD-5878-4742-931C-3E9EF36D10FC}" dt="2025-09-08T19:34:43.411" v="0" actId="34807"/>
          <pc:sldLayoutMkLst>
            <pc:docMk/>
            <pc:sldMasterMk cId="3879579491" sldId="2147483648"/>
            <pc:sldLayoutMk cId="178047035" sldId="2147483654"/>
          </pc:sldLayoutMkLst>
        </pc:sldLayoutChg>
        <pc:sldLayoutChg chg="add">
          <pc:chgData name="" userId="" providerId="" clId="Web-{FE6127AD-5878-4742-931C-3E9EF36D10FC}" dt="2025-09-08T19:34:43.411" v="0" actId="34807"/>
          <pc:sldLayoutMkLst>
            <pc:docMk/>
            <pc:sldMasterMk cId="3879579491" sldId="2147483648"/>
            <pc:sldLayoutMk cId="1272892030" sldId="2147483655"/>
          </pc:sldLayoutMkLst>
        </pc:sldLayoutChg>
        <pc:sldLayoutChg chg="add">
          <pc:chgData name="" userId="" providerId="" clId="Web-{FE6127AD-5878-4742-931C-3E9EF36D10FC}" dt="2025-09-08T19:34:43.411" v="0" actId="34807"/>
          <pc:sldLayoutMkLst>
            <pc:docMk/>
            <pc:sldMasterMk cId="3879579491" sldId="2147483648"/>
            <pc:sldLayoutMk cId="1301638272" sldId="2147483656"/>
          </pc:sldLayoutMkLst>
        </pc:sldLayoutChg>
        <pc:sldLayoutChg chg="add">
          <pc:chgData name="" userId="" providerId="" clId="Web-{FE6127AD-5878-4742-931C-3E9EF36D10FC}" dt="2025-09-08T19:34:43.411" v="0" actId="34807"/>
          <pc:sldLayoutMkLst>
            <pc:docMk/>
            <pc:sldMasterMk cId="3879579491" sldId="2147483648"/>
            <pc:sldLayoutMk cId="3599329333" sldId="2147483657"/>
          </pc:sldLayoutMkLst>
        </pc:sldLayoutChg>
        <pc:sldLayoutChg chg="add">
          <pc:chgData name="" userId="" providerId="" clId="Web-{FE6127AD-5878-4742-931C-3E9EF36D10FC}" dt="2025-09-08T19:34:43.411" v="0" actId="34807"/>
          <pc:sldLayoutMkLst>
            <pc:docMk/>
            <pc:sldMasterMk cId="3879579491" sldId="2147483648"/>
            <pc:sldLayoutMk cId="3904905632" sldId="2147483658"/>
          </pc:sldLayoutMkLst>
        </pc:sldLayoutChg>
        <pc:sldLayoutChg chg="add">
          <pc:chgData name="" userId="" providerId="" clId="Web-{FE6127AD-5878-4742-931C-3E9EF36D10FC}" dt="2025-09-08T19:34:43.411" v="0" actId="34807"/>
          <pc:sldLayoutMkLst>
            <pc:docMk/>
            <pc:sldMasterMk cId="3879579491" sldId="2147483648"/>
            <pc:sldLayoutMk cId="3966741786" sldId="2147483659"/>
          </pc:sldLayoutMkLst>
        </pc:sldLayoutChg>
        <pc:sldLayoutChg chg="add replId">
          <pc:chgData name="" userId="" providerId="" clId="Web-{FE6127AD-5878-4742-931C-3E9EF36D10FC}" dt="2025-09-08T19:34:43.411" v="0" actId="34807"/>
          <pc:sldLayoutMkLst>
            <pc:docMk/>
            <pc:sldMasterMk cId="3879579491" sldId="2147483648"/>
            <pc:sldLayoutMk cId="818049718" sldId="2147483672"/>
          </pc:sldLayoutMkLst>
        </pc:sldLayoutChg>
        <pc:sldLayoutChg chg="add replId">
          <pc:chgData name="" userId="" providerId="" clId="Web-{FE6127AD-5878-4742-931C-3E9EF36D10FC}" dt="2025-09-08T19:34:43.411" v="0" actId="34807"/>
          <pc:sldLayoutMkLst>
            <pc:docMk/>
            <pc:sldMasterMk cId="3879579491" sldId="2147483648"/>
            <pc:sldLayoutMk cId="508485905" sldId="2147483673"/>
          </pc:sldLayoutMkLst>
        </pc:sldLayoutChg>
        <pc:sldLayoutChg chg="add replId">
          <pc:chgData name="" userId="" providerId="" clId="Web-{FE6127AD-5878-4742-931C-3E9EF36D10FC}" dt="2025-09-08T19:34:43.411" v="0" actId="34807"/>
          <pc:sldLayoutMkLst>
            <pc:docMk/>
            <pc:sldMasterMk cId="3879579491" sldId="2147483648"/>
            <pc:sldLayoutMk cId="2851353188" sldId="2147483674"/>
          </pc:sldLayoutMkLst>
        </pc:sldLayoutChg>
        <pc:sldLayoutChg chg="add replId">
          <pc:chgData name="" userId="" providerId="" clId="Web-{FE6127AD-5878-4742-931C-3E9EF36D10FC}" dt="2025-09-08T19:34:43.411" v="0" actId="34807"/>
          <pc:sldLayoutMkLst>
            <pc:docMk/>
            <pc:sldMasterMk cId="3879579491" sldId="2147483648"/>
            <pc:sldLayoutMk cId="205451371" sldId="2147483675"/>
          </pc:sldLayoutMkLst>
        </pc:sldLayoutChg>
        <pc:sldLayoutChg chg="add replId">
          <pc:chgData name="" userId="" providerId="" clId="Web-{FE6127AD-5878-4742-931C-3E9EF36D10FC}" dt="2025-09-08T19:34:43.411" v="0" actId="34807"/>
          <pc:sldLayoutMkLst>
            <pc:docMk/>
            <pc:sldMasterMk cId="3879579491" sldId="2147483648"/>
            <pc:sldLayoutMk cId="2312104406" sldId="2147483676"/>
          </pc:sldLayoutMkLst>
        </pc:sldLayoutChg>
        <pc:sldLayoutChg chg="add replId">
          <pc:chgData name="" userId="" providerId="" clId="Web-{FE6127AD-5878-4742-931C-3E9EF36D10FC}" dt="2025-09-08T19:34:43.411" v="0" actId="34807"/>
          <pc:sldLayoutMkLst>
            <pc:docMk/>
            <pc:sldMasterMk cId="3879579491" sldId="2147483648"/>
            <pc:sldLayoutMk cId="2203975996" sldId="2147483677"/>
          </pc:sldLayoutMkLst>
        </pc:sldLayoutChg>
        <pc:sldLayoutChg chg="add replId">
          <pc:chgData name="" userId="" providerId="" clId="Web-{FE6127AD-5878-4742-931C-3E9EF36D10FC}" dt="2025-09-08T19:34:43.411" v="0" actId="34807"/>
          <pc:sldLayoutMkLst>
            <pc:docMk/>
            <pc:sldMasterMk cId="3879579491" sldId="2147483648"/>
            <pc:sldLayoutMk cId="3024550212" sldId="2147483678"/>
          </pc:sldLayoutMkLst>
        </pc:sldLayoutChg>
        <pc:sldLayoutChg chg="add replId">
          <pc:chgData name="" userId="" providerId="" clId="Web-{FE6127AD-5878-4742-931C-3E9EF36D10FC}" dt="2025-09-08T19:34:43.411" v="0" actId="34807"/>
          <pc:sldLayoutMkLst>
            <pc:docMk/>
            <pc:sldMasterMk cId="3879579491" sldId="2147483648"/>
            <pc:sldLayoutMk cId="347880242" sldId="2147483679"/>
          </pc:sldLayoutMkLst>
        </pc:sldLayoutChg>
        <pc:sldLayoutChg chg="add replId">
          <pc:chgData name="" userId="" providerId="" clId="Web-{FE6127AD-5878-4742-931C-3E9EF36D10FC}" dt="2025-09-08T19:34:43.411" v="0" actId="34807"/>
          <pc:sldLayoutMkLst>
            <pc:docMk/>
            <pc:sldMasterMk cId="3879579491" sldId="2147483648"/>
            <pc:sldLayoutMk cId="2152938745" sldId="2147483680"/>
          </pc:sldLayoutMkLst>
        </pc:sldLayoutChg>
        <pc:sldLayoutChg chg="add replId">
          <pc:chgData name="" userId="" providerId="" clId="Web-{FE6127AD-5878-4742-931C-3E9EF36D10FC}" dt="2025-09-08T19:34:43.411" v="0" actId="34807"/>
          <pc:sldLayoutMkLst>
            <pc:docMk/>
            <pc:sldMasterMk cId="3879579491" sldId="2147483648"/>
            <pc:sldLayoutMk cId="805121114" sldId="2147483681"/>
          </pc:sldLayoutMkLst>
        </pc:sldLayoutChg>
        <pc:sldLayoutChg chg="add replId">
          <pc:chgData name="" userId="" providerId="" clId="Web-{FE6127AD-5878-4742-931C-3E9EF36D10FC}" dt="2025-09-08T19:34:43.411" v="0" actId="34807"/>
          <pc:sldLayoutMkLst>
            <pc:docMk/>
            <pc:sldMasterMk cId="3879579491" sldId="2147483648"/>
            <pc:sldLayoutMk cId="3277216638" sldId="2147483682"/>
          </pc:sldLayoutMkLst>
        </pc:sldLayoutChg>
        <pc:sldLayoutChg chg="add replId">
          <pc:chgData name="" userId="" providerId="" clId="Web-{FE6127AD-5878-4742-931C-3E9EF36D10FC}" dt="2025-09-08T19:34:43.411" v="0" actId="34807"/>
          <pc:sldLayoutMkLst>
            <pc:docMk/>
            <pc:sldMasterMk cId="3879579491" sldId="2147483648"/>
            <pc:sldLayoutMk cId="4257598526" sldId="2147483683"/>
          </pc:sldLayoutMkLst>
        </pc:sldLayoutChg>
        <pc:sldLayoutChg chg="add replId">
          <pc:chgData name="" userId="" providerId="" clId="Web-{FE6127AD-5878-4742-931C-3E9EF36D10FC}" dt="2025-09-08T19:34:43.411" v="0" actId="34807"/>
          <pc:sldLayoutMkLst>
            <pc:docMk/>
            <pc:sldMasterMk cId="3879579491" sldId="2147483648"/>
            <pc:sldLayoutMk cId="4094810846" sldId="2147483684"/>
          </pc:sldLayoutMkLst>
        </pc:sldLayoutChg>
        <pc:sldLayoutChg chg="add replId">
          <pc:chgData name="" userId="" providerId="" clId="Web-{FE6127AD-5878-4742-931C-3E9EF36D10FC}" dt="2025-09-08T19:34:43.411" v="0" actId="34807"/>
          <pc:sldLayoutMkLst>
            <pc:docMk/>
            <pc:sldMasterMk cId="3879579491" sldId="2147483648"/>
            <pc:sldLayoutMk cId="4065176332" sldId="2147483685"/>
          </pc:sldLayoutMkLst>
        </pc:sldLayoutChg>
        <pc:sldLayoutChg chg="add replId">
          <pc:chgData name="" userId="" providerId="" clId="Web-{FE6127AD-5878-4742-931C-3E9EF36D10FC}" dt="2025-09-08T19:34:43.411" v="0" actId="34807"/>
          <pc:sldLayoutMkLst>
            <pc:docMk/>
            <pc:sldMasterMk cId="3879579491" sldId="2147483648"/>
            <pc:sldLayoutMk cId="79916025" sldId="2147483686"/>
          </pc:sldLayoutMkLst>
        </pc:sldLayoutChg>
        <pc:sldLayoutChg chg="add replId">
          <pc:chgData name="" userId="" providerId="" clId="Web-{FE6127AD-5878-4742-931C-3E9EF36D10FC}" dt="2025-09-08T19:34:43.411" v="0" actId="34807"/>
          <pc:sldLayoutMkLst>
            <pc:docMk/>
            <pc:sldMasterMk cId="3879579491" sldId="2147483648"/>
            <pc:sldLayoutMk cId="2961476473" sldId="2147483687"/>
          </pc:sldLayoutMkLst>
        </pc:sldLayoutChg>
        <pc:sldLayoutChg chg="add replId">
          <pc:chgData name="" userId="" providerId="" clId="Web-{FE6127AD-5878-4742-931C-3E9EF36D10FC}" dt="2025-09-08T19:34:43.411" v="0" actId="34807"/>
          <pc:sldLayoutMkLst>
            <pc:docMk/>
            <pc:sldMasterMk cId="3879579491" sldId="2147483648"/>
            <pc:sldLayoutMk cId="945138176" sldId="2147483688"/>
          </pc:sldLayoutMkLst>
        </pc:sldLayoutChg>
        <pc:sldLayoutChg chg="add replId">
          <pc:chgData name="" userId="" providerId="" clId="Web-{FE6127AD-5878-4742-931C-3E9EF36D10FC}" dt="2025-09-08T19:34:43.411" v="0" actId="34807"/>
          <pc:sldLayoutMkLst>
            <pc:docMk/>
            <pc:sldMasterMk cId="3879579491" sldId="2147483648"/>
            <pc:sldLayoutMk cId="411972166" sldId="2147483689"/>
          </pc:sldLayoutMkLst>
        </pc:sldLayoutChg>
        <pc:sldLayoutChg chg="add replId">
          <pc:chgData name="" userId="" providerId="" clId="Web-{FE6127AD-5878-4742-931C-3E9EF36D10FC}" dt="2025-09-08T19:34:43.411" v="0" actId="34807"/>
          <pc:sldLayoutMkLst>
            <pc:docMk/>
            <pc:sldMasterMk cId="3879579491" sldId="2147483648"/>
            <pc:sldLayoutMk cId="159520345" sldId="2147483690"/>
          </pc:sldLayoutMkLst>
        </pc:sldLayoutChg>
        <pc:sldLayoutChg chg="add replId">
          <pc:chgData name="" userId="" providerId="" clId="Web-{FE6127AD-5878-4742-931C-3E9EF36D10FC}" dt="2025-09-08T19:34:43.411" v="0" actId="34807"/>
          <pc:sldLayoutMkLst>
            <pc:docMk/>
            <pc:sldMasterMk cId="3879579491" sldId="2147483648"/>
            <pc:sldLayoutMk cId="83301288" sldId="2147483691"/>
          </pc:sldLayoutMkLst>
        </pc:sldLayoutChg>
        <pc:sldLayoutChg chg="add replId">
          <pc:chgData name="" userId="" providerId="" clId="Web-{FE6127AD-5878-4742-931C-3E9EF36D10FC}" dt="2025-09-08T19:34:43.411" v="0" actId="34807"/>
          <pc:sldLayoutMkLst>
            <pc:docMk/>
            <pc:sldMasterMk cId="3879579491" sldId="2147483648"/>
            <pc:sldLayoutMk cId="3442162896" sldId="2147483692"/>
          </pc:sldLayoutMkLst>
        </pc:sldLayoutChg>
        <pc:sldLayoutChg chg="add replId">
          <pc:chgData name="" userId="" providerId="" clId="Web-{FE6127AD-5878-4742-931C-3E9EF36D10FC}" dt="2025-09-08T19:34:43.411" v="0" actId="34807"/>
          <pc:sldLayoutMkLst>
            <pc:docMk/>
            <pc:sldMasterMk cId="3879579491" sldId="2147483648"/>
            <pc:sldLayoutMk cId="2919011171" sldId="2147483693"/>
          </pc:sldLayoutMkLst>
        </pc:sldLayoutChg>
        <pc:sldLayoutChg chg="add replId">
          <pc:chgData name="" userId="" providerId="" clId="Web-{FE6127AD-5878-4742-931C-3E9EF36D10FC}" dt="2025-09-08T19:34:43.411" v="0" actId="34807"/>
          <pc:sldLayoutMkLst>
            <pc:docMk/>
            <pc:sldMasterMk cId="3879579491" sldId="2147483648"/>
            <pc:sldLayoutMk cId="610996679" sldId="2147483694"/>
          </pc:sldLayoutMkLst>
        </pc:sldLayoutChg>
        <pc:sldLayoutChg chg="add replId">
          <pc:chgData name="" userId="" providerId="" clId="Web-{FE6127AD-5878-4742-931C-3E9EF36D10FC}" dt="2025-09-08T19:34:43.411" v="0" actId="34807"/>
          <pc:sldLayoutMkLst>
            <pc:docMk/>
            <pc:sldMasterMk cId="3879579491" sldId="2147483648"/>
            <pc:sldLayoutMk cId="1075078889" sldId="2147483695"/>
          </pc:sldLayoutMkLst>
        </pc:sldLayoutChg>
        <pc:sldLayoutChg chg="add replId">
          <pc:chgData name="" userId="" providerId="" clId="Web-{FE6127AD-5878-4742-931C-3E9EF36D10FC}" dt="2025-09-08T19:34:43.411" v="0" actId="34807"/>
          <pc:sldLayoutMkLst>
            <pc:docMk/>
            <pc:sldMasterMk cId="3879579491" sldId="2147483648"/>
            <pc:sldLayoutMk cId="2873723181" sldId="2147483696"/>
          </pc:sldLayoutMkLst>
        </pc:sldLayoutChg>
        <pc:sldLayoutChg chg="add replId">
          <pc:chgData name="" userId="" providerId="" clId="Web-{FE6127AD-5878-4742-931C-3E9EF36D10FC}" dt="2025-09-08T19:34:43.411" v="0" actId="34807"/>
          <pc:sldLayoutMkLst>
            <pc:docMk/>
            <pc:sldMasterMk cId="3879579491" sldId="2147483648"/>
            <pc:sldLayoutMk cId="1360786921" sldId="2147483697"/>
          </pc:sldLayoutMkLst>
        </pc:sldLayoutChg>
        <pc:sldLayoutChg chg="add replId">
          <pc:chgData name="" userId="" providerId="" clId="Web-{FE6127AD-5878-4742-931C-3E9EF36D10FC}" dt="2025-09-08T19:34:43.411" v="0" actId="34807"/>
          <pc:sldLayoutMkLst>
            <pc:docMk/>
            <pc:sldMasterMk cId="3879579491" sldId="2147483648"/>
            <pc:sldLayoutMk cId="1871933954" sldId="2147483698"/>
          </pc:sldLayoutMkLst>
        </pc:sldLayoutChg>
        <pc:sldLayoutChg chg="add replId">
          <pc:chgData name="" userId="" providerId="" clId="Web-{FE6127AD-5878-4742-931C-3E9EF36D10FC}" dt="2025-09-08T19:34:43.411" v="0" actId="34807"/>
          <pc:sldLayoutMkLst>
            <pc:docMk/>
            <pc:sldMasterMk cId="3879579491" sldId="2147483648"/>
            <pc:sldLayoutMk cId="770940331" sldId="2147483699"/>
          </pc:sldLayoutMkLst>
        </pc:sldLayoutChg>
        <pc:sldLayoutChg chg="add replId">
          <pc:chgData name="" userId="" providerId="" clId="Web-{FE6127AD-5878-4742-931C-3E9EF36D10FC}" dt="2025-09-08T19:34:43.411" v="0" actId="34807"/>
          <pc:sldLayoutMkLst>
            <pc:docMk/>
            <pc:sldMasterMk cId="3879579491" sldId="2147483648"/>
            <pc:sldLayoutMk cId="2511538978" sldId="2147483700"/>
          </pc:sldLayoutMkLst>
        </pc:sldLayoutChg>
        <pc:sldLayoutChg chg="add replId">
          <pc:chgData name="" userId="" providerId="" clId="Web-{FE6127AD-5878-4742-931C-3E9EF36D10FC}" dt="2025-09-08T19:34:43.411" v="0" actId="34807"/>
          <pc:sldLayoutMkLst>
            <pc:docMk/>
            <pc:sldMasterMk cId="3879579491" sldId="2147483648"/>
            <pc:sldLayoutMk cId="4022024679" sldId="2147483701"/>
          </pc:sldLayoutMkLst>
        </pc:sldLayoutChg>
        <pc:sldLayoutChg chg="add replId">
          <pc:chgData name="" userId="" providerId="" clId="Web-{FE6127AD-5878-4742-931C-3E9EF36D10FC}" dt="2025-09-08T19:34:43.411" v="0" actId="34807"/>
          <pc:sldLayoutMkLst>
            <pc:docMk/>
            <pc:sldMasterMk cId="3879579491" sldId="2147483648"/>
            <pc:sldLayoutMk cId="160511035" sldId="2147483702"/>
          </pc:sldLayoutMkLst>
        </pc:sldLayoutChg>
        <pc:sldLayoutChg chg="add replId">
          <pc:chgData name="" userId="" providerId="" clId="Web-{FE6127AD-5878-4742-931C-3E9EF36D10FC}" dt="2025-09-08T19:34:43.411" v="0" actId="34807"/>
          <pc:sldLayoutMkLst>
            <pc:docMk/>
            <pc:sldMasterMk cId="3879579491" sldId="2147483648"/>
            <pc:sldLayoutMk cId="379321156" sldId="2147483703"/>
          </pc:sldLayoutMkLst>
        </pc:sldLayoutChg>
        <pc:sldLayoutChg chg="add replId">
          <pc:chgData name="" userId="" providerId="" clId="Web-{FE6127AD-5878-4742-931C-3E9EF36D10FC}" dt="2025-09-08T19:34:43.411" v="0" actId="34807"/>
          <pc:sldLayoutMkLst>
            <pc:docMk/>
            <pc:sldMasterMk cId="3879579491" sldId="2147483648"/>
            <pc:sldLayoutMk cId="1200124470" sldId="2147483704"/>
          </pc:sldLayoutMkLst>
        </pc:sldLayoutChg>
        <pc:sldLayoutChg chg="add replId">
          <pc:chgData name="" userId="" providerId="" clId="Web-{FE6127AD-5878-4742-931C-3E9EF36D10FC}" dt="2025-09-08T19:34:43.411" v="0" actId="34807"/>
          <pc:sldLayoutMkLst>
            <pc:docMk/>
            <pc:sldMasterMk cId="3879579491" sldId="2147483648"/>
            <pc:sldLayoutMk cId="2840534943" sldId="2147483705"/>
          </pc:sldLayoutMkLst>
        </pc:sldLayoutChg>
        <pc:sldLayoutChg chg="add replId">
          <pc:chgData name="" userId="" providerId="" clId="Web-{FE6127AD-5878-4742-931C-3E9EF36D10FC}" dt="2025-09-08T19:34:43.411" v="0" actId="34807"/>
          <pc:sldLayoutMkLst>
            <pc:docMk/>
            <pc:sldMasterMk cId="3879579491" sldId="2147483648"/>
            <pc:sldLayoutMk cId="3875258524" sldId="2147483706"/>
          </pc:sldLayoutMkLst>
        </pc:sldLayoutChg>
        <pc:sldLayoutChg chg="add replId">
          <pc:chgData name="" userId="" providerId="" clId="Web-{FE6127AD-5878-4742-931C-3E9EF36D10FC}" dt="2025-09-08T19:34:43.411" v="0" actId="34807"/>
          <pc:sldLayoutMkLst>
            <pc:docMk/>
            <pc:sldMasterMk cId="3879579491" sldId="2147483648"/>
            <pc:sldLayoutMk cId="534492516" sldId="2147483707"/>
          </pc:sldLayoutMkLst>
        </pc:sldLayoutChg>
        <pc:sldLayoutChg chg="add replId">
          <pc:chgData name="" userId="" providerId="" clId="Web-{FE6127AD-5878-4742-931C-3E9EF36D10FC}" dt="2025-09-08T19:34:43.411" v="0" actId="34807"/>
          <pc:sldLayoutMkLst>
            <pc:docMk/>
            <pc:sldMasterMk cId="3879579491" sldId="2147483648"/>
            <pc:sldLayoutMk cId="2625294338" sldId="2147483708"/>
          </pc:sldLayoutMkLst>
        </pc:sldLayoutChg>
        <pc:sldLayoutChg chg="add replId">
          <pc:chgData name="" userId="" providerId="" clId="Web-{FE6127AD-5878-4742-931C-3E9EF36D10FC}" dt="2025-09-08T19:34:43.411" v="0" actId="34807"/>
          <pc:sldLayoutMkLst>
            <pc:docMk/>
            <pc:sldMasterMk cId="3879579491" sldId="2147483648"/>
            <pc:sldLayoutMk cId="3214948940" sldId="2147483709"/>
          </pc:sldLayoutMkLst>
        </pc:sldLayoutChg>
        <pc:sldLayoutChg chg="add replId">
          <pc:chgData name="" userId="" providerId="" clId="Web-{FE6127AD-5878-4742-931C-3E9EF36D10FC}" dt="2025-09-08T19:34:43.411" v="0" actId="34807"/>
          <pc:sldLayoutMkLst>
            <pc:docMk/>
            <pc:sldMasterMk cId="3879579491" sldId="2147483648"/>
            <pc:sldLayoutMk cId="2129122636" sldId="2147483710"/>
          </pc:sldLayoutMkLst>
        </pc:sldLayoutChg>
        <pc:sldLayoutChg chg="add replId">
          <pc:chgData name="" userId="" providerId="" clId="Web-{FE6127AD-5878-4742-931C-3E9EF36D10FC}" dt="2025-09-08T19:34:43.411" v="0" actId="34807"/>
          <pc:sldLayoutMkLst>
            <pc:docMk/>
            <pc:sldMasterMk cId="3879579491" sldId="2147483648"/>
            <pc:sldLayoutMk cId="181179420" sldId="2147483711"/>
          </pc:sldLayoutMkLst>
        </pc:sldLayoutChg>
        <pc:sldLayoutChg chg="add replId">
          <pc:chgData name="" userId="" providerId="" clId="Web-{FE6127AD-5878-4742-931C-3E9EF36D10FC}" dt="2025-09-08T19:34:43.411" v="0" actId="34807"/>
          <pc:sldLayoutMkLst>
            <pc:docMk/>
            <pc:sldMasterMk cId="3879579491" sldId="2147483648"/>
            <pc:sldLayoutMk cId="4108015533" sldId="2147483712"/>
          </pc:sldLayoutMkLst>
        </pc:sldLayoutChg>
        <pc:sldLayoutChg chg="add replId">
          <pc:chgData name="" userId="" providerId="" clId="Web-{FE6127AD-5878-4742-931C-3E9EF36D10FC}" dt="2025-09-08T19:34:43.411" v="0" actId="34807"/>
          <pc:sldLayoutMkLst>
            <pc:docMk/>
            <pc:sldMasterMk cId="3879579491" sldId="2147483648"/>
            <pc:sldLayoutMk cId="1698869940" sldId="2147483713"/>
          </pc:sldLayoutMkLst>
        </pc:sldLayoutChg>
        <pc:sldLayoutChg chg="add replId">
          <pc:chgData name="" userId="" providerId="" clId="Web-{FE6127AD-5878-4742-931C-3E9EF36D10FC}" dt="2025-09-08T19:34:43.411" v="0" actId="34807"/>
          <pc:sldLayoutMkLst>
            <pc:docMk/>
            <pc:sldMasterMk cId="3879579491" sldId="2147483648"/>
            <pc:sldLayoutMk cId="2746292650" sldId="2147483714"/>
          </pc:sldLayoutMkLst>
        </pc:sldLayoutChg>
        <pc:sldLayoutChg chg="add replId">
          <pc:chgData name="" userId="" providerId="" clId="Web-{FE6127AD-5878-4742-931C-3E9EF36D10FC}" dt="2025-09-08T19:34:43.411" v="0" actId="34807"/>
          <pc:sldLayoutMkLst>
            <pc:docMk/>
            <pc:sldMasterMk cId="3879579491" sldId="2147483648"/>
            <pc:sldLayoutMk cId="683737773" sldId="2147483715"/>
          </pc:sldLayoutMkLst>
        </pc:sldLayoutChg>
        <pc:sldLayoutChg chg="add replId">
          <pc:chgData name="" userId="" providerId="" clId="Web-{FE6127AD-5878-4742-931C-3E9EF36D10FC}" dt="2025-09-08T19:34:43.411" v="0" actId="34807"/>
          <pc:sldLayoutMkLst>
            <pc:docMk/>
            <pc:sldMasterMk cId="3879579491" sldId="2147483648"/>
            <pc:sldLayoutMk cId="685168779" sldId="2147483716"/>
          </pc:sldLayoutMkLst>
        </pc:sldLayoutChg>
        <pc:sldLayoutChg chg="add replId">
          <pc:chgData name="" userId="" providerId="" clId="Web-{FE6127AD-5878-4742-931C-3E9EF36D10FC}" dt="2025-09-08T19:34:43.411" v="0" actId="34807"/>
          <pc:sldLayoutMkLst>
            <pc:docMk/>
            <pc:sldMasterMk cId="3879579491" sldId="2147483648"/>
            <pc:sldLayoutMk cId="1712508225" sldId="2147483717"/>
          </pc:sldLayoutMkLst>
        </pc:sldLayoutChg>
      </pc:sldMasterChg>
      <pc:sldMasterChg chg="del delSldLayout">
        <pc:chgData name="" userId="" providerId="" clId="Web-{FE6127AD-5878-4742-931C-3E9EF36D10FC}" dt="2025-09-08T19:34:43.411" v="0" actId="34807"/>
        <pc:sldMasterMkLst>
          <pc:docMk/>
          <pc:sldMasterMk cId="2460954070" sldId="2147483660"/>
        </pc:sldMasterMkLst>
        <pc:sldLayoutChg chg="del">
          <pc:chgData name="" userId="" providerId="" clId="Web-{FE6127AD-5878-4742-931C-3E9EF36D10FC}" dt="2025-09-08T19:34:43.411" v="0" actId="34807"/>
          <pc:sldLayoutMkLst>
            <pc:docMk/>
            <pc:sldMasterMk cId="2460954070" sldId="2147483660"/>
            <pc:sldLayoutMk cId="2385387890" sldId="2147483661"/>
          </pc:sldLayoutMkLst>
        </pc:sldLayoutChg>
        <pc:sldLayoutChg chg="del">
          <pc:chgData name="" userId="" providerId="" clId="Web-{FE6127AD-5878-4742-931C-3E9EF36D10FC}" dt="2025-09-08T19:34:43.411" v="0" actId="34807"/>
          <pc:sldLayoutMkLst>
            <pc:docMk/>
            <pc:sldMasterMk cId="2460954070" sldId="2147483660"/>
            <pc:sldLayoutMk cId="949138452" sldId="2147483662"/>
          </pc:sldLayoutMkLst>
        </pc:sldLayoutChg>
        <pc:sldLayoutChg chg="del">
          <pc:chgData name="" userId="" providerId="" clId="Web-{FE6127AD-5878-4742-931C-3E9EF36D10FC}" dt="2025-09-08T19:34:43.411" v="0" actId="34807"/>
          <pc:sldLayoutMkLst>
            <pc:docMk/>
            <pc:sldMasterMk cId="2460954070" sldId="2147483660"/>
            <pc:sldLayoutMk cId="2591524520" sldId="2147483663"/>
          </pc:sldLayoutMkLst>
        </pc:sldLayoutChg>
        <pc:sldLayoutChg chg="del">
          <pc:chgData name="" userId="" providerId="" clId="Web-{FE6127AD-5878-4742-931C-3E9EF36D10FC}" dt="2025-09-08T19:34:43.411" v="0" actId="34807"/>
          <pc:sldLayoutMkLst>
            <pc:docMk/>
            <pc:sldMasterMk cId="2460954070" sldId="2147483660"/>
            <pc:sldLayoutMk cId="1203092039" sldId="2147483664"/>
          </pc:sldLayoutMkLst>
        </pc:sldLayoutChg>
        <pc:sldLayoutChg chg="del">
          <pc:chgData name="" userId="" providerId="" clId="Web-{FE6127AD-5878-4742-931C-3E9EF36D10FC}" dt="2025-09-08T19:34:43.411" v="0" actId="34807"/>
          <pc:sldLayoutMkLst>
            <pc:docMk/>
            <pc:sldMasterMk cId="2460954070" sldId="2147483660"/>
            <pc:sldLayoutMk cId="3733172339" sldId="2147483665"/>
          </pc:sldLayoutMkLst>
        </pc:sldLayoutChg>
        <pc:sldLayoutChg chg="del">
          <pc:chgData name="" userId="" providerId="" clId="Web-{FE6127AD-5878-4742-931C-3E9EF36D10FC}" dt="2025-09-08T19:34:43.411" v="0" actId="34807"/>
          <pc:sldLayoutMkLst>
            <pc:docMk/>
            <pc:sldMasterMk cId="2460954070" sldId="2147483660"/>
            <pc:sldLayoutMk cId="3210312558" sldId="2147483666"/>
          </pc:sldLayoutMkLst>
        </pc:sldLayoutChg>
        <pc:sldLayoutChg chg="del">
          <pc:chgData name="" userId="" providerId="" clId="Web-{FE6127AD-5878-4742-931C-3E9EF36D10FC}" dt="2025-09-08T19:34:43.411" v="0" actId="34807"/>
          <pc:sldLayoutMkLst>
            <pc:docMk/>
            <pc:sldMasterMk cId="2460954070" sldId="2147483660"/>
            <pc:sldLayoutMk cId="3146388984" sldId="2147483667"/>
          </pc:sldLayoutMkLst>
        </pc:sldLayoutChg>
        <pc:sldLayoutChg chg="del">
          <pc:chgData name="" userId="" providerId="" clId="Web-{FE6127AD-5878-4742-931C-3E9EF36D10FC}" dt="2025-09-08T19:34:43.411" v="0" actId="34807"/>
          <pc:sldLayoutMkLst>
            <pc:docMk/>
            <pc:sldMasterMk cId="2460954070" sldId="2147483660"/>
            <pc:sldLayoutMk cId="3171841454" sldId="2147483668"/>
          </pc:sldLayoutMkLst>
        </pc:sldLayoutChg>
        <pc:sldLayoutChg chg="del">
          <pc:chgData name="" userId="" providerId="" clId="Web-{FE6127AD-5878-4742-931C-3E9EF36D10FC}" dt="2025-09-08T19:34:43.411" v="0" actId="34807"/>
          <pc:sldLayoutMkLst>
            <pc:docMk/>
            <pc:sldMasterMk cId="2460954070" sldId="2147483660"/>
            <pc:sldLayoutMk cId="1718958274" sldId="2147483669"/>
          </pc:sldLayoutMkLst>
        </pc:sldLayoutChg>
        <pc:sldLayoutChg chg="del">
          <pc:chgData name="" userId="" providerId="" clId="Web-{FE6127AD-5878-4742-931C-3E9EF36D10FC}" dt="2025-09-08T19:34:43.411" v="0" actId="34807"/>
          <pc:sldLayoutMkLst>
            <pc:docMk/>
            <pc:sldMasterMk cId="2460954070" sldId="2147483660"/>
            <pc:sldLayoutMk cId="2202905451" sldId="2147483670"/>
          </pc:sldLayoutMkLst>
        </pc:sldLayoutChg>
        <pc:sldLayoutChg chg="del">
          <pc:chgData name="" userId="" providerId="" clId="Web-{FE6127AD-5878-4742-931C-3E9EF36D10FC}" dt="2025-09-08T19:34:43.411" v="0" actId="34807"/>
          <pc:sldLayoutMkLst>
            <pc:docMk/>
            <pc:sldMasterMk cId="2460954070" sldId="2147483660"/>
            <pc:sldLayoutMk cId="3479445657"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E99D1-2EFD-4E8B-8C58-DF1C86EA98EC}" type="datetimeFigureOut">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E1049-8F82-41AD-991A-72DD91E7D6AE}" type="slidenum">
              <a:t>‹#›</a:t>
            </a:fld>
            <a:endParaRPr lang="en-US"/>
          </a:p>
        </p:txBody>
      </p:sp>
    </p:spTree>
    <p:extLst>
      <p:ext uri="{BB962C8B-B14F-4D97-AF65-F5344CB8AC3E}">
        <p14:creationId xmlns:p14="http://schemas.microsoft.com/office/powerpoint/2010/main" val="1375939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DD0AAC5F-85AD-4D9F-B52D-C0C09EE3B2A7}" type="slidenum">
              <a:t>1</a:t>
            </a:fld>
            <a:endParaRPr lang="en-US"/>
          </a:p>
        </p:txBody>
      </p:sp>
    </p:spTree>
    <p:extLst>
      <p:ext uri="{BB962C8B-B14F-4D97-AF65-F5344CB8AC3E}">
        <p14:creationId xmlns:p14="http://schemas.microsoft.com/office/powerpoint/2010/main" val="100271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Working with Intents</a:t>
            </a:r>
          </a:p>
        </p:txBody>
      </p:sp>
      <p:sp>
        <p:nvSpPr>
          <p:cNvPr id="4" name="Slide Number Placeholder 3"/>
          <p:cNvSpPr>
            <a:spLocks noGrp="1"/>
          </p:cNvSpPr>
          <p:nvPr>
            <p:ph type="sldNum" sz="quarter" idx="5"/>
          </p:nvPr>
        </p:nvSpPr>
        <p:spPr/>
        <p:txBody>
          <a:bodyPr/>
          <a:lstStyle/>
          <a:p>
            <a:fld id="{DD0AAC5F-85AD-4D9F-B52D-C0C09EE3B2A7}" type="slidenum">
              <a:t>2</a:t>
            </a:fld>
            <a:endParaRPr lang="en-US"/>
          </a:p>
        </p:txBody>
      </p:sp>
    </p:spTree>
    <p:extLst>
      <p:ext uri="{BB962C8B-B14F-4D97-AF65-F5344CB8AC3E}">
        <p14:creationId xmlns:p14="http://schemas.microsoft.com/office/powerpoint/2010/main" val="3691047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Android development, intents are messaging objects used to request an action from another app component. They serve as a fundamental mechanism for communication between different components such as activities, services, and broadcast receivers. Intents can be used to start a new activity, initiate a service, or deliver a broadcast. There are two primary types of intents: explicit and implicit. Explicit intents specify the exact component to start, making them ideal for internal app navigation. Implicit intents, on the other hand, declare a general action to be performed, allowing the system to determine the appropriate component to handle the request. This flexibility enables developers to create dynamic and interactive applications that can seamlessly integrate with other apps and system components. Understanding how to work with intents is crucial for building responsive and modular Android applications.</a:t>
            </a:r>
          </a:p>
        </p:txBody>
      </p:sp>
      <p:sp>
        <p:nvSpPr>
          <p:cNvPr id="4" name="Slide Number Placeholder 3"/>
          <p:cNvSpPr>
            <a:spLocks noGrp="1"/>
          </p:cNvSpPr>
          <p:nvPr>
            <p:ph type="sldNum" sz="quarter" idx="5"/>
          </p:nvPr>
        </p:nvSpPr>
        <p:spPr/>
        <p:txBody>
          <a:bodyPr/>
          <a:lstStyle/>
          <a:p>
            <a:fld id="{DD0AAC5F-85AD-4D9F-B52D-C0C09EE3B2A7}" type="slidenum">
              <a:t>3</a:t>
            </a:fld>
            <a:endParaRPr lang="en-US"/>
          </a:p>
        </p:txBody>
      </p:sp>
    </p:spTree>
    <p:extLst>
      <p:ext uri="{BB962C8B-B14F-4D97-AF65-F5344CB8AC3E}">
        <p14:creationId xmlns:p14="http://schemas.microsoft.com/office/powerpoint/2010/main" val="189799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Explicit Intents, Creating Apps with Multiple Activities</a:t>
            </a:r>
          </a:p>
        </p:txBody>
      </p:sp>
      <p:sp>
        <p:nvSpPr>
          <p:cNvPr id="4" name="Slide Number Placeholder 3"/>
          <p:cNvSpPr>
            <a:spLocks noGrp="1"/>
          </p:cNvSpPr>
          <p:nvPr>
            <p:ph type="sldNum" sz="quarter" idx="5"/>
          </p:nvPr>
        </p:nvSpPr>
        <p:spPr/>
        <p:txBody>
          <a:bodyPr/>
          <a:lstStyle/>
          <a:p>
            <a:fld id="{DD0AAC5F-85AD-4D9F-B52D-C0C09EE3B2A7}" type="slidenum">
              <a:t>4</a:t>
            </a:fld>
            <a:endParaRPr lang="en-US"/>
          </a:p>
        </p:txBody>
      </p:sp>
    </p:spTree>
    <p:extLst>
      <p:ext uri="{BB962C8B-B14F-4D97-AF65-F5344CB8AC3E}">
        <p14:creationId xmlns:p14="http://schemas.microsoft.com/office/powerpoint/2010/main" val="45170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Explicit intents are used in Android to launch a specific activity or component within the same application. This type of intent clearly defines the target component by its class name, ensuring that the intended activity is started. For example, in Java, an explicit intent can be created using: Intent intent = new Intent(CurrentActivity.this, TargetActivity.class); followed by startActivity(intent);. In Kotlin, the equivalent code is: val intent = Intent(this, TargetActivity::class.java) followed by startActivity(intent). These intents are particularly useful when navigating between different screens or modules within an app. They provide a straightforward and reliable way to manage internal app navigation, making them a staple in multi-activity applications. Developers must ensure that the target activity is declared in the AndroidManifest.xml file to enable proper execution.</a:t>
            </a:r>
          </a:p>
        </p:txBody>
      </p:sp>
      <p:sp>
        <p:nvSpPr>
          <p:cNvPr id="4" name="Slide Number Placeholder 3"/>
          <p:cNvSpPr>
            <a:spLocks noGrp="1"/>
          </p:cNvSpPr>
          <p:nvPr>
            <p:ph type="sldNum" sz="quarter" idx="5"/>
          </p:nvPr>
        </p:nvSpPr>
        <p:spPr/>
        <p:txBody>
          <a:bodyPr/>
          <a:lstStyle/>
          <a:p>
            <a:fld id="{DD0AAC5F-85AD-4D9F-B52D-C0C09EE3B2A7}" type="slidenum">
              <a:t>5</a:t>
            </a:fld>
            <a:endParaRPr lang="en-US"/>
          </a:p>
        </p:txBody>
      </p:sp>
    </p:spTree>
    <p:extLst>
      <p:ext uri="{BB962C8B-B14F-4D97-AF65-F5344CB8AC3E}">
        <p14:creationId xmlns:p14="http://schemas.microsoft.com/office/powerpoint/2010/main" val="343643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Creating Android applications with multiple activities involves defining each activity in the AndroidManifest.xml file and using explicit intents to navigate between them. This approach allows developers to modularize their applications, separating different functionalities into distinct screens. For instance, a login screen, dashboard, and settings page can each be implemented as separate activities. To declare an activity in the manifest, use: &lt;activity android:name=".TargetActivity" /&gt;. Navigation between activities is achieved using explicit intents, such as: Intent intent = new Intent(this, TargetActivity.class); startActivity(intent);. This structure enhances code organization and maintainability. It also improves user experience by providing clear and logical transitions between different parts of the application. Proper management of activity lifecycle and data passing between activities is essential for seamless operation.</a:t>
            </a:r>
          </a:p>
        </p:txBody>
      </p:sp>
      <p:sp>
        <p:nvSpPr>
          <p:cNvPr id="4" name="Slide Number Placeholder 3"/>
          <p:cNvSpPr>
            <a:spLocks noGrp="1"/>
          </p:cNvSpPr>
          <p:nvPr>
            <p:ph type="sldNum" sz="quarter" idx="5"/>
          </p:nvPr>
        </p:nvSpPr>
        <p:spPr/>
        <p:txBody>
          <a:bodyPr/>
          <a:lstStyle/>
          <a:p>
            <a:fld id="{DD0AAC5F-85AD-4D9F-B52D-C0C09EE3B2A7}" type="slidenum">
              <a:t>6</a:t>
            </a:fld>
            <a:endParaRPr lang="en-US"/>
          </a:p>
        </p:txBody>
      </p:sp>
    </p:spTree>
    <p:extLst>
      <p:ext uri="{BB962C8B-B14F-4D97-AF65-F5344CB8AC3E}">
        <p14:creationId xmlns:p14="http://schemas.microsoft.com/office/powerpoint/2010/main" val="951082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Implicit Intents</a:t>
            </a:r>
          </a:p>
        </p:txBody>
      </p:sp>
      <p:sp>
        <p:nvSpPr>
          <p:cNvPr id="4" name="Slide Number Placeholder 3"/>
          <p:cNvSpPr>
            <a:spLocks noGrp="1"/>
          </p:cNvSpPr>
          <p:nvPr>
            <p:ph type="sldNum" sz="quarter" idx="5"/>
          </p:nvPr>
        </p:nvSpPr>
        <p:spPr/>
        <p:txBody>
          <a:bodyPr/>
          <a:lstStyle/>
          <a:p>
            <a:fld id="{DD0AAC5F-85AD-4D9F-B52D-C0C09EE3B2A7}" type="slidenum">
              <a:t>7</a:t>
            </a:fld>
            <a:endParaRPr lang="en-US"/>
          </a:p>
        </p:txBody>
      </p:sp>
    </p:spTree>
    <p:extLst>
      <p:ext uri="{BB962C8B-B14F-4D97-AF65-F5344CB8AC3E}">
        <p14:creationId xmlns:p14="http://schemas.microsoft.com/office/powerpoint/2010/main" val="161795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Implicit intents in Android are used to perform actions without specifying the exact component to handle the request. Instead, they declare a general action, such as viewing a webpage or capturing a photo, and rely on the system to find a suitable component. For example, to open a URL in a browser, use: Intent intent = new Intent(Intent.ACTION_VIEW); intent.setData(Uri.parse("https://www.example.com")); startActivity(intent);. In Kotlin, this can be written as: val intent = Intent(Intent.ACTION_VIEW, Uri.parse("https://www.example.com")); startActivity(intent). Implicit intents enable apps to interact with other applications and system services, promoting reusability and integration. They are essential for tasks like sharing content, opening maps, or sending emails. Developers must ensure that the intent includes sufficient information for the system to resolve it and that appropriate permissions are declared when necessary.</a:t>
            </a:r>
          </a:p>
        </p:txBody>
      </p:sp>
      <p:sp>
        <p:nvSpPr>
          <p:cNvPr id="4" name="Slide Number Placeholder 3"/>
          <p:cNvSpPr>
            <a:spLocks noGrp="1"/>
          </p:cNvSpPr>
          <p:nvPr>
            <p:ph type="sldNum" sz="quarter" idx="5"/>
          </p:nvPr>
        </p:nvSpPr>
        <p:spPr/>
        <p:txBody>
          <a:bodyPr/>
          <a:lstStyle/>
          <a:p>
            <a:fld id="{DD0AAC5F-85AD-4D9F-B52D-C0C09EE3B2A7}" type="slidenum">
              <a:t>8</a:t>
            </a:fld>
            <a:endParaRPr lang="en-US"/>
          </a:p>
        </p:txBody>
      </p:sp>
    </p:spTree>
    <p:extLst>
      <p:ext uri="{BB962C8B-B14F-4D97-AF65-F5344CB8AC3E}">
        <p14:creationId xmlns:p14="http://schemas.microsoft.com/office/powerpoint/2010/main" val="21728931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685800" y="240410"/>
            <a:ext cx="10813067" cy="783835"/>
          </a:xfrm>
        </p:spPr>
        <p:txBody>
          <a:bodyPr vert="horz" lIns="91440" tIns="45720" rIns="91440" bIns="45720" rtlCol="0" anchor="b">
            <a:normAutofit/>
          </a:bodyPr>
          <a:lstStyle>
            <a:lvl1pPr>
              <a:defRPr lang="en-US" sz="3600" dirty="0">
                <a:solidFill>
                  <a:schemeClr val="tx2">
                    <a:alpha val="90000"/>
                  </a:schemeClr>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685800" y="998185"/>
            <a:ext cx="10813067" cy="541508"/>
          </a:xfrm>
        </p:spPr>
        <p:txBody>
          <a:bodyPr vert="horz" lIns="91440" tIns="45720" rIns="91440" bIns="45720" rtlCol="0">
            <a:normAutofit/>
          </a:bodyPr>
          <a:lstStyle>
            <a:lvl1pPr marL="0" indent="0">
              <a:buNone/>
              <a:defRPr lang="en-US" dirty="0"/>
            </a:lvl1pPr>
          </a:lstStyle>
          <a:p>
            <a:pPr lvl="0"/>
            <a:r>
              <a:rPr lang="en-US"/>
              <a:t>Click to edit Master subtitle style</a:t>
            </a:r>
          </a:p>
        </p:txBody>
      </p:sp>
      <p:sp>
        <p:nvSpPr>
          <p:cNvPr id="16" name="Picture Placeholder 15">
            <a:extLst>
              <a:ext uri="{FF2B5EF4-FFF2-40B4-BE49-F238E27FC236}">
                <a16:creationId xmlns:a16="http://schemas.microsoft.com/office/drawing/2014/main" id="{569E8996-63F9-282F-EB89-823A9E405F96}"/>
              </a:ext>
            </a:extLst>
          </p:cNvPr>
          <p:cNvSpPr>
            <a:spLocks noGrp="1"/>
          </p:cNvSpPr>
          <p:nvPr>
            <p:ph type="pic" sz="quarter" idx="13" hasCustomPrompt="1"/>
          </p:nvPr>
        </p:nvSpPr>
        <p:spPr>
          <a:xfrm>
            <a:off x="462974" y="1606318"/>
            <a:ext cx="11268845" cy="4791456"/>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8B12FF42-78AA-43B7-BE38-617D6A986F75}" type="datetime1">
              <a:rPr lang="en-US" smtClean="0"/>
              <a:t>9/8/2025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FFFC4771-5A22-2E68-AB04-0949D0A15B66}"/>
              </a:ext>
            </a:extLst>
          </p:cNvPr>
          <p:cNvCxnSpPr>
            <a:cxnSpLocks/>
          </p:cNvCxnSpPr>
          <p:nvPr/>
        </p:nvCxnSpPr>
        <p:spPr>
          <a:xfrm flipH="1">
            <a:off x="0" y="159971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A95C5A-6D75-9E1D-C459-7F2022E84F55}"/>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D5AC1-9F96-A868-7F45-523BF1A45E7C}"/>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0E1F764-5B01-7711-9CF1-7EA13A629701}"/>
              </a:ext>
            </a:extLst>
          </p:cNvPr>
          <p:cNvCxnSpPr>
            <a:cxnSpLocks/>
          </p:cNvCxnSpPr>
          <p:nvPr/>
        </p:nvCxnSpPr>
        <p:spPr>
          <a:xfrm flipH="1">
            <a:off x="0" y="6396171"/>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41731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2">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BE01F4-F5E6-FB52-8FEA-5927DFC8AA7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C6DA0-2CB8-AFC5-DB06-AB9235983979}"/>
              </a:ext>
            </a:extLst>
          </p:cNvPr>
          <p:cNvSpPr>
            <a:spLocks noGrp="1"/>
          </p:cNvSpPr>
          <p:nvPr>
            <p:ph type="title"/>
          </p:nvPr>
        </p:nvSpPr>
        <p:spPr>
          <a:xfrm>
            <a:off x="457200" y="2968607"/>
            <a:ext cx="8932653" cy="3450568"/>
          </a:xfrm>
        </p:spPr>
        <p:txBody>
          <a:bodyPr anchor="b">
            <a:normAutofit/>
          </a:bodyPr>
          <a:lstStyle>
            <a:lvl1pPr>
              <a:lnSpc>
                <a:spcPct val="80000"/>
              </a:lnSpc>
              <a:defRPr sz="6600" cap="all" baseline="0">
                <a:solidFill>
                  <a:schemeClr val="tx2">
                    <a:lumMod val="90000"/>
                    <a:alpha val="65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88E16A9F-28B9-2207-66D3-D952EB7EC876}"/>
              </a:ext>
            </a:extLst>
          </p:cNvPr>
          <p:cNvSpPr>
            <a:spLocks noGrp="1"/>
          </p:cNvSpPr>
          <p:nvPr>
            <p:ph type="body" idx="1"/>
          </p:nvPr>
        </p:nvSpPr>
        <p:spPr>
          <a:xfrm>
            <a:off x="685800" y="-789870"/>
            <a:ext cx="10515600" cy="638352"/>
          </a:xfrm>
        </p:spPr>
        <p:txBody>
          <a:bodyPr>
            <a:normAutofit/>
          </a:bodyPr>
          <a:lstStyle>
            <a:lvl1pPr marL="0" indent="0">
              <a:buNone/>
              <a:defRPr sz="2000">
                <a:solidFill>
                  <a:schemeClr val="bg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8B3F77F-C41D-1011-B9F4-A5DE814F43EF}"/>
              </a:ext>
            </a:extLst>
          </p:cNvPr>
          <p:cNvSpPr>
            <a:spLocks noGrp="1"/>
          </p:cNvSpPr>
          <p:nvPr>
            <p:ph type="ftr" sz="quarter" idx="11"/>
          </p:nvPr>
        </p:nvSpPr>
        <p:spPr>
          <a:xfrm>
            <a:off x="457200" y="6445997"/>
            <a:ext cx="3751081"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58CD507-925C-84B3-8F49-9F3B91209D8F}"/>
              </a:ext>
            </a:extLst>
          </p:cNvPr>
          <p:cNvSpPr>
            <a:spLocks noGrp="1"/>
          </p:cNvSpPr>
          <p:nvPr>
            <p:ph type="dt" sz="half" idx="10"/>
          </p:nvPr>
        </p:nvSpPr>
        <p:spPr/>
        <p:txBody>
          <a:bodyPr/>
          <a:lstStyle>
            <a:lvl1pPr>
              <a:defRPr>
                <a:solidFill>
                  <a:schemeClr val="tx2"/>
                </a:solidFill>
              </a:defRPr>
            </a:lvl1pPr>
          </a:lstStyle>
          <a:p>
            <a:fld id="{955570C2-432E-4238-AE9E-852D979BFC70}" type="datetime1">
              <a:rPr lang="en-US" smtClean="0"/>
              <a:t>9/8/2025</a:t>
            </a:fld>
            <a:endParaRPr lang="en-US"/>
          </a:p>
        </p:txBody>
      </p:sp>
      <p:sp>
        <p:nvSpPr>
          <p:cNvPr id="6" name="Slide Number Placeholder 5">
            <a:extLst>
              <a:ext uri="{FF2B5EF4-FFF2-40B4-BE49-F238E27FC236}">
                <a16:creationId xmlns:a16="http://schemas.microsoft.com/office/drawing/2014/main" id="{6C13B4AE-32E8-CAFF-4A3C-6CBE4FFFA843}"/>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9BFA0DE8-9E4B-D747-CB64-14B8DEDC02EA}"/>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5FFB35-3AE5-1BED-838E-1C6BC98721BC}"/>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905632"/>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genda">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2D18C4-A1A8-6CA4-B4A2-0E9791DC7F71}"/>
              </a:ext>
            </a:extLst>
          </p:cNvPr>
          <p:cNvSpPr/>
          <p:nvPr/>
        </p:nvSpPr>
        <p:spPr>
          <a:xfrm>
            <a:off x="0" y="0"/>
            <a:ext cx="12192000" cy="6858000"/>
          </a:xfrm>
          <a:prstGeom prst="rect">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201" y="463362"/>
            <a:ext cx="11122507" cy="1162632"/>
          </a:xfrm>
        </p:spPr>
        <p:txBody>
          <a:bodyPr anchor="ctr">
            <a:normAutofit/>
          </a:bodyPr>
          <a:lstStyle>
            <a:lvl1pPr>
              <a:defRPr sz="7200" cap="all" baseline="0">
                <a:solidFill>
                  <a:schemeClr val="accent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479085" y="2249592"/>
            <a:ext cx="6100623" cy="3787062"/>
          </a:xfrm>
        </p:spPr>
        <p:txBody>
          <a:bodyPr vert="horz" lIns="91440" tIns="45720" rIns="91440" bIns="45720" rtlCol="0">
            <a:normAutofit/>
          </a:bodyPr>
          <a:lstStyle>
            <a:lvl1pPr marL="457200" indent="-457200">
              <a:buFont typeface="+mj-lt"/>
              <a:buAutoNum type="arabicPeriod"/>
              <a:defRPr lang="en-US" sz="2000" dirty="0">
                <a:solidFill>
                  <a:schemeClr val="tx2"/>
                </a:solidFill>
              </a:defRPr>
            </a:lvl1pPr>
            <a:lvl2pPr marL="571500" indent="-342900">
              <a:buFont typeface="+mj-lt"/>
              <a:buAutoNum type="arabicPeriod"/>
              <a:defRPr lang="en-US" sz="1800" dirty="0">
                <a:solidFill>
                  <a:schemeClr val="tx2"/>
                </a:solidFill>
              </a:defRPr>
            </a:lvl2pPr>
            <a:lvl3pPr marL="800100" indent="-342900">
              <a:buFont typeface="+mj-lt"/>
              <a:buAutoNum type="arabicPeriod"/>
              <a:defRPr lang="en-US" sz="1600" dirty="0">
                <a:solidFill>
                  <a:schemeClr val="tx2"/>
                </a:solidFill>
              </a:defRPr>
            </a:lvl3pPr>
            <a:lvl4pPr marL="1028700" indent="-342900">
              <a:buFont typeface="+mj-lt"/>
              <a:buAutoNum type="arabicPeriod"/>
              <a:defRPr lang="en-US" sz="1400" dirty="0">
                <a:solidFill>
                  <a:schemeClr val="tx2"/>
                </a:solidFill>
              </a:defRPr>
            </a:lvl4pPr>
            <a:lvl5pPr marL="1257300" indent="-342900">
              <a:buFont typeface="+mj-lt"/>
              <a:buAutoNum type="arabicPeriod"/>
              <a:defRPr lang="en-US" sz="1400"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2"/>
                </a:solidFill>
              </a:defRPr>
            </a:lvl1pPr>
          </a:lstStyle>
          <a:p>
            <a:fld id="{30A4DEF6-D0A5-424B-A38E-B8028C0E0D08}" type="datetime1">
              <a:rPr lang="en-US" smtClean="0"/>
              <a:t>9/8/2025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11" name="Straight Connector 10">
            <a:extLst>
              <a:ext uri="{FF2B5EF4-FFF2-40B4-BE49-F238E27FC236}">
                <a16:creationId xmlns:a16="http://schemas.microsoft.com/office/drawing/2014/main" id="{F06406B2-3637-5849-867E-A0ADC9D9DDA5}"/>
              </a:ext>
            </a:extLst>
          </p:cNvPr>
          <p:cNvCxnSpPr>
            <a:cxnSpLocks/>
          </p:cNvCxnSpPr>
          <p:nvPr/>
        </p:nvCxnSpPr>
        <p:spPr>
          <a:xfrm flipH="1">
            <a:off x="0" y="1822345"/>
            <a:ext cx="12192000" cy="0"/>
          </a:xfrm>
          <a:prstGeom prst="line">
            <a:avLst/>
          </a:prstGeom>
          <a:ln w="12700">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E47964-42E3-09B6-4B3F-96D1060D072B}"/>
              </a:ext>
            </a:extLst>
          </p:cNvPr>
          <p:cNvCxnSpPr>
            <a:cxnSpLocks/>
          </p:cNvCxnSpPr>
          <p:nvPr/>
        </p:nvCxnSpPr>
        <p:spPr>
          <a:xfrm flipH="1">
            <a:off x="0" y="6398068"/>
            <a:ext cx="12192000" cy="0"/>
          </a:xfrm>
          <a:prstGeom prst="line">
            <a:avLst/>
          </a:prstGeom>
          <a:ln w="9525">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4178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8E6B6D-2F30-4BA9-2B55-62940E3BFCA3}"/>
              </a:ext>
            </a:extLst>
          </p:cNvPr>
          <p:cNvSpPr/>
          <p:nvPr/>
        </p:nvSpPr>
        <p:spPr>
          <a:xfrm>
            <a:off x="0" y="0"/>
            <a:ext cx="12192000" cy="6858000"/>
          </a:xfrm>
          <a:prstGeom prst="rect">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201" y="1118941"/>
            <a:ext cx="6565392" cy="5200516"/>
          </a:xfrm>
        </p:spPr>
        <p:txBody>
          <a:bodyPr anchor="b">
            <a:normAutofit/>
          </a:bodyPr>
          <a:lstStyle>
            <a:lvl1pPr>
              <a:lnSpc>
                <a:spcPct val="80000"/>
              </a:lnSpc>
              <a:defRPr sz="8000" cap="all" baseline="0">
                <a:solidFill>
                  <a:schemeClr val="accent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857689" y="532759"/>
            <a:ext cx="3877110" cy="5463437"/>
          </a:xfrm>
        </p:spPr>
        <p:txBody>
          <a:bodyPr vert="horz" lIns="91440" tIns="45720" rIns="91440" bIns="45720" rtlCol="0">
            <a:normAutofit/>
          </a:bodyPr>
          <a:lstStyle>
            <a:lvl1pPr marL="457200" indent="-457200">
              <a:buFont typeface="+mj-lt"/>
              <a:buAutoNum type="arabicPeriod"/>
              <a:defRPr lang="en-US" sz="1800" dirty="0">
                <a:solidFill>
                  <a:schemeClr val="tx2"/>
                </a:solidFill>
              </a:defRPr>
            </a:lvl1pPr>
            <a:lvl2pPr marL="571500" indent="-342900">
              <a:buFont typeface="+mj-lt"/>
              <a:buAutoNum type="arabicPeriod"/>
              <a:defRPr lang="en-US" sz="1600" dirty="0">
                <a:solidFill>
                  <a:schemeClr val="tx2"/>
                </a:solidFill>
              </a:defRPr>
            </a:lvl2pPr>
            <a:lvl3pPr marL="800100" indent="-342900">
              <a:buFont typeface="+mj-lt"/>
              <a:buAutoNum type="arabicPeriod"/>
              <a:defRPr lang="en-US" sz="1600" dirty="0">
                <a:solidFill>
                  <a:schemeClr val="tx2"/>
                </a:solidFill>
              </a:defRPr>
            </a:lvl3pPr>
            <a:lvl4pPr marL="1028700" indent="-342900">
              <a:buFont typeface="+mj-lt"/>
              <a:buAutoNum type="arabicPeriod"/>
              <a:defRPr lang="en-US" sz="1400" dirty="0">
                <a:solidFill>
                  <a:schemeClr val="tx2"/>
                </a:solidFill>
              </a:defRPr>
            </a:lvl4pPr>
            <a:lvl5pPr marL="1257300" indent="-342900">
              <a:buFont typeface="+mj-lt"/>
              <a:buAutoNum type="arabicPeriod"/>
              <a:defRPr lang="en-US" sz="1400"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2"/>
                </a:solidFill>
              </a:defRPr>
            </a:lvl1pPr>
          </a:lstStyle>
          <a:p>
            <a:fld id="{AC46AD62-1AB6-4EFB-8DBD-6D00C7B465F9}" type="datetime1">
              <a:rPr lang="en-US" smtClean="0"/>
              <a:t>9/8/2025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15" name="Straight Connector 14">
            <a:extLst>
              <a:ext uri="{FF2B5EF4-FFF2-40B4-BE49-F238E27FC236}">
                <a16:creationId xmlns:a16="http://schemas.microsoft.com/office/drawing/2014/main" id="{40E47964-42E3-09B6-4B3F-96D1060D072B}"/>
              </a:ext>
            </a:extLst>
          </p:cNvPr>
          <p:cNvCxnSpPr>
            <a:cxnSpLocks/>
          </p:cNvCxnSpPr>
          <p:nvPr/>
        </p:nvCxnSpPr>
        <p:spPr>
          <a:xfrm flipH="1">
            <a:off x="0" y="6398068"/>
            <a:ext cx="12192000" cy="0"/>
          </a:xfrm>
          <a:prstGeom prst="line">
            <a:avLst/>
          </a:prstGeom>
          <a:ln w="9525">
            <a:solidFill>
              <a:schemeClr val="tx1">
                <a:lumMod val="75000"/>
                <a:lumOff val="2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DD64E6-257D-65B2-D2A7-6A1002E1E580}"/>
              </a:ext>
            </a:extLst>
          </p:cNvPr>
          <p:cNvCxnSpPr>
            <a:cxnSpLocks/>
          </p:cNvCxnSpPr>
          <p:nvPr/>
        </p:nvCxnSpPr>
        <p:spPr>
          <a:xfrm>
            <a:off x="740049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04971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D0A563-F018-FFF1-B911-D69E42CEEAA5}"/>
              </a:ext>
            </a:extLst>
          </p:cNvPr>
          <p:cNvSpPr/>
          <p:nvPr/>
        </p:nvSpPr>
        <p:spPr>
          <a:xfrm>
            <a:off x="0" y="0"/>
            <a:ext cx="12192000" cy="6858000"/>
          </a:xfrm>
          <a:prstGeom prst="rect">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201" y="463362"/>
            <a:ext cx="11130279" cy="1162632"/>
          </a:xfrm>
        </p:spPr>
        <p:txBody>
          <a:bodyPr anchor="ctr">
            <a:normAutofit/>
          </a:bodyPr>
          <a:lstStyle>
            <a:lvl1pPr>
              <a:defRPr sz="7200" cap="all" baseline="0">
                <a:solidFill>
                  <a:schemeClr val="accent1"/>
                </a:solidFill>
              </a:defRPr>
            </a:lvl1pPr>
          </a:lstStyle>
          <a:p>
            <a:r>
              <a:rPr lang="en-US"/>
              <a:t>Click to edit Master title style</a:t>
            </a:r>
          </a:p>
        </p:txBody>
      </p:sp>
      <p:sp>
        <p:nvSpPr>
          <p:cNvPr id="8" name="Picture Placeholder 7">
            <a:extLst>
              <a:ext uri="{FF2B5EF4-FFF2-40B4-BE49-F238E27FC236}">
                <a16:creationId xmlns:a16="http://schemas.microsoft.com/office/drawing/2014/main" id="{5DA2B1BE-7DDF-C8B4-6A46-21B5A0257D08}"/>
              </a:ext>
            </a:extLst>
          </p:cNvPr>
          <p:cNvSpPr>
            <a:spLocks noGrp="1"/>
          </p:cNvSpPr>
          <p:nvPr>
            <p:ph type="pic" sz="quarter" idx="14" hasCustomPrompt="1"/>
          </p:nvPr>
        </p:nvSpPr>
        <p:spPr>
          <a:xfrm>
            <a:off x="-8364" y="1830708"/>
            <a:ext cx="5321063" cy="4563927"/>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846552" y="2191025"/>
            <a:ext cx="5733156" cy="3894807"/>
          </a:xfrm>
        </p:spPr>
        <p:txBody>
          <a:bodyPr vert="horz" lIns="91440" tIns="45720" rIns="91440" bIns="45720" rtlCol="0">
            <a:normAutofit/>
          </a:bodyPr>
          <a:lstStyle>
            <a:lvl1pPr marL="457200" indent="-457200">
              <a:buFont typeface="+mj-lt"/>
              <a:buAutoNum type="arabicPeriod"/>
              <a:defRPr lang="en-US" sz="2000" dirty="0">
                <a:solidFill>
                  <a:schemeClr val="tx2"/>
                </a:solidFill>
              </a:defRPr>
            </a:lvl1pPr>
            <a:lvl2pPr marL="571500" indent="-342900">
              <a:buFont typeface="+mj-lt"/>
              <a:buAutoNum type="arabicPeriod"/>
              <a:defRPr lang="en-US" sz="1800" dirty="0">
                <a:solidFill>
                  <a:schemeClr val="tx2"/>
                </a:solidFill>
              </a:defRPr>
            </a:lvl2pPr>
            <a:lvl3pPr marL="800100" indent="-342900">
              <a:buFont typeface="+mj-lt"/>
              <a:buAutoNum type="arabicPeriod"/>
              <a:defRPr lang="en-US" sz="1600" dirty="0">
                <a:solidFill>
                  <a:schemeClr val="tx2"/>
                </a:solidFill>
              </a:defRPr>
            </a:lvl3pPr>
            <a:lvl4pPr marL="1028700" indent="-342900">
              <a:buFont typeface="+mj-lt"/>
              <a:buAutoNum type="arabicPeriod"/>
              <a:defRPr lang="en-US" sz="1400" dirty="0">
                <a:solidFill>
                  <a:schemeClr val="tx2"/>
                </a:solidFill>
              </a:defRPr>
            </a:lvl4pPr>
            <a:lvl5pPr marL="1257300" indent="-342900">
              <a:buFont typeface="+mj-lt"/>
              <a:buAutoNum type="arabicPeriod"/>
              <a:defRPr lang="en-US" sz="1400"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2"/>
                </a:solidFill>
              </a:defRPr>
            </a:lvl1pPr>
          </a:lstStyle>
          <a:p>
            <a:fld id="{2B09C6DF-0139-4F07-BF9C-4309D0C9DCA6}" type="datetime1">
              <a:rPr lang="en-US" smtClean="0"/>
              <a:t>9/8/2025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11" name="Straight Connector 10">
            <a:extLst>
              <a:ext uri="{FF2B5EF4-FFF2-40B4-BE49-F238E27FC236}">
                <a16:creationId xmlns:a16="http://schemas.microsoft.com/office/drawing/2014/main" id="{F06406B2-3637-5849-867E-A0ADC9D9DDA5}"/>
              </a:ext>
            </a:extLst>
          </p:cNvPr>
          <p:cNvCxnSpPr>
            <a:cxnSpLocks/>
          </p:cNvCxnSpPr>
          <p:nvPr/>
        </p:nvCxnSpPr>
        <p:spPr>
          <a:xfrm flipH="1">
            <a:off x="0" y="1822345"/>
            <a:ext cx="12192000" cy="0"/>
          </a:xfrm>
          <a:prstGeom prst="line">
            <a:avLst/>
          </a:prstGeom>
          <a:ln w="9525">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E47964-42E3-09B6-4B3F-96D1060D072B}"/>
              </a:ext>
            </a:extLst>
          </p:cNvPr>
          <p:cNvCxnSpPr>
            <a:cxnSpLocks/>
          </p:cNvCxnSpPr>
          <p:nvPr/>
        </p:nvCxnSpPr>
        <p:spPr>
          <a:xfrm flipH="1">
            <a:off x="0" y="6398068"/>
            <a:ext cx="12192000" cy="0"/>
          </a:xfrm>
          <a:prstGeom prst="line">
            <a:avLst/>
          </a:prstGeom>
          <a:ln w="9525">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DD64E6-257D-65B2-D2A7-6A1002E1E580}"/>
              </a:ext>
            </a:extLst>
          </p:cNvPr>
          <p:cNvCxnSpPr>
            <a:cxnSpLocks/>
          </p:cNvCxnSpPr>
          <p:nvPr/>
        </p:nvCxnSpPr>
        <p:spPr>
          <a:xfrm>
            <a:off x="5321065" y="1822345"/>
            <a:ext cx="0" cy="5035655"/>
          </a:xfrm>
          <a:prstGeom prst="line">
            <a:avLst/>
          </a:prstGeom>
          <a:ln w="9525">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8590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2919167" y="860128"/>
            <a:ext cx="6353666" cy="1711083"/>
          </a:xfrm>
        </p:spPr>
        <p:txBody>
          <a:bodyPr anchor="b">
            <a:normAutofit/>
          </a:bodyPr>
          <a:lstStyle>
            <a:lvl1pPr algn="ctr">
              <a:defRPr sz="3200">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3306618" y="3155112"/>
            <a:ext cx="5578764" cy="2442120"/>
          </a:xfrm>
        </p:spPr>
        <p:txBody>
          <a:bodyPr anchor="t"/>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BF50FAFF-A1AC-4B36-A522-D3A2BD4C7FC3}"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8" name="Straight Connector 7">
            <a:extLst>
              <a:ext uri="{FF2B5EF4-FFF2-40B4-BE49-F238E27FC236}">
                <a16:creationId xmlns:a16="http://schemas.microsoft.com/office/drawing/2014/main" id="{2682F24D-05C9-B6C7-3A94-C06130BFE9B2}"/>
              </a:ext>
            </a:extLst>
          </p:cNvPr>
          <p:cNvCxnSpPr>
            <a:cxnSpLocks/>
          </p:cNvCxnSpPr>
          <p:nvPr/>
        </p:nvCxnSpPr>
        <p:spPr>
          <a:xfrm flipH="1">
            <a:off x="0" y="2783179"/>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353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3494711" y="845617"/>
            <a:ext cx="5897862" cy="14363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3494711" y="2910484"/>
            <a:ext cx="5897862" cy="30663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4267E660-7124-4C3A-8AAA-B41D80ACF1A9}"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5" name="Straight Connector 14">
            <a:extLst>
              <a:ext uri="{FF2B5EF4-FFF2-40B4-BE49-F238E27FC236}">
                <a16:creationId xmlns:a16="http://schemas.microsoft.com/office/drawing/2014/main" id="{A1AB0C69-C415-7A7B-376B-69AA51CE6A5E}"/>
              </a:ext>
            </a:extLst>
          </p:cNvPr>
          <p:cNvCxnSpPr>
            <a:cxnSpLocks/>
          </p:cNvCxnSpPr>
          <p:nvPr/>
        </p:nvCxnSpPr>
        <p:spPr>
          <a:xfrm flipH="1">
            <a:off x="0" y="253652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FDABE4-7855-701A-F892-8CE2C6CE02A5}"/>
              </a:ext>
            </a:extLst>
          </p:cNvPr>
          <p:cNvCxnSpPr>
            <a:cxnSpLocks/>
          </p:cNvCxnSpPr>
          <p:nvPr/>
        </p:nvCxnSpPr>
        <p:spPr>
          <a:xfrm>
            <a:off x="3019559"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51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721299"/>
            <a:ext cx="3689927" cy="1486906"/>
          </a:xfrm>
        </p:spPr>
        <p:txBody>
          <a:bodyPr anchor="t"/>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904515" y="2780147"/>
            <a:ext cx="6567049" cy="3359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6F2F4876-ABF6-46E9-AABB-9093F4FF9830}"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1" name="Straight Connector 10">
            <a:extLst>
              <a:ext uri="{FF2B5EF4-FFF2-40B4-BE49-F238E27FC236}">
                <a16:creationId xmlns:a16="http://schemas.microsoft.com/office/drawing/2014/main" id="{4BF5C1EC-3A2D-2E51-65A6-6155B3776C4A}"/>
              </a:ext>
            </a:extLst>
          </p:cNvPr>
          <p:cNvCxnSpPr>
            <a:cxnSpLocks/>
          </p:cNvCxnSpPr>
          <p:nvPr/>
        </p:nvCxnSpPr>
        <p:spPr>
          <a:xfrm flipH="1">
            <a:off x="0" y="2397979"/>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97FEE4-9B7E-CE58-4AA3-EC6E3E1861F3}"/>
              </a:ext>
            </a:extLst>
          </p:cNvPr>
          <p:cNvCxnSpPr>
            <a:cxnSpLocks/>
          </p:cNvCxnSpPr>
          <p:nvPr/>
        </p:nvCxnSpPr>
        <p:spPr>
          <a:xfrm>
            <a:off x="4469245"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1044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360">
          <p15:clr>
            <a:srgbClr val="FBAE40"/>
          </p15:clr>
        </p15:guide>
        <p15:guide id="4" pos="2928">
          <p15:clr>
            <a:srgbClr val="FBAE40"/>
          </p15:clr>
        </p15:guide>
        <p15:guide id="5" pos="47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1163119"/>
            <a:ext cx="4152377" cy="3434657"/>
          </a:xfrm>
        </p:spPr>
        <p:txBody>
          <a:bodyPr anchor="t"/>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824602" y="1153691"/>
            <a:ext cx="5496988" cy="45683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64D7CF1F-58DF-43AF-921D-9C5F21D87011}"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0" name="Straight Connector 9">
            <a:extLst>
              <a:ext uri="{FF2B5EF4-FFF2-40B4-BE49-F238E27FC236}">
                <a16:creationId xmlns:a16="http://schemas.microsoft.com/office/drawing/2014/main" id="{E151E503-5C8D-3CDA-5CC2-A56B4F2A6193}"/>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A2129-EA91-4982-7EB1-1F590E56CA3B}"/>
              </a:ext>
            </a:extLst>
          </p:cNvPr>
          <p:cNvCxnSpPr>
            <a:cxnSpLocks/>
          </p:cNvCxnSpPr>
          <p:nvPr/>
        </p:nvCxnSpPr>
        <p:spPr>
          <a:xfrm>
            <a:off x="5323105"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975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720473"/>
            <a:ext cx="3664107" cy="3864052"/>
          </a:xfrm>
        </p:spPr>
        <p:txBody>
          <a:bodyPr anchor="t"/>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270349" y="720473"/>
            <a:ext cx="6309360"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6F9649F7-D424-4C48-9F1A-F9E6A6464624}"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9" name="Straight Connector 8">
            <a:extLst>
              <a:ext uri="{FF2B5EF4-FFF2-40B4-BE49-F238E27FC236}">
                <a16:creationId xmlns:a16="http://schemas.microsoft.com/office/drawing/2014/main" id="{A6AC6891-86BE-FF41-E94E-AB97BFFB2322}"/>
              </a:ext>
            </a:extLst>
          </p:cNvPr>
          <p:cNvCxnSpPr>
            <a:cxnSpLocks/>
          </p:cNvCxnSpPr>
          <p:nvPr/>
        </p:nvCxnSpPr>
        <p:spPr>
          <a:xfrm>
            <a:off x="464346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51E503-5C8D-3CDA-5CC2-A56B4F2A6193}"/>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5502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720473"/>
            <a:ext cx="3280573" cy="3864052"/>
          </a:xfrm>
        </p:spPr>
        <p:txBody>
          <a:bodyPr anchor="t"/>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662388" y="720473"/>
            <a:ext cx="7072408"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280570"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AFF038B1-676A-4930-9A2B-D361CEEB3399}"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9" name="Straight Connector 8">
            <a:extLst>
              <a:ext uri="{FF2B5EF4-FFF2-40B4-BE49-F238E27FC236}">
                <a16:creationId xmlns:a16="http://schemas.microsoft.com/office/drawing/2014/main" id="{A6AC6891-86BE-FF41-E94E-AB97BFFB2322}"/>
              </a:ext>
            </a:extLst>
          </p:cNvPr>
          <p:cNvCxnSpPr>
            <a:cxnSpLocks/>
          </p:cNvCxnSpPr>
          <p:nvPr/>
        </p:nvCxnSpPr>
        <p:spPr>
          <a:xfrm>
            <a:off x="4140231"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51E503-5C8D-3CDA-5CC2-A56B4F2A6193}"/>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8024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685800" y="360221"/>
            <a:ext cx="10515600" cy="133046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685800" y="2004291"/>
            <a:ext cx="10515600" cy="41726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6858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2F88F8D0-0E9B-4650-859F-69E8A62E8B3F}"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5" name="Straight Connector 14">
            <a:extLst>
              <a:ext uri="{FF2B5EF4-FFF2-40B4-BE49-F238E27FC236}">
                <a16:creationId xmlns:a16="http://schemas.microsoft.com/office/drawing/2014/main" id="{176D044F-5574-D6D7-2A47-5069E411C22F}"/>
              </a:ext>
            </a:extLst>
          </p:cNvPr>
          <p:cNvCxnSpPr>
            <a:cxnSpLocks/>
          </p:cNvCxnSpPr>
          <p:nvPr/>
        </p:nvCxnSpPr>
        <p:spPr>
          <a:xfrm flipH="1">
            <a:off x="0" y="1825625"/>
            <a:ext cx="12210293"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69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911995" y="559483"/>
            <a:ext cx="6825541" cy="1009652"/>
          </a:xfrm>
        </p:spPr>
        <p:txBody>
          <a:bodyPr anchor="b"/>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1"/>
            <a:ext cx="4421943" cy="6398066"/>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911994" y="2083837"/>
            <a:ext cx="6825545" cy="4032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811448"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A520E1D3-9897-4F62-B20F-820B96903029}"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4423739"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4425535" y="1810995"/>
            <a:ext cx="7750205"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38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1" y="557784"/>
            <a:ext cx="6781799" cy="1009652"/>
          </a:xfrm>
        </p:spPr>
        <p:txBody>
          <a:bodyPr anchor="b"/>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2084832"/>
            <a:ext cx="6781800" cy="4032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7758244" y="1"/>
            <a:ext cx="4441796" cy="6398066"/>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77910969-82E1-4DC2-8A32-95F8999F3C79}"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7750205"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10512"/>
            <a:ext cx="7750205"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121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472644" y="669386"/>
            <a:ext cx="7231413" cy="1005840"/>
          </a:xfrm>
        </p:spPr>
        <p:txBody>
          <a:bodyPr/>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8994" y="-5468"/>
            <a:ext cx="4011836" cy="6398066"/>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472644" y="1812385"/>
            <a:ext cx="7231407" cy="4423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408011"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AFDCD3FE-7D00-42C8-AAA1-7B40C480DCD1}"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4009212"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216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680728"/>
            <a:ext cx="7281067" cy="10058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1823728"/>
            <a:ext cx="7281061" cy="44238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8195489" y="-6369"/>
            <a:ext cx="3996512" cy="6398066"/>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EBE49B79-F7D7-4EC9-B39C-00EEEABA80A1}"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8188287"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5985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5365423" y="678485"/>
            <a:ext cx="6369370" cy="1005840"/>
          </a:xfrm>
        </p:spPr>
        <p:txBody>
          <a:bodyPr/>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8466"/>
            <a:ext cx="4886539" cy="6398066"/>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373890" y="1821484"/>
            <a:ext cx="6360897" cy="4292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0179C259-8124-4DF9-9476-1C574CC8A380}"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4890812"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108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678485"/>
            <a:ext cx="6369370" cy="100584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1821484"/>
            <a:ext cx="6360897" cy="42921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7277100" y="-8466"/>
            <a:ext cx="4914895" cy="6398066"/>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D30DCB73-7DFF-41E9-94AE-03DDC0983D5F}"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7270008"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763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8191500" y="458144"/>
            <a:ext cx="3433926" cy="1681551"/>
          </a:xfrm>
        </p:spPr>
        <p:txBody>
          <a:bodyPr/>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0"/>
            <a:ext cx="7722292" cy="6396281"/>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8191500" y="2276856"/>
            <a:ext cx="3433926" cy="378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41D76A9E-247B-42FF-94A5-087CF9B29B6E}"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985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67EAFE-BA64-2156-9780-AA400F6F3026}"/>
              </a:ext>
            </a:extLst>
          </p:cNvPr>
          <p:cNvCxnSpPr>
            <a:cxnSpLocks/>
          </p:cNvCxnSpPr>
          <p:nvPr/>
        </p:nvCxnSpPr>
        <p:spPr>
          <a:xfrm>
            <a:off x="7727358"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16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458145"/>
            <a:ext cx="4000497" cy="1679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2272880"/>
            <a:ext cx="4000497" cy="378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4853323" y="0"/>
            <a:ext cx="7338676" cy="6396281"/>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4000500"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216F4089-B0B8-4924-B485-08424C78200C}"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985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4849331"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4764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7739922" y="458144"/>
            <a:ext cx="3909536" cy="1485873"/>
          </a:xfrm>
        </p:spPr>
        <p:txBody>
          <a:bodyPr/>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0"/>
            <a:ext cx="7268396" cy="6396281"/>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7739922" y="2463789"/>
            <a:ext cx="3909534" cy="3561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4E58CB80-2CED-4065-90C6-0999AD9EE7FC}"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985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67EAFE-BA64-2156-9780-AA400F6F3026}"/>
              </a:ext>
            </a:extLst>
          </p:cNvPr>
          <p:cNvCxnSpPr>
            <a:cxnSpLocks/>
          </p:cNvCxnSpPr>
          <p:nvPr/>
        </p:nvCxnSpPr>
        <p:spPr>
          <a:xfrm>
            <a:off x="7271347"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54F2342-86AA-3EA4-EB3B-2DB8D68315E6}"/>
              </a:ext>
            </a:extLst>
          </p:cNvPr>
          <p:cNvCxnSpPr>
            <a:cxnSpLocks/>
          </p:cNvCxnSpPr>
          <p:nvPr/>
        </p:nvCxnSpPr>
        <p:spPr>
          <a:xfrm flipH="1">
            <a:off x="7227420" y="2212509"/>
            <a:ext cx="493532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1381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8664673" y="586591"/>
            <a:ext cx="2915036" cy="1600279"/>
          </a:xfrm>
        </p:spPr>
        <p:txBody>
          <a:bodyPr/>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0"/>
            <a:ext cx="8186508" cy="6396281"/>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8664673" y="2714536"/>
            <a:ext cx="2915038" cy="3227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77E374A5-F4AA-48A6-9C78-6905B67B6273}"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985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0E6711F-CD71-AB46-003C-BE1DB3B8E841}"/>
              </a:ext>
            </a:extLst>
          </p:cNvPr>
          <p:cNvCxnSpPr>
            <a:cxnSpLocks/>
          </p:cNvCxnSpPr>
          <p:nvPr/>
        </p:nvCxnSpPr>
        <p:spPr>
          <a:xfrm>
            <a:off x="8187768"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D5807C1-3535-030D-D48C-9F2B70401B10}"/>
              </a:ext>
            </a:extLst>
          </p:cNvPr>
          <p:cNvCxnSpPr>
            <a:cxnSpLocks/>
          </p:cNvCxnSpPr>
          <p:nvPr/>
        </p:nvCxnSpPr>
        <p:spPr>
          <a:xfrm flipH="1">
            <a:off x="8186508" y="2443138"/>
            <a:ext cx="4005492"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7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512724" y="1480212"/>
            <a:ext cx="3918954" cy="2273637"/>
          </a:xfrm>
        </p:spPr>
        <p:txBody>
          <a:bodyPr vert="horz" lIns="91440" tIns="45720" rIns="91440" bIns="45720" rtlCol="0" anchor="b">
            <a:normAutofit/>
          </a:bodyPr>
          <a:lstStyle>
            <a:lvl1pPr algn="ctr">
              <a:defRPr lang="en-US" sz="3600" dirty="0">
                <a:solidFill>
                  <a:schemeClr val="tx2">
                    <a:alpha val="90000"/>
                  </a:schemeClr>
                </a:solidFill>
              </a:defRPr>
            </a:lvl1pPr>
          </a:lstStyle>
          <a:p>
            <a:pPr lvl="0" algn="ctr"/>
            <a:r>
              <a:rPr lang="en-US"/>
              <a:t>Click to edit Master title style</a:t>
            </a:r>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620272" y="4232388"/>
            <a:ext cx="3703859" cy="1542770"/>
          </a:xfrm>
        </p:spPr>
        <p:txBody>
          <a:bodyPr vert="horz" lIns="91440" tIns="45720" rIns="91440" bIns="45720" rtlCol="0">
            <a:normAutofit/>
          </a:bodyPr>
          <a:lstStyle>
            <a:lvl1pPr marL="0" indent="0" algn="ctr">
              <a:buNone/>
              <a:defRPr lang="en-US" dirty="0"/>
            </a:lvl1pPr>
          </a:lstStyle>
          <a:p>
            <a:pPr lvl="0"/>
            <a:r>
              <a:rPr lang="en-US"/>
              <a:t>Click to edit Master subtitle style</a:t>
            </a:r>
          </a:p>
        </p:txBody>
      </p:sp>
      <p:sp>
        <p:nvSpPr>
          <p:cNvPr id="16" name="Picture Placeholder 15">
            <a:extLst>
              <a:ext uri="{FF2B5EF4-FFF2-40B4-BE49-F238E27FC236}">
                <a16:creationId xmlns:a16="http://schemas.microsoft.com/office/drawing/2014/main" id="{569E8996-63F9-282F-EB89-823A9E405F96}"/>
              </a:ext>
            </a:extLst>
          </p:cNvPr>
          <p:cNvSpPr>
            <a:spLocks noGrp="1"/>
          </p:cNvSpPr>
          <p:nvPr>
            <p:ph type="pic" sz="quarter" idx="13" hasCustomPrompt="1"/>
          </p:nvPr>
        </p:nvSpPr>
        <p:spPr>
          <a:xfrm>
            <a:off x="4958748" y="465265"/>
            <a:ext cx="7240587" cy="5927467"/>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00EF5918-5053-4743-83B7-4EAD76501314}" type="datetime1">
              <a:rPr lang="en-US" smtClean="0"/>
              <a:t>9/8/2025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10" name="Straight Connector 9">
            <a:extLst>
              <a:ext uri="{FF2B5EF4-FFF2-40B4-BE49-F238E27FC236}">
                <a16:creationId xmlns:a16="http://schemas.microsoft.com/office/drawing/2014/main" id="{90C7E87E-EC44-47F9-6172-5EEA03DE5D87}"/>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71CA13-2095-558D-E0DC-1576A14BBE72}"/>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159F346-B80F-F5BC-5D76-9443FA0031B4}"/>
              </a:ext>
            </a:extLst>
          </p:cNvPr>
          <p:cNvCxnSpPr>
            <a:cxnSpLocks/>
          </p:cNvCxnSpPr>
          <p:nvPr/>
        </p:nvCxnSpPr>
        <p:spPr>
          <a:xfrm>
            <a:off x="4951575"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223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5036986"/>
            <a:ext cx="3985579" cy="1397477"/>
          </a:xfrm>
        </p:spPr>
        <p:txBody>
          <a:bodyPr anchor="t"/>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8965"/>
            <a:ext cx="12191999" cy="4767811"/>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203180" y="5054245"/>
            <a:ext cx="6376529" cy="131983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70435D1F-FAB0-4D9D-B7BF-490C90B8E5BE}"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8" name="Straight Connector 7">
            <a:extLst>
              <a:ext uri="{FF2B5EF4-FFF2-40B4-BE49-F238E27FC236}">
                <a16:creationId xmlns:a16="http://schemas.microsoft.com/office/drawing/2014/main" id="{0493C13E-01BF-7326-0714-59845741BBF3}"/>
              </a:ext>
            </a:extLst>
          </p:cNvPr>
          <p:cNvCxnSpPr>
            <a:cxnSpLocks/>
          </p:cNvCxnSpPr>
          <p:nvPr/>
        </p:nvCxnSpPr>
        <p:spPr>
          <a:xfrm flipH="1">
            <a:off x="0" y="4759186"/>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B245A6F-9312-AEBD-1066-A68010EEF5A3}"/>
              </a:ext>
            </a:extLst>
          </p:cNvPr>
          <p:cNvCxnSpPr>
            <a:cxnSpLocks/>
          </p:cNvCxnSpPr>
          <p:nvPr/>
        </p:nvCxnSpPr>
        <p:spPr>
          <a:xfrm>
            <a:off x="4724925" y="4758846"/>
            <a:ext cx="0" cy="2099154"/>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20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199" y="3959530"/>
            <a:ext cx="3512409" cy="2199864"/>
          </a:xfrm>
        </p:spPr>
        <p:txBody>
          <a:bodyPr anchor="t"/>
          <a:lstStyle/>
          <a:p>
            <a:r>
              <a:rPr lang="en-US"/>
              <a:t>Click to edit Master title style</a:t>
            </a:r>
          </a:p>
        </p:txBody>
      </p:sp>
      <p:sp>
        <p:nvSpPr>
          <p:cNvPr id="15" name="Picture Placeholder 14">
            <a:extLst>
              <a:ext uri="{FF2B5EF4-FFF2-40B4-BE49-F238E27FC236}">
                <a16:creationId xmlns:a16="http://schemas.microsoft.com/office/drawing/2014/main" id="{3B441162-7125-E1E0-1B82-FCC1AB84227E}"/>
              </a:ext>
            </a:extLst>
          </p:cNvPr>
          <p:cNvSpPr>
            <a:spLocks noGrp="1"/>
          </p:cNvSpPr>
          <p:nvPr>
            <p:ph type="pic" sz="quarter" idx="13" hasCustomPrompt="1"/>
          </p:nvPr>
        </p:nvSpPr>
        <p:spPr>
          <a:xfrm>
            <a:off x="-857" y="-1"/>
            <a:ext cx="12192000" cy="3648977"/>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723613" y="3959529"/>
            <a:ext cx="7011183" cy="23695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1" y="6445997"/>
            <a:ext cx="3543299"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F3C6F935-567A-4AB6-A4C6-B3A3054E8F97}"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8" name="Straight Connector 7">
            <a:extLst>
              <a:ext uri="{FF2B5EF4-FFF2-40B4-BE49-F238E27FC236}">
                <a16:creationId xmlns:a16="http://schemas.microsoft.com/office/drawing/2014/main" id="{2FF81FBD-8D67-B5E4-E22E-74E98EF89F80}"/>
              </a:ext>
            </a:extLst>
          </p:cNvPr>
          <p:cNvCxnSpPr>
            <a:cxnSpLocks/>
          </p:cNvCxnSpPr>
          <p:nvPr/>
        </p:nvCxnSpPr>
        <p:spPr>
          <a:xfrm>
            <a:off x="4290210" y="3648976"/>
            <a:ext cx="0" cy="3209024"/>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892870-1B48-2935-21E8-3BC6F474C661}"/>
              </a:ext>
            </a:extLst>
          </p:cNvPr>
          <p:cNvCxnSpPr>
            <a:cxnSpLocks/>
          </p:cNvCxnSpPr>
          <p:nvPr/>
        </p:nvCxnSpPr>
        <p:spPr>
          <a:xfrm flipH="1">
            <a:off x="-857" y="3654706"/>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01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451413"/>
            <a:ext cx="3511296" cy="1645744"/>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727448" y="451414"/>
            <a:ext cx="7013448" cy="22151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1" y="2746159"/>
            <a:ext cx="3543299"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a:xfrm>
            <a:off x="9737594" y="2746159"/>
            <a:ext cx="1842115" cy="365125"/>
          </a:xfrm>
        </p:spPr>
        <p:txBody>
          <a:bodyPr/>
          <a:lstStyle/>
          <a:p>
            <a:fld id="{BF100A10-24AF-407C-B97C-359EEB8D1EF0}"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a:xfrm>
            <a:off x="11734800" y="2746159"/>
            <a:ext cx="457200" cy="365125"/>
          </a:xfrm>
        </p:spPr>
        <p:txBody>
          <a:bodyPr/>
          <a:lstStyle/>
          <a:p>
            <a:fld id="{DDF60B60-82CA-4BB9-BA6E-A62FADF2374B}" type="slidenum">
              <a:rPr lang="en-US" smtClean="0"/>
              <a:t>‹#›</a:t>
            </a:fld>
            <a:endParaRPr lang="en-US"/>
          </a:p>
        </p:txBody>
      </p:sp>
      <p:sp>
        <p:nvSpPr>
          <p:cNvPr id="15" name="Picture Placeholder 14">
            <a:extLst>
              <a:ext uri="{FF2B5EF4-FFF2-40B4-BE49-F238E27FC236}">
                <a16:creationId xmlns:a16="http://schemas.microsoft.com/office/drawing/2014/main" id="{3B441162-7125-E1E0-1B82-FCC1AB84227E}"/>
              </a:ext>
            </a:extLst>
          </p:cNvPr>
          <p:cNvSpPr>
            <a:spLocks noGrp="1"/>
          </p:cNvSpPr>
          <p:nvPr>
            <p:ph type="pic" sz="quarter" idx="13" hasCustomPrompt="1"/>
          </p:nvPr>
        </p:nvSpPr>
        <p:spPr>
          <a:xfrm>
            <a:off x="0" y="3182112"/>
            <a:ext cx="12191143" cy="3675888"/>
          </a:xfrm>
          <a:blipFill dpi="0" rotWithShape="1">
            <a:blip r:embed="rId2">
              <a:alphaModFix amt="80000"/>
            </a:blip>
            <a:srcRect/>
            <a:stretch>
              <a:fillRect/>
            </a:stretch>
          </a:blipFill>
        </p:spPr>
        <p:txBody>
          <a:bodyPr/>
          <a:lstStyle>
            <a:lvl1pPr marL="0" indent="0">
              <a:buNone/>
              <a:defRPr/>
            </a:lvl1pPr>
          </a:lstStyle>
          <a:p>
            <a:r>
              <a:rPr lang="en-US"/>
              <a:t> </a:t>
            </a:r>
          </a:p>
        </p:txBody>
      </p:sp>
      <p:cxnSp>
        <p:nvCxnSpPr>
          <p:cNvPr id="7" name="Straight Connector 6">
            <a:extLst>
              <a:ext uri="{FF2B5EF4-FFF2-40B4-BE49-F238E27FC236}">
                <a16:creationId xmlns:a16="http://schemas.microsoft.com/office/drawing/2014/main" id="{78892870-1B48-2935-21E8-3BC6F474C661}"/>
              </a:ext>
            </a:extLst>
          </p:cNvPr>
          <p:cNvCxnSpPr>
            <a:cxnSpLocks/>
          </p:cNvCxnSpPr>
          <p:nvPr/>
        </p:nvCxnSpPr>
        <p:spPr>
          <a:xfrm flipH="1">
            <a:off x="-857" y="3174990"/>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2E0C665-CD78-E346-994A-0AC535ACCC98}"/>
              </a:ext>
            </a:extLst>
          </p:cNvPr>
          <p:cNvCxnSpPr>
            <a:cxnSpLocks/>
          </p:cNvCxnSpPr>
          <p:nvPr/>
        </p:nvCxnSpPr>
        <p:spPr>
          <a:xfrm>
            <a:off x="4288536" y="0"/>
            <a:ext cx="0" cy="3182112"/>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162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199" y="681037"/>
            <a:ext cx="11277596" cy="1009652"/>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1" y="2098467"/>
            <a:ext cx="4415882" cy="40784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5332581" y="1829880"/>
            <a:ext cx="6863265" cy="4566088"/>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78ED1D8B-0329-44CA-97BE-DA70811A8630}"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5326714" y="1825625"/>
            <a:ext cx="0" cy="5032375"/>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25625"/>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39AB141-EFC4-A843-71E7-C52C8709BA26}"/>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0111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199" y="681037"/>
            <a:ext cx="11277595" cy="1009652"/>
          </a:xfrm>
        </p:spPr>
        <p:txBody>
          <a:bodyPr anchor="ctr"/>
          <a:lstStyle/>
          <a:p>
            <a:r>
              <a:rPr lang="en-US"/>
              <a:t>Click to edit Master title style</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57200" y="2098467"/>
            <a:ext cx="6802582" cy="4032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7756147" y="1829880"/>
            <a:ext cx="4441796" cy="4566088"/>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98621EB5-723F-4AD6-AEC4-D406AB116579}"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4AC9C-312D-B8D1-5D04-C0CE07B464DB}"/>
              </a:ext>
            </a:extLst>
          </p:cNvPr>
          <p:cNvCxnSpPr>
            <a:cxnSpLocks/>
          </p:cNvCxnSpPr>
          <p:nvPr/>
        </p:nvCxnSpPr>
        <p:spPr>
          <a:xfrm>
            <a:off x="7750205" y="1825625"/>
            <a:ext cx="0" cy="5032375"/>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25625"/>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39AB141-EFC4-A843-71E7-C52C8709BA26}"/>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9966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199" y="377072"/>
            <a:ext cx="4958078" cy="1225485"/>
          </a:xfrm>
        </p:spPr>
        <p:txBody>
          <a:bodyPr anchor="t"/>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1842182"/>
            <a:ext cx="5758172" cy="4546457"/>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6176142" y="377072"/>
            <a:ext cx="5558655" cy="57974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EA0A916D-ECC1-407F-9384-347E5A5D7944}"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7362BC-3CD1-D6F5-CB9B-B2AAD7EAD176}"/>
              </a:ext>
            </a:extLst>
          </p:cNvPr>
          <p:cNvCxnSpPr>
            <a:cxnSpLocks/>
          </p:cNvCxnSpPr>
          <p:nvPr/>
        </p:nvCxnSpPr>
        <p:spPr>
          <a:xfrm>
            <a:off x="575817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42182"/>
            <a:ext cx="5758174"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0788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0" y="377072"/>
            <a:ext cx="4000500" cy="1225485"/>
          </a:xfrm>
        </p:spPr>
        <p:txBody>
          <a:bodyPr anchor="t"/>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0" y="1847087"/>
            <a:ext cx="4922517" cy="4544568"/>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5438534" y="377072"/>
            <a:ext cx="6141175" cy="57974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67B79CB6-58B7-4AEB-BE2A-306450DBAD2A}"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1849497"/>
            <a:ext cx="4648195"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7362BC-3CD1-D6F5-CB9B-B2AAD7EAD176}"/>
              </a:ext>
            </a:extLst>
          </p:cNvPr>
          <p:cNvCxnSpPr>
            <a:cxnSpLocks/>
          </p:cNvCxnSpPr>
          <p:nvPr/>
        </p:nvCxnSpPr>
        <p:spPr>
          <a:xfrm>
            <a:off x="4922519"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7231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AB8C-6B7B-EBD3-4D71-F5150448D3B6}"/>
              </a:ext>
            </a:extLst>
          </p:cNvPr>
          <p:cNvSpPr>
            <a:spLocks noGrp="1"/>
          </p:cNvSpPr>
          <p:nvPr>
            <p:ph type="title"/>
          </p:nvPr>
        </p:nvSpPr>
        <p:spPr>
          <a:xfrm>
            <a:off x="457201" y="4407360"/>
            <a:ext cx="3543299" cy="1732820"/>
          </a:xfrm>
        </p:spPr>
        <p:txBody>
          <a:bodyPr anchor="t"/>
          <a:lstStyle/>
          <a:p>
            <a:r>
              <a:rPr lang="en-US"/>
              <a:t>Click to edit Master title style</a:t>
            </a:r>
          </a:p>
        </p:txBody>
      </p:sp>
      <p:sp>
        <p:nvSpPr>
          <p:cNvPr id="19" name="Picture Placeholder 18">
            <a:extLst>
              <a:ext uri="{FF2B5EF4-FFF2-40B4-BE49-F238E27FC236}">
                <a16:creationId xmlns:a16="http://schemas.microsoft.com/office/drawing/2014/main" id="{FBB1EB8E-9C26-DC32-8498-7F5998392555}"/>
              </a:ext>
            </a:extLst>
          </p:cNvPr>
          <p:cNvSpPr>
            <a:spLocks noGrp="1"/>
          </p:cNvSpPr>
          <p:nvPr>
            <p:ph type="pic" sz="quarter" idx="13" hasCustomPrompt="1"/>
          </p:nvPr>
        </p:nvSpPr>
        <p:spPr>
          <a:xfrm>
            <a:off x="1" y="466598"/>
            <a:ext cx="4460008" cy="3601433"/>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3" name="Content Placeholder 2">
            <a:extLst>
              <a:ext uri="{FF2B5EF4-FFF2-40B4-BE49-F238E27FC236}">
                <a16:creationId xmlns:a16="http://schemas.microsoft.com/office/drawing/2014/main" id="{00327223-CF88-A3FD-E8DF-370D7C19B1B6}"/>
              </a:ext>
            </a:extLst>
          </p:cNvPr>
          <p:cNvSpPr>
            <a:spLocks noGrp="1"/>
          </p:cNvSpPr>
          <p:nvPr>
            <p:ph idx="1"/>
          </p:nvPr>
        </p:nvSpPr>
        <p:spPr>
          <a:xfrm>
            <a:off x="4892635" y="788704"/>
            <a:ext cx="6730614" cy="53858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7E38D70-266E-0D00-4BB2-CEF20A35B76C}"/>
              </a:ext>
            </a:extLst>
          </p:cNvPr>
          <p:cNvSpPr>
            <a:spLocks noGrp="1"/>
          </p:cNvSpPr>
          <p:nvPr>
            <p:ph type="ftr" sz="quarter" idx="11"/>
          </p:nvPr>
        </p:nvSpPr>
        <p:spPr>
          <a:xfrm>
            <a:off x="457200" y="6445997"/>
            <a:ext cx="3543300" cy="365125"/>
          </a:xfrm>
        </p:spPr>
        <p:txBody>
          <a:bodyPr/>
          <a:lstStyle/>
          <a:p>
            <a:r>
              <a:rPr lang="en-US"/>
              <a:t>Sample Footer Text</a:t>
            </a:r>
          </a:p>
        </p:txBody>
      </p:sp>
      <p:sp>
        <p:nvSpPr>
          <p:cNvPr id="4" name="Date Placeholder 3">
            <a:extLst>
              <a:ext uri="{FF2B5EF4-FFF2-40B4-BE49-F238E27FC236}">
                <a16:creationId xmlns:a16="http://schemas.microsoft.com/office/drawing/2014/main" id="{ADC28223-FDFF-908F-158A-3401127BA5C7}"/>
              </a:ext>
            </a:extLst>
          </p:cNvPr>
          <p:cNvSpPr>
            <a:spLocks noGrp="1"/>
          </p:cNvSpPr>
          <p:nvPr>
            <p:ph type="dt" sz="half" idx="10"/>
          </p:nvPr>
        </p:nvSpPr>
        <p:spPr/>
        <p:txBody>
          <a:bodyPr/>
          <a:lstStyle/>
          <a:p>
            <a:fld id="{AD924D50-69B4-493C-AABF-53036A8D79F6}" type="datetime1">
              <a:rPr lang="en-US" smtClean="0"/>
              <a:t>9/8/2025</a:t>
            </a:fld>
            <a:endParaRPr lang="en-US"/>
          </a:p>
        </p:txBody>
      </p:sp>
      <p:sp>
        <p:nvSpPr>
          <p:cNvPr id="6" name="Slide Number Placeholder 5">
            <a:extLst>
              <a:ext uri="{FF2B5EF4-FFF2-40B4-BE49-F238E27FC236}">
                <a16:creationId xmlns:a16="http://schemas.microsoft.com/office/drawing/2014/main" id="{9A1F0CF0-00B7-2F2A-2E49-88AB87A201E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14" name="Straight Connector 13">
            <a:extLst>
              <a:ext uri="{FF2B5EF4-FFF2-40B4-BE49-F238E27FC236}">
                <a16:creationId xmlns:a16="http://schemas.microsoft.com/office/drawing/2014/main" id="{6EB92977-9D16-C370-F779-0B9C67993046}"/>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4F50A3-1136-13EC-E499-F6DDCBFE375F}"/>
              </a:ext>
            </a:extLst>
          </p:cNvPr>
          <p:cNvCxnSpPr>
            <a:cxnSpLocks/>
          </p:cNvCxnSpPr>
          <p:nvPr/>
        </p:nvCxnSpPr>
        <p:spPr>
          <a:xfrm flipH="1">
            <a:off x="0" y="4068031"/>
            <a:ext cx="4460008"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7362BC-3CD1-D6F5-CB9B-B2AAD7EAD176}"/>
              </a:ext>
            </a:extLst>
          </p:cNvPr>
          <p:cNvCxnSpPr>
            <a:cxnSpLocks/>
          </p:cNvCxnSpPr>
          <p:nvPr/>
        </p:nvCxnSpPr>
        <p:spPr>
          <a:xfrm>
            <a:off x="4460008"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0D58D1-F636-9620-582E-41FBB707092B}"/>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7869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1F6A87-CC7B-D4BD-1F6A-C3948971C39D}"/>
              </a:ext>
            </a:extLst>
          </p:cNvPr>
          <p:cNvSpPr/>
          <p:nvPr/>
        </p:nvSpPr>
        <p:spPr>
          <a:xfrm>
            <a:off x="0" y="0"/>
            <a:ext cx="1219200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1188720" y="5264780"/>
            <a:ext cx="9811512" cy="1097280"/>
          </a:xfrm>
        </p:spPr>
        <p:txBody>
          <a:bodyPr vert="horz" lIns="91440" tIns="45720" rIns="91440" bIns="45720" rtlCol="0" anchor="ctr">
            <a:normAutofit/>
          </a:bodyPr>
          <a:lstStyle>
            <a:lvl1pPr algn="ctr">
              <a:lnSpc>
                <a:spcPct val="110000"/>
              </a:lnSpc>
              <a:defRPr lang="en-US" sz="2800" cap="all" spc="100" baseline="0" dirty="0">
                <a:solidFill>
                  <a:schemeClr val="tx2">
                    <a:lumMod val="90000"/>
                  </a:schemeClr>
                </a:solidFill>
                <a:latin typeface="+mn-lt"/>
              </a:defRPr>
            </a:lvl1pPr>
          </a:lstStyle>
          <a:p>
            <a:pPr lvl="0"/>
            <a:r>
              <a:rPr lang="en-US"/>
              <a:t>Click to edit Master title styles</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493776" y="676656"/>
            <a:ext cx="11201400" cy="4206240"/>
          </a:xfrm>
        </p:spPr>
        <p:txBody>
          <a:bodyPr vert="horz" lIns="91440" tIns="45720" rIns="91440" bIns="45720" rtlCol="0" anchor="b">
            <a:normAutofit/>
          </a:bodyPr>
          <a:lstStyle>
            <a:lvl1pPr marL="0" indent="0" algn="ctr">
              <a:lnSpc>
                <a:spcPct val="90000"/>
              </a:lnSpc>
              <a:spcBef>
                <a:spcPts val="0"/>
              </a:spcBef>
              <a:buNone/>
              <a:defRPr lang="en-US" sz="27800" dirty="0">
                <a:solidFill>
                  <a:schemeClr val="tx2">
                    <a:lumMod val="90000"/>
                  </a:schemeClr>
                </a:solidFill>
                <a:latin typeface="+mj-lt"/>
              </a:defRPr>
            </a:lvl1pPr>
          </a:lstStyle>
          <a:p>
            <a:pPr lvl="0"/>
            <a:r>
              <a:rPr lang="en-US"/>
              <a:t>##%</a:t>
            </a:r>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2"/>
                </a:solidFill>
              </a:defRPr>
            </a:lvl1pPr>
          </a:lstStyle>
          <a:p>
            <a:fld id="{4AC8F0CD-CD54-4D81-AA2E-F53EC757E087}" type="datetime1">
              <a:rPr lang="en-US" smtClean="0"/>
              <a:t>9/8/2025</a:t>
            </a:fld>
            <a:endParaRPr lang="en-US"/>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10" name="Straight Connector 9">
            <a:extLst>
              <a:ext uri="{FF2B5EF4-FFF2-40B4-BE49-F238E27FC236}">
                <a16:creationId xmlns:a16="http://schemas.microsoft.com/office/drawing/2014/main" id="{85ADE133-B5D6-A1C0-6BC9-C723D008EC0E}"/>
              </a:ext>
            </a:extLst>
          </p:cNvPr>
          <p:cNvCxnSpPr>
            <a:cxnSpLocks/>
          </p:cNvCxnSpPr>
          <p:nvPr/>
        </p:nvCxnSpPr>
        <p:spPr>
          <a:xfrm flipH="1">
            <a:off x="0" y="5018669"/>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93395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2">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9816A-24DB-A6D2-3F39-E78DC5E1C26D}"/>
              </a:ext>
            </a:extLst>
          </p:cNvPr>
          <p:cNvSpPr/>
          <p:nvPr/>
        </p:nvSpPr>
        <p:spPr>
          <a:xfrm>
            <a:off x="0" y="0"/>
            <a:ext cx="12192000" cy="6858000"/>
          </a:xfrm>
          <a:prstGeom prst="rect">
            <a:avLst/>
          </a:prstGeom>
          <a:solidFill>
            <a:schemeClr val="accent2">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06196" y="5248656"/>
            <a:ext cx="10579608" cy="896112"/>
          </a:xfrm>
        </p:spPr>
        <p:txBody>
          <a:bodyPr vert="horz" lIns="91440" tIns="45720" rIns="91440" bIns="45720" rtlCol="0" anchor="ctr">
            <a:normAutofit/>
          </a:bodyPr>
          <a:lstStyle>
            <a:lvl1pPr algn="ctr">
              <a:lnSpc>
                <a:spcPct val="110000"/>
              </a:lnSpc>
              <a:defRPr lang="en-US" sz="2400" cap="all" spc="200" baseline="0" dirty="0">
                <a:solidFill>
                  <a:schemeClr val="accent4">
                    <a:lumMod val="75000"/>
                  </a:schemeClr>
                </a:solidFill>
                <a:latin typeface="+mn-lt"/>
              </a:defRPr>
            </a:lvl1pPr>
          </a:lstStyle>
          <a:p>
            <a:pPr lvl="0"/>
            <a:r>
              <a:rPr lang="en-US"/>
              <a:t>Click to edit Master title styles</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495300" y="603504"/>
            <a:ext cx="11201400" cy="4206240"/>
          </a:xfrm>
        </p:spPr>
        <p:txBody>
          <a:bodyPr vert="horz" lIns="91440" tIns="45720" rIns="91440" bIns="45720" rtlCol="0" anchor="b">
            <a:normAutofit/>
          </a:bodyPr>
          <a:lstStyle>
            <a:lvl1pPr marL="0" indent="0" algn="ctr">
              <a:lnSpc>
                <a:spcPct val="90000"/>
              </a:lnSpc>
              <a:spcBef>
                <a:spcPts val="0"/>
              </a:spcBef>
              <a:buNone/>
              <a:defRPr lang="en-US" sz="27800" dirty="0">
                <a:solidFill>
                  <a:schemeClr val="accent4">
                    <a:lumMod val="75000"/>
                  </a:schemeClr>
                </a:solidFill>
                <a:latin typeface="+mj-lt"/>
              </a:defRPr>
            </a:lvl1pPr>
          </a:lstStyle>
          <a:p>
            <a:pPr lvl="0"/>
            <a:r>
              <a:rPr lang="en-US"/>
              <a:t>##%</a:t>
            </a:r>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2"/>
                </a:solidFill>
              </a:defRPr>
            </a:lvl1pPr>
          </a:lstStyle>
          <a:p>
            <a:fld id="{357BF1D3-2990-4429-A9CB-0765BDF1B23D}" type="datetime1">
              <a:rPr lang="en-US" smtClean="0"/>
              <a:t>9/8/2025</a:t>
            </a:fld>
            <a:endParaRPr lang="en-US"/>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6" name="Straight Connector 5">
            <a:extLst>
              <a:ext uri="{FF2B5EF4-FFF2-40B4-BE49-F238E27FC236}">
                <a16:creationId xmlns:a16="http://schemas.microsoft.com/office/drawing/2014/main" id="{64C657CA-BC15-CFB3-68A2-CD405FBC42E3}"/>
              </a:ext>
            </a:extLst>
          </p:cNvPr>
          <p:cNvCxnSpPr>
            <a:cxnSpLocks/>
          </p:cNvCxnSpPr>
          <p:nvPr/>
        </p:nvCxnSpPr>
        <p:spPr>
          <a:xfrm flipH="1">
            <a:off x="0" y="5018669"/>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2258A7C-B0B2-E98B-CC50-E513F3F96778}"/>
              </a:ext>
            </a:extLst>
          </p:cNvPr>
          <p:cNvCxnSpPr>
            <a:cxnSpLocks/>
          </p:cNvCxnSpPr>
          <p:nvPr/>
        </p:nvCxnSpPr>
        <p:spPr>
          <a:xfrm flipH="1">
            <a:off x="0" y="6396171"/>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9403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7772445" y="1480212"/>
            <a:ext cx="3849131" cy="2871351"/>
          </a:xfrm>
        </p:spPr>
        <p:txBody>
          <a:bodyPr anchor="ctr">
            <a:normAutofit/>
          </a:bodyPr>
          <a:lstStyle>
            <a:lvl1pPr algn="ctr">
              <a:defRPr sz="3600">
                <a:solidFill>
                  <a:schemeClr val="tx2">
                    <a:alpha val="9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7772446" y="5410440"/>
            <a:ext cx="3849128" cy="1068207"/>
          </a:xfrm>
        </p:spPr>
        <p:txBody>
          <a:bodyPr anchor="ctr">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Picture Placeholder 15">
            <a:extLst>
              <a:ext uri="{FF2B5EF4-FFF2-40B4-BE49-F238E27FC236}">
                <a16:creationId xmlns:a16="http://schemas.microsoft.com/office/drawing/2014/main" id="{569E8996-63F9-282F-EB89-823A9E405F96}"/>
              </a:ext>
            </a:extLst>
          </p:cNvPr>
          <p:cNvSpPr>
            <a:spLocks noGrp="1"/>
          </p:cNvSpPr>
          <p:nvPr>
            <p:ph type="pic" sz="quarter" idx="13" hasCustomPrompt="1"/>
          </p:nvPr>
        </p:nvSpPr>
        <p:spPr>
          <a:xfrm>
            <a:off x="0" y="0"/>
            <a:ext cx="7204414" cy="6859634"/>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a:xfrm>
            <a:off x="7429501" y="6445997"/>
            <a:ext cx="2955465"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a:xfrm>
            <a:off x="10226650" y="6445997"/>
            <a:ext cx="1353059" cy="365125"/>
          </a:xfrm>
        </p:spPr>
        <p:txBody>
          <a:bodyPr/>
          <a:lstStyle>
            <a:lvl1pPr>
              <a:defRPr>
                <a:solidFill>
                  <a:schemeClr val="tx2"/>
                </a:solidFill>
              </a:defRPr>
            </a:lvl1pPr>
          </a:lstStyle>
          <a:p>
            <a:fld id="{AD495F72-74F9-4C7D-96DC-BB7900DFF168}" type="datetime1">
              <a:rPr lang="en-US" smtClean="0"/>
              <a:t>9/8/2025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88BE003B-9AA9-5AAB-16A3-CC8CD5997AAA}"/>
              </a:ext>
            </a:extLst>
          </p:cNvPr>
          <p:cNvCxnSpPr>
            <a:cxnSpLocks/>
          </p:cNvCxnSpPr>
          <p:nvPr/>
        </p:nvCxnSpPr>
        <p:spPr>
          <a:xfrm flipH="1">
            <a:off x="7206802" y="5031087"/>
            <a:ext cx="4985198"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0CBC2A1-BC50-27CD-C764-435FA7A59ABD}"/>
              </a:ext>
            </a:extLst>
          </p:cNvPr>
          <p:cNvCxnSpPr>
            <a:cxnSpLocks/>
          </p:cNvCxnSpPr>
          <p:nvPr/>
        </p:nvCxnSpPr>
        <p:spPr>
          <a:xfrm>
            <a:off x="7206802"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14404"/>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umber Large 3">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E1DC1-9689-2EE3-E7BA-1B5865E69925}"/>
              </a:ext>
            </a:extLst>
          </p:cNvPr>
          <p:cNvSpPr/>
          <p:nvPr/>
        </p:nvSpPr>
        <p:spPr>
          <a:xfrm>
            <a:off x="0" y="0"/>
            <a:ext cx="12192000" cy="6858000"/>
          </a:xfrm>
          <a:prstGeom prst="rect">
            <a:avLst/>
          </a:prstGeom>
          <a:solidFill>
            <a:schemeClr val="accent2">
              <a:lumMod val="60000"/>
              <a:lumOff val="4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1718209" y="5095152"/>
            <a:ext cx="8755582" cy="1397088"/>
          </a:xfrm>
        </p:spPr>
        <p:txBody>
          <a:bodyPr vert="horz" lIns="91440" tIns="45720" rIns="91440" bIns="45720" rtlCol="0" anchor="ctr">
            <a:normAutofit/>
          </a:bodyPr>
          <a:lstStyle>
            <a:lvl1pPr algn="ctr">
              <a:lnSpc>
                <a:spcPct val="120000"/>
              </a:lnSpc>
              <a:defRPr lang="en-US" sz="2600" cap="all" spc="100" baseline="0" dirty="0">
                <a:solidFill>
                  <a:schemeClr val="accent4"/>
                </a:solidFill>
                <a:latin typeface="+mn-lt"/>
              </a:defRPr>
            </a:lvl1pPr>
          </a:lstStyle>
          <a:p>
            <a:pPr lvl="0"/>
            <a:r>
              <a:rPr lang="en-US"/>
              <a:t>Click to edit Master title styles</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915924" y="604476"/>
            <a:ext cx="10360152" cy="3886200"/>
          </a:xfrm>
        </p:spPr>
        <p:txBody>
          <a:bodyPr vert="horz" lIns="91440" tIns="45720" rIns="91440" bIns="45720" rtlCol="0" anchor="b">
            <a:normAutofit/>
          </a:bodyPr>
          <a:lstStyle>
            <a:lvl1pPr marL="0" indent="0" algn="ctr">
              <a:lnSpc>
                <a:spcPct val="90000"/>
              </a:lnSpc>
              <a:spcBef>
                <a:spcPts val="0"/>
              </a:spcBef>
              <a:buNone/>
              <a:defRPr lang="en-US" sz="26000" dirty="0">
                <a:solidFill>
                  <a:schemeClr val="accent4"/>
                </a:solidFill>
                <a:latin typeface="+mj-lt"/>
              </a:defRPr>
            </a:lvl1pPr>
          </a:lstStyle>
          <a:p>
            <a:pPr lvl="0"/>
            <a:r>
              <a:rPr lang="en-US"/>
              <a:t>##%</a:t>
            </a:r>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2"/>
                </a:solidFill>
              </a:defRPr>
            </a:lvl1pPr>
          </a:lstStyle>
          <a:p>
            <a:fld id="{BE99BABC-AD7D-4A6D-A89B-3BB2921A5531}" type="datetime1">
              <a:rPr lang="en-US" smtClean="0"/>
              <a:t>9/8/2025</a:t>
            </a:fld>
            <a:endParaRPr lang="en-US"/>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9" name="Straight Connector 8">
            <a:extLst>
              <a:ext uri="{FF2B5EF4-FFF2-40B4-BE49-F238E27FC236}">
                <a16:creationId xmlns:a16="http://schemas.microsoft.com/office/drawing/2014/main" id="{C4E840B4-4A86-E59D-DE37-6D68E8998743}"/>
              </a:ext>
            </a:extLst>
          </p:cNvPr>
          <p:cNvCxnSpPr>
            <a:cxnSpLocks/>
          </p:cNvCxnSpPr>
          <p:nvPr/>
        </p:nvCxnSpPr>
        <p:spPr>
          <a:xfrm flipH="1">
            <a:off x="0" y="4800185"/>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74C1874-713F-9C70-0910-15468C71D94B}"/>
              </a:ext>
            </a:extLst>
          </p:cNvPr>
          <p:cNvCxnSpPr>
            <a:cxnSpLocks/>
          </p:cNvCxnSpPr>
          <p:nvPr/>
        </p:nvCxnSpPr>
        <p:spPr>
          <a:xfrm>
            <a:off x="457200" y="0"/>
            <a:ext cx="0" cy="685800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FE3C4BC-AB49-4B2D-6D76-2DB06F19B146}"/>
              </a:ext>
            </a:extLst>
          </p:cNvPr>
          <p:cNvCxnSpPr>
            <a:cxnSpLocks/>
          </p:cNvCxnSpPr>
          <p:nvPr/>
        </p:nvCxnSpPr>
        <p:spPr>
          <a:xfrm>
            <a:off x="11734800" y="0"/>
            <a:ext cx="0" cy="685800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53897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umber Large 4">
    <p:bg>
      <p:bgRef idx="1001">
        <a:schemeClr val="bg2"/>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5F8892-F2ED-BFCA-E7AB-85D6D27E4996}"/>
              </a:ext>
            </a:extLst>
          </p:cNvPr>
          <p:cNvSpPr/>
          <p:nvPr/>
        </p:nvSpPr>
        <p:spPr>
          <a:xfrm>
            <a:off x="0" y="0"/>
            <a:ext cx="12192000" cy="6858000"/>
          </a:xfrm>
          <a:prstGeom prst="rect">
            <a:avLst/>
          </a:prstGeom>
          <a:solidFill>
            <a:schemeClr val="accent2">
              <a:lumMod val="60000"/>
              <a:lumOff val="4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457200" y="4809744"/>
            <a:ext cx="10817352" cy="1325880"/>
          </a:xfrm>
        </p:spPr>
        <p:txBody>
          <a:bodyPr vert="horz" lIns="91440" tIns="45720" rIns="91440" bIns="45720" rtlCol="0" anchor="ctr">
            <a:normAutofit/>
          </a:bodyPr>
          <a:lstStyle>
            <a:lvl1pPr>
              <a:lnSpc>
                <a:spcPct val="120000"/>
              </a:lnSpc>
              <a:defRPr lang="en-US" sz="2400" cap="all" spc="200" baseline="0" dirty="0">
                <a:solidFill>
                  <a:schemeClr val="tx2">
                    <a:alpha val="90000"/>
                  </a:schemeClr>
                </a:solidFill>
                <a:latin typeface="+mn-lt"/>
              </a:defRPr>
            </a:lvl1pPr>
          </a:lstStyle>
          <a:p>
            <a:pPr lvl="0"/>
            <a:r>
              <a:rPr lang="en-US"/>
              <a:t>Click to edit Master title styles</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457200" y="603504"/>
            <a:ext cx="10817352" cy="3886200"/>
          </a:xfrm>
        </p:spPr>
        <p:txBody>
          <a:bodyPr vert="horz" lIns="91440" tIns="45720" rIns="91440" bIns="45720" rtlCol="0" anchor="b">
            <a:normAutofit/>
          </a:bodyPr>
          <a:lstStyle>
            <a:lvl1pPr marL="0" indent="0">
              <a:lnSpc>
                <a:spcPct val="90000"/>
              </a:lnSpc>
              <a:buNone/>
              <a:defRPr lang="en-US" sz="26000" dirty="0">
                <a:solidFill>
                  <a:schemeClr val="accent4"/>
                </a:solidFill>
                <a:latin typeface="+mj-lt"/>
              </a:defRPr>
            </a:lvl1pPr>
          </a:lstStyle>
          <a:p>
            <a:pPr lvl="0"/>
            <a:r>
              <a:rPr lang="en-US"/>
              <a:t>##%</a:t>
            </a:r>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2"/>
                </a:solidFill>
              </a:defRPr>
            </a:lvl1pPr>
          </a:lstStyle>
          <a:p>
            <a:fld id="{651FE32A-A87D-4DC3-874C-FBD040896932}" type="datetime1">
              <a:rPr lang="en-US" smtClean="0"/>
              <a:t>9/8/2025</a:t>
            </a:fld>
            <a:endParaRPr lang="en-US"/>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6" name="Straight Connector 5">
            <a:extLst>
              <a:ext uri="{FF2B5EF4-FFF2-40B4-BE49-F238E27FC236}">
                <a16:creationId xmlns:a16="http://schemas.microsoft.com/office/drawing/2014/main" id="{FBC03FAC-E732-2A29-931B-DF10E16576A9}"/>
              </a:ext>
            </a:extLst>
          </p:cNvPr>
          <p:cNvCxnSpPr>
            <a:cxnSpLocks/>
          </p:cNvCxnSpPr>
          <p:nvPr/>
        </p:nvCxnSpPr>
        <p:spPr>
          <a:xfrm flipH="1">
            <a:off x="0" y="4567063"/>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EAA9EA-F053-9082-1866-9E27466BAA2B}"/>
              </a:ext>
            </a:extLst>
          </p:cNvPr>
          <p:cNvCxnSpPr>
            <a:cxnSpLocks/>
          </p:cNvCxnSpPr>
          <p:nvPr/>
        </p:nvCxnSpPr>
        <p:spPr>
          <a:xfrm flipH="1">
            <a:off x="0" y="6396171"/>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4634D08-FFFD-5C50-9C95-E26621C9F10B}"/>
              </a:ext>
            </a:extLst>
          </p:cNvPr>
          <p:cNvCxnSpPr>
            <a:cxnSpLocks/>
          </p:cNvCxnSpPr>
          <p:nvPr/>
        </p:nvCxnSpPr>
        <p:spPr>
          <a:xfrm>
            <a:off x="11734800" y="0"/>
            <a:ext cx="0" cy="685800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2024679"/>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FB4D75-C478-D736-9A5A-B64DEA241030}"/>
              </a:ext>
            </a:extLst>
          </p:cNvPr>
          <p:cNvSpPr/>
          <p:nvPr/>
        </p:nvSpPr>
        <p:spPr>
          <a:xfrm>
            <a:off x="0" y="0"/>
            <a:ext cx="1219200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bg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693103" y="1493520"/>
            <a:ext cx="8805794" cy="3911600"/>
          </a:xfrm>
        </p:spPr>
        <p:txBody>
          <a:bodyPr anchor="ctr">
            <a:normAutofit/>
          </a:bodyPr>
          <a:lstStyle>
            <a:lvl1pPr marL="0" indent="0" algn="ctr">
              <a:lnSpc>
                <a:spcPct val="110000"/>
              </a:lnSpc>
              <a:buNone/>
              <a:defRPr sz="5400" b="0">
                <a:solidFill>
                  <a:schemeClr val="tx2"/>
                </a:solidFill>
                <a:latin typeface="+mj-lt"/>
              </a:defRPr>
            </a:lvl1pPr>
            <a:lvl2pPr marL="228600" indent="0" algn="ctr">
              <a:lnSpc>
                <a:spcPct val="110000"/>
              </a:lnSpc>
              <a:buNone/>
              <a:defRPr sz="4800" b="0">
                <a:solidFill>
                  <a:schemeClr val="tx2"/>
                </a:solidFill>
                <a:latin typeface="+mj-lt"/>
              </a:defRPr>
            </a:lvl2pPr>
            <a:lvl3pPr marL="457200" indent="0" algn="ctr">
              <a:lnSpc>
                <a:spcPct val="110000"/>
              </a:lnSpc>
              <a:buNone/>
              <a:defRPr sz="4400" b="0">
                <a:solidFill>
                  <a:schemeClr val="tx2"/>
                </a:solidFill>
                <a:latin typeface="+mj-lt"/>
              </a:defRPr>
            </a:lvl3pPr>
            <a:lvl4pPr marL="685800" indent="0" algn="ctr">
              <a:lnSpc>
                <a:spcPct val="110000"/>
              </a:lnSpc>
              <a:buNone/>
              <a:defRPr sz="4000" b="0">
                <a:solidFill>
                  <a:schemeClr val="tx2"/>
                </a:solidFill>
                <a:latin typeface="+mj-lt"/>
              </a:defRPr>
            </a:lvl4pPr>
            <a:lvl5pPr marL="914400" indent="0" algn="ctr">
              <a:lnSpc>
                <a:spcPct val="110000"/>
              </a:lnSpc>
              <a:buNone/>
              <a:defRPr sz="3600" b="0">
                <a:solidFill>
                  <a:schemeClr val="tx2"/>
                </a:solidFill>
                <a:latin typeface="+mj-lt"/>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E036278C-3666-418F-8843-DFD38DB3098D}" type="datetime1">
              <a:rPr lang="en-US" smtClean="0"/>
              <a:t>9/8/2025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9" name="Straight Connector 8">
            <a:extLst>
              <a:ext uri="{FF2B5EF4-FFF2-40B4-BE49-F238E27FC236}">
                <a16:creationId xmlns:a16="http://schemas.microsoft.com/office/drawing/2014/main" id="{6C547212-589F-3A5C-2FF7-4E576B86E3A3}"/>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0E2472-A2D0-B3C4-1592-E709B2EC9AD6}"/>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95E0B8-C6C3-8095-D53F-FB618E39D7CE}"/>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D2DF78-237E-1E21-906C-273460F55F55}"/>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1035"/>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Statement 2">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FC0D0B-DA30-766C-173E-0170DEC1DFE7}"/>
              </a:ext>
            </a:extLst>
          </p:cNvPr>
          <p:cNvSpPr/>
          <p:nvPr/>
        </p:nvSpPr>
        <p:spPr>
          <a:xfrm>
            <a:off x="0" y="0"/>
            <a:ext cx="12192000"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bg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450676" y="1069677"/>
            <a:ext cx="9290649" cy="4744528"/>
          </a:xfrm>
        </p:spPr>
        <p:txBody>
          <a:bodyPr anchor="ctr">
            <a:normAutofit/>
          </a:bodyPr>
          <a:lstStyle>
            <a:lvl1pPr marL="0" indent="0" algn="ctr">
              <a:lnSpc>
                <a:spcPct val="120000"/>
              </a:lnSpc>
              <a:buNone/>
              <a:defRPr sz="4000" b="0" cap="all" spc="260" baseline="0">
                <a:solidFill>
                  <a:schemeClr val="tx2"/>
                </a:solidFill>
              </a:defRPr>
            </a:lvl1pPr>
            <a:lvl2pPr marL="228600" indent="0" algn="ctr">
              <a:lnSpc>
                <a:spcPct val="120000"/>
              </a:lnSpc>
              <a:buNone/>
              <a:defRPr sz="4000" b="0" cap="all" spc="260" baseline="0">
                <a:solidFill>
                  <a:schemeClr val="tx2"/>
                </a:solidFill>
              </a:defRPr>
            </a:lvl2pPr>
            <a:lvl3pPr marL="457200" indent="0" algn="ctr">
              <a:lnSpc>
                <a:spcPct val="120000"/>
              </a:lnSpc>
              <a:buNone/>
              <a:defRPr sz="4000" b="0" cap="all" spc="260" baseline="0">
                <a:solidFill>
                  <a:schemeClr val="tx2"/>
                </a:solidFill>
              </a:defRPr>
            </a:lvl3pPr>
            <a:lvl4pPr marL="685800" indent="0" algn="ctr">
              <a:lnSpc>
                <a:spcPct val="120000"/>
              </a:lnSpc>
              <a:buNone/>
              <a:defRPr sz="4000" b="0" cap="all" spc="260" baseline="0">
                <a:solidFill>
                  <a:schemeClr val="tx2"/>
                </a:solidFill>
              </a:defRPr>
            </a:lvl4pPr>
            <a:lvl5pPr marL="914400" indent="0" algn="ctr">
              <a:lnSpc>
                <a:spcPct val="120000"/>
              </a:lnSpc>
              <a:buNone/>
              <a:defRPr sz="4000" b="0" cap="all" spc="260" baseline="0">
                <a:solidFill>
                  <a:schemeClr val="tx2"/>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4E50C56A-CD5D-4BFA-97E5-381E40BD37FE}" type="datetime1">
              <a:rPr lang="en-US" smtClean="0"/>
              <a:t>9/8/2025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6" name="Straight Connector 5">
            <a:extLst>
              <a:ext uri="{FF2B5EF4-FFF2-40B4-BE49-F238E27FC236}">
                <a16:creationId xmlns:a16="http://schemas.microsoft.com/office/drawing/2014/main" id="{6D749579-0FDB-004C-88C7-AEAFA967138F}"/>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36D2D7-1E6C-18EB-97E2-3C716E213514}"/>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134195-89D3-0A49-21C0-FCE233C5FA6B}"/>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A06AC78-B01D-B856-062B-5BDFA424140A}"/>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21156"/>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tatement 3">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4B8B42-1FAE-0461-C13E-F2663EC89061}"/>
              </a:ext>
            </a:extLst>
          </p:cNvPr>
          <p:cNvSpPr/>
          <p:nvPr/>
        </p:nvSpPr>
        <p:spPr>
          <a:xfrm>
            <a:off x="0" y="0"/>
            <a:ext cx="12192000" cy="6858000"/>
          </a:xfrm>
          <a:prstGeom prst="rect">
            <a:avLst/>
          </a:prstGeom>
          <a:solidFill>
            <a:schemeClr val="accent5">
              <a:lumMod val="40000"/>
              <a:lumOff val="60000"/>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693103" y="1493520"/>
            <a:ext cx="8805794" cy="3911600"/>
          </a:xfrm>
        </p:spPr>
        <p:txBody>
          <a:bodyPr anchor="ctr">
            <a:normAutofit/>
          </a:bodyPr>
          <a:lstStyle>
            <a:lvl1pPr marL="0" indent="0" algn="ctr">
              <a:lnSpc>
                <a:spcPct val="110000"/>
              </a:lnSpc>
              <a:buNone/>
              <a:defRPr sz="5400" b="0">
                <a:solidFill>
                  <a:schemeClr val="tx2">
                    <a:alpha val="90000"/>
                  </a:schemeClr>
                </a:solidFill>
                <a:latin typeface="+mj-lt"/>
              </a:defRPr>
            </a:lvl1pPr>
            <a:lvl2pPr marL="228600" indent="0" algn="ctr">
              <a:lnSpc>
                <a:spcPct val="110000"/>
              </a:lnSpc>
              <a:buNone/>
              <a:defRPr sz="4800" b="0">
                <a:solidFill>
                  <a:schemeClr val="tx2">
                    <a:alpha val="90000"/>
                  </a:schemeClr>
                </a:solidFill>
                <a:latin typeface="+mj-lt"/>
              </a:defRPr>
            </a:lvl2pPr>
            <a:lvl3pPr marL="457200" indent="0" algn="ctr">
              <a:lnSpc>
                <a:spcPct val="110000"/>
              </a:lnSpc>
              <a:buNone/>
              <a:defRPr sz="4400" b="0">
                <a:solidFill>
                  <a:schemeClr val="tx2">
                    <a:alpha val="90000"/>
                  </a:schemeClr>
                </a:solidFill>
                <a:latin typeface="+mj-lt"/>
              </a:defRPr>
            </a:lvl3pPr>
            <a:lvl4pPr marL="685800" indent="0" algn="ctr">
              <a:lnSpc>
                <a:spcPct val="110000"/>
              </a:lnSpc>
              <a:buNone/>
              <a:defRPr sz="4000" b="0">
                <a:solidFill>
                  <a:schemeClr val="tx2">
                    <a:alpha val="90000"/>
                  </a:schemeClr>
                </a:solidFill>
                <a:latin typeface="+mj-lt"/>
              </a:defRPr>
            </a:lvl4pPr>
            <a:lvl5pPr marL="914400" indent="0" algn="ctr">
              <a:lnSpc>
                <a:spcPct val="110000"/>
              </a:lnSpc>
              <a:buNone/>
              <a:defRPr sz="3600" b="0">
                <a:solidFill>
                  <a:schemeClr val="tx2">
                    <a:alpha val="90000"/>
                  </a:schemeClr>
                </a:solidFill>
                <a:latin typeface="+mj-lt"/>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DBF456FA-CA72-4459-B86B-03B2C85DD46A}" type="datetime1">
              <a:rPr lang="en-US" smtClean="0"/>
              <a:t>9/8/2025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9" name="Straight Connector 8">
            <a:extLst>
              <a:ext uri="{FF2B5EF4-FFF2-40B4-BE49-F238E27FC236}">
                <a16:creationId xmlns:a16="http://schemas.microsoft.com/office/drawing/2014/main" id="{6C547212-589F-3A5C-2FF7-4E576B86E3A3}"/>
              </a:ext>
            </a:extLst>
          </p:cNvPr>
          <p:cNvCxnSpPr>
            <a:cxnSpLocks/>
          </p:cNvCxnSpPr>
          <p:nvPr/>
        </p:nvCxnSpPr>
        <p:spPr>
          <a:xfrm flipH="1">
            <a:off x="0" y="6398068"/>
            <a:ext cx="12192000" cy="0"/>
          </a:xfrm>
          <a:prstGeom prst="line">
            <a:avLst/>
          </a:prstGeom>
          <a:ln w="9525">
            <a:solidFill>
              <a:schemeClr val="bg2">
                <a:alpha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0E2472-A2D0-B3C4-1592-E709B2EC9AD6}"/>
              </a:ext>
            </a:extLst>
          </p:cNvPr>
          <p:cNvCxnSpPr>
            <a:cxnSpLocks/>
          </p:cNvCxnSpPr>
          <p:nvPr/>
        </p:nvCxnSpPr>
        <p:spPr>
          <a:xfrm>
            <a:off x="457200" y="0"/>
            <a:ext cx="0" cy="6858000"/>
          </a:xfrm>
          <a:prstGeom prst="line">
            <a:avLst/>
          </a:prstGeom>
          <a:ln w="9525">
            <a:solidFill>
              <a:schemeClr val="bg2">
                <a:alpha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F95E0B8-C6C3-8095-D53F-FB618E39D7CE}"/>
              </a:ext>
            </a:extLst>
          </p:cNvPr>
          <p:cNvCxnSpPr>
            <a:cxnSpLocks/>
          </p:cNvCxnSpPr>
          <p:nvPr/>
        </p:nvCxnSpPr>
        <p:spPr>
          <a:xfrm flipH="1">
            <a:off x="0" y="459932"/>
            <a:ext cx="12192000" cy="0"/>
          </a:xfrm>
          <a:prstGeom prst="line">
            <a:avLst/>
          </a:prstGeom>
          <a:ln w="9525">
            <a:solidFill>
              <a:schemeClr val="bg2">
                <a:alpha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D2DF78-237E-1E21-906C-273460F55F55}"/>
              </a:ext>
            </a:extLst>
          </p:cNvPr>
          <p:cNvCxnSpPr>
            <a:cxnSpLocks/>
          </p:cNvCxnSpPr>
          <p:nvPr/>
        </p:nvCxnSpPr>
        <p:spPr>
          <a:xfrm>
            <a:off x="11734800" y="0"/>
            <a:ext cx="0" cy="6858000"/>
          </a:xfrm>
          <a:prstGeom prst="line">
            <a:avLst/>
          </a:prstGeom>
          <a:ln w="9525">
            <a:solidFill>
              <a:schemeClr val="bg2">
                <a:alpha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12447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4">
    <p:bg>
      <p:bgRef idx="1001">
        <a:schemeClr val="bg2"/>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AF5849-739D-C101-47C3-B7745B65C36B}"/>
              </a:ext>
            </a:extLst>
          </p:cNvPr>
          <p:cNvSpPr/>
          <p:nvPr/>
        </p:nvSpPr>
        <p:spPr>
          <a:xfrm>
            <a:off x="0" y="0"/>
            <a:ext cx="12192000" cy="6858000"/>
          </a:xfrm>
          <a:prstGeom prst="rect">
            <a:avLst/>
          </a:prstGeom>
          <a:solidFill>
            <a:schemeClr val="accent5">
              <a:lumMod val="40000"/>
              <a:lumOff val="60000"/>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57201" y="726618"/>
            <a:ext cx="9057452" cy="3959677"/>
          </a:xfrm>
        </p:spPr>
        <p:txBody>
          <a:bodyPr anchor="ctr">
            <a:noAutofit/>
          </a:bodyPr>
          <a:lstStyle>
            <a:lvl1pPr marL="0" indent="0">
              <a:lnSpc>
                <a:spcPct val="100000"/>
              </a:lnSpc>
              <a:buNone/>
              <a:defRPr sz="6200" b="0">
                <a:solidFill>
                  <a:schemeClr val="tx2">
                    <a:alpha val="90000"/>
                  </a:schemeClr>
                </a:solidFill>
                <a:latin typeface="+mj-lt"/>
              </a:defRPr>
            </a:lvl1pPr>
            <a:lvl2pPr marL="228600" indent="0">
              <a:lnSpc>
                <a:spcPct val="100000"/>
              </a:lnSpc>
              <a:buNone/>
              <a:defRPr sz="6200" b="0">
                <a:solidFill>
                  <a:schemeClr val="tx2">
                    <a:alpha val="90000"/>
                  </a:schemeClr>
                </a:solidFill>
                <a:latin typeface="+mj-lt"/>
              </a:defRPr>
            </a:lvl2pPr>
            <a:lvl3pPr marL="457200" indent="0">
              <a:lnSpc>
                <a:spcPct val="100000"/>
              </a:lnSpc>
              <a:buNone/>
              <a:defRPr sz="6200" b="0">
                <a:solidFill>
                  <a:schemeClr val="tx2">
                    <a:alpha val="90000"/>
                  </a:schemeClr>
                </a:solidFill>
                <a:latin typeface="+mj-lt"/>
              </a:defRPr>
            </a:lvl3pPr>
            <a:lvl4pPr marL="685800" indent="0">
              <a:lnSpc>
                <a:spcPct val="100000"/>
              </a:lnSpc>
              <a:buNone/>
              <a:defRPr sz="6200" b="0">
                <a:solidFill>
                  <a:schemeClr val="tx2">
                    <a:alpha val="90000"/>
                  </a:schemeClr>
                </a:solidFill>
                <a:latin typeface="+mj-lt"/>
              </a:defRPr>
            </a:lvl4pPr>
            <a:lvl5pPr marL="914400" indent="0">
              <a:lnSpc>
                <a:spcPct val="100000"/>
              </a:lnSpc>
              <a:buNone/>
              <a:defRPr sz="6200" b="0">
                <a:solidFill>
                  <a:schemeClr val="tx2">
                    <a:alpha val="90000"/>
                  </a:schemeClr>
                </a:solidFill>
                <a:latin typeface="+mj-lt"/>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B3EC1153-D263-4C11-8011-CBFFD9730DCE}" type="datetime1">
              <a:rPr lang="en-US" smtClean="0"/>
              <a:t>9/8/2025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6" name="Straight Connector 5">
            <a:extLst>
              <a:ext uri="{FF2B5EF4-FFF2-40B4-BE49-F238E27FC236}">
                <a16:creationId xmlns:a16="http://schemas.microsoft.com/office/drawing/2014/main" id="{7E668AFA-4F03-20A8-1BA4-B3199B0ED0C7}"/>
              </a:ext>
            </a:extLst>
          </p:cNvPr>
          <p:cNvCxnSpPr>
            <a:cxnSpLocks/>
          </p:cNvCxnSpPr>
          <p:nvPr/>
        </p:nvCxnSpPr>
        <p:spPr>
          <a:xfrm flipH="1">
            <a:off x="0" y="528468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2798B79-8105-6FCD-C65A-F6BE09F875EB}"/>
              </a:ext>
            </a:extLst>
          </p:cNvPr>
          <p:cNvCxnSpPr>
            <a:cxnSpLocks/>
          </p:cNvCxnSpPr>
          <p:nvPr/>
        </p:nvCxnSpPr>
        <p:spPr>
          <a:xfrm>
            <a:off x="10624726"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534943"/>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47DCC75-46A1-9953-9459-89672E9805A8}"/>
              </a:ext>
            </a:extLst>
          </p:cNvPr>
          <p:cNvSpPr/>
          <p:nvPr/>
        </p:nvSpPr>
        <p:spPr>
          <a:xfrm>
            <a:off x="0" y="0"/>
            <a:ext cx="12192000" cy="6858000"/>
          </a:xfrm>
          <a:prstGeom prst="rect">
            <a:avLst/>
          </a:prstGeom>
          <a:solidFill>
            <a:schemeClr val="accent1">
              <a:lumMod val="40000"/>
              <a:lumOff val="60000"/>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562100" y="5549186"/>
            <a:ext cx="9199563" cy="653184"/>
          </a:xfrm>
        </p:spPr>
        <p:txBody>
          <a:bodyPr anchor="ctr">
            <a:normAutofit/>
          </a:bodyPr>
          <a:lstStyle>
            <a:lvl1pPr>
              <a:lnSpc>
                <a:spcPct val="120000"/>
              </a:lnSpc>
              <a:defRPr sz="1800" b="1" cap="all" spc="100" baseline="0">
                <a:solidFill>
                  <a:schemeClr val="accent4">
                    <a:lumMod val="75000"/>
                  </a:schemeClr>
                </a:solidFill>
                <a:latin typeface="+mn-lt"/>
              </a:defRPr>
            </a:lvl1pPr>
          </a:lstStyle>
          <a:p>
            <a:r>
              <a:rPr lang="en-US"/>
              <a:t>Quote Author</a:t>
            </a:r>
          </a:p>
        </p:txBody>
      </p:sp>
      <p:sp>
        <p:nvSpPr>
          <p:cNvPr id="10" name="Content Placeholder 9">
            <a:extLst>
              <a:ext uri="{FF2B5EF4-FFF2-40B4-BE49-F238E27FC236}">
                <a16:creationId xmlns:a16="http://schemas.microsoft.com/office/drawing/2014/main" id="{636EB602-83B2-B4EE-7805-FB94B7747666}"/>
              </a:ext>
            </a:extLst>
          </p:cNvPr>
          <p:cNvSpPr>
            <a:spLocks noGrp="1"/>
          </p:cNvSpPr>
          <p:nvPr>
            <p:ph sz="quarter" idx="14" hasCustomPrompt="1"/>
          </p:nvPr>
        </p:nvSpPr>
        <p:spPr>
          <a:xfrm>
            <a:off x="1562100" y="823913"/>
            <a:ext cx="9199563" cy="3614737"/>
          </a:xfrm>
        </p:spPr>
        <p:txBody>
          <a:bodyPr anchor="ctr">
            <a:normAutofit/>
          </a:bodyPr>
          <a:lstStyle>
            <a:lvl1pPr marL="182880" indent="-182880">
              <a:buNone/>
              <a:defRPr sz="4000">
                <a:solidFill>
                  <a:schemeClr val="accent4">
                    <a:lumMod val="75000"/>
                  </a:schemeClr>
                </a:solidFill>
                <a:latin typeface="+mj-lt"/>
              </a:defRPr>
            </a:lvl1pPr>
          </a:lstStyle>
          <a:p>
            <a:pPr lvl="0"/>
            <a:r>
              <a:rPr lang="en-US"/>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a:xfrm>
            <a:off x="68580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2"/>
                </a:solidFill>
              </a:defRPr>
            </a:lvl1pPr>
          </a:lstStyle>
          <a:p>
            <a:fld id="{192870C0-88BC-4B78-A088-30393EC7D39C}" type="datetime1">
              <a:rPr lang="en-US" smtClean="0"/>
              <a:t>9/8/2025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6" name="Straight Connector 5">
            <a:extLst>
              <a:ext uri="{FF2B5EF4-FFF2-40B4-BE49-F238E27FC236}">
                <a16:creationId xmlns:a16="http://schemas.microsoft.com/office/drawing/2014/main" id="{741338F2-C5CE-45A7-7748-138B348BA1E7}"/>
              </a:ext>
            </a:extLst>
          </p:cNvPr>
          <p:cNvCxnSpPr>
            <a:cxnSpLocks/>
          </p:cNvCxnSpPr>
          <p:nvPr/>
        </p:nvCxnSpPr>
        <p:spPr>
          <a:xfrm>
            <a:off x="457200" y="0"/>
            <a:ext cx="0" cy="685800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4CFB94-8AB3-65DB-0B12-EC4F7DAAEBF7}"/>
              </a:ext>
            </a:extLst>
          </p:cNvPr>
          <p:cNvCxnSpPr>
            <a:cxnSpLocks/>
          </p:cNvCxnSpPr>
          <p:nvPr/>
        </p:nvCxnSpPr>
        <p:spPr>
          <a:xfrm flipH="1">
            <a:off x="0" y="5043721"/>
            <a:ext cx="12192000" cy="0"/>
          </a:xfrm>
          <a:prstGeom prst="line">
            <a:avLst/>
          </a:prstGeom>
          <a:ln w="9525">
            <a:solidFill>
              <a:schemeClr val="tx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258524"/>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2">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0E8326-1507-F48A-851B-53763210D1ED}"/>
              </a:ext>
            </a:extLst>
          </p:cNvPr>
          <p:cNvSpPr/>
          <p:nvPr/>
        </p:nvSpPr>
        <p:spPr>
          <a:xfrm>
            <a:off x="0" y="0"/>
            <a:ext cx="12192000" cy="6858000"/>
          </a:xfrm>
          <a:prstGeom prst="rect">
            <a:avLst/>
          </a:prstGeom>
          <a:solidFill>
            <a:schemeClr val="accent1">
              <a:lumMod val="20000"/>
              <a:lumOff val="80000"/>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562100" y="5549186"/>
            <a:ext cx="7900414" cy="653184"/>
          </a:xfrm>
        </p:spPr>
        <p:txBody>
          <a:bodyPr anchor="ctr">
            <a:normAutofit/>
          </a:bodyPr>
          <a:lstStyle>
            <a:lvl1pPr>
              <a:lnSpc>
                <a:spcPct val="120000"/>
              </a:lnSpc>
              <a:defRPr sz="1800" b="1" cap="all" spc="100" baseline="0">
                <a:solidFill>
                  <a:schemeClr val="accent1"/>
                </a:solidFill>
                <a:latin typeface="+mn-lt"/>
              </a:defRPr>
            </a:lvl1pPr>
          </a:lstStyle>
          <a:p>
            <a:r>
              <a:rPr lang="en-US"/>
              <a:t>Quote Author</a:t>
            </a:r>
          </a:p>
        </p:txBody>
      </p:sp>
      <p:sp>
        <p:nvSpPr>
          <p:cNvPr id="10" name="Content Placeholder 9">
            <a:extLst>
              <a:ext uri="{FF2B5EF4-FFF2-40B4-BE49-F238E27FC236}">
                <a16:creationId xmlns:a16="http://schemas.microsoft.com/office/drawing/2014/main" id="{636EB602-83B2-B4EE-7805-FB94B7747666}"/>
              </a:ext>
            </a:extLst>
          </p:cNvPr>
          <p:cNvSpPr>
            <a:spLocks noGrp="1"/>
          </p:cNvSpPr>
          <p:nvPr>
            <p:ph sz="quarter" idx="14" hasCustomPrompt="1"/>
          </p:nvPr>
        </p:nvSpPr>
        <p:spPr>
          <a:xfrm>
            <a:off x="1562100" y="823913"/>
            <a:ext cx="7900416" cy="3614737"/>
          </a:xfrm>
        </p:spPr>
        <p:txBody>
          <a:bodyPr anchor="ctr">
            <a:normAutofit/>
          </a:bodyPr>
          <a:lstStyle>
            <a:lvl1pPr marL="182880" indent="-182880">
              <a:buNone/>
              <a:defRPr sz="4000">
                <a:solidFill>
                  <a:schemeClr val="tx2">
                    <a:alpha val="80000"/>
                  </a:schemeClr>
                </a:solidFill>
                <a:latin typeface="+mj-lt"/>
              </a:defRPr>
            </a:lvl1pPr>
          </a:lstStyle>
          <a:p>
            <a:pPr lvl="0"/>
            <a:r>
              <a:rPr lang="en-US"/>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2"/>
                </a:solidFill>
              </a:defRPr>
            </a:lvl1pPr>
          </a:lstStyle>
          <a:p>
            <a:fld id="{D49EA2AE-D036-4E26-95AB-9605EDE53986}" type="datetime1">
              <a:rPr lang="en-US" smtClean="0"/>
              <a:t>9/8/2025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207475CC-2E7D-619F-AFAD-0EB2BC1DFC40}"/>
              </a:ext>
            </a:extLst>
          </p:cNvPr>
          <p:cNvCxnSpPr>
            <a:cxnSpLocks/>
          </p:cNvCxnSpPr>
          <p:nvPr/>
        </p:nvCxnSpPr>
        <p:spPr>
          <a:xfrm flipH="1">
            <a:off x="0" y="5043721"/>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81F4D6-9057-EF87-48BE-0C6D4ADC8BC6}"/>
              </a:ext>
            </a:extLst>
          </p:cNvPr>
          <p:cNvCxnSpPr>
            <a:cxnSpLocks/>
          </p:cNvCxnSpPr>
          <p:nvPr/>
        </p:nvCxnSpPr>
        <p:spPr>
          <a:xfrm>
            <a:off x="10337077"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492516"/>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3">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407D4A-1244-6A47-327B-CDB05AF70268}"/>
              </a:ext>
            </a:extLst>
          </p:cNvPr>
          <p:cNvSpPr/>
          <p:nvPr/>
        </p:nvSpPr>
        <p:spPr>
          <a:xfrm>
            <a:off x="0" y="0"/>
            <a:ext cx="12192000" cy="6858000"/>
          </a:xfrm>
          <a:prstGeom prst="rect">
            <a:avLst/>
          </a:prstGeom>
          <a:solidFill>
            <a:schemeClr val="accent3">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562100" y="5549186"/>
            <a:ext cx="7982709" cy="653184"/>
          </a:xfrm>
        </p:spPr>
        <p:txBody>
          <a:bodyPr anchor="ctr">
            <a:normAutofit/>
          </a:bodyPr>
          <a:lstStyle>
            <a:lvl1pPr>
              <a:lnSpc>
                <a:spcPct val="120000"/>
              </a:lnSpc>
              <a:defRPr sz="1800" b="1" cap="all" spc="100" baseline="0">
                <a:solidFill>
                  <a:schemeClr val="tx2"/>
                </a:solidFill>
                <a:latin typeface="+mn-lt"/>
              </a:defRPr>
            </a:lvl1pPr>
          </a:lstStyle>
          <a:p>
            <a:r>
              <a:rPr lang="en-US"/>
              <a:t>Quote Author</a:t>
            </a:r>
          </a:p>
        </p:txBody>
      </p:sp>
      <p:sp>
        <p:nvSpPr>
          <p:cNvPr id="10" name="Content Placeholder 9">
            <a:extLst>
              <a:ext uri="{FF2B5EF4-FFF2-40B4-BE49-F238E27FC236}">
                <a16:creationId xmlns:a16="http://schemas.microsoft.com/office/drawing/2014/main" id="{636EB602-83B2-B4EE-7805-FB94B7747666}"/>
              </a:ext>
            </a:extLst>
          </p:cNvPr>
          <p:cNvSpPr>
            <a:spLocks noGrp="1"/>
          </p:cNvSpPr>
          <p:nvPr>
            <p:ph sz="quarter" idx="14" hasCustomPrompt="1"/>
          </p:nvPr>
        </p:nvSpPr>
        <p:spPr>
          <a:xfrm>
            <a:off x="1562100" y="823913"/>
            <a:ext cx="7982712" cy="3614737"/>
          </a:xfrm>
        </p:spPr>
        <p:txBody>
          <a:bodyPr anchor="ctr">
            <a:normAutofit/>
          </a:bodyPr>
          <a:lstStyle>
            <a:lvl1pPr marL="182880" indent="-182880">
              <a:buNone/>
              <a:defRPr sz="3600">
                <a:solidFill>
                  <a:schemeClr val="tx2"/>
                </a:solidFill>
                <a:latin typeface="+mj-lt"/>
              </a:defRPr>
            </a:lvl1pPr>
          </a:lstStyle>
          <a:p>
            <a:pPr lvl="0"/>
            <a:r>
              <a:rPr lang="en-US"/>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a:xfrm>
            <a:off x="640080" y="6445997"/>
            <a:ext cx="3949302" cy="365125"/>
          </a:xfrm>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2"/>
                </a:solidFill>
              </a:defRPr>
            </a:lvl1pPr>
          </a:lstStyle>
          <a:p>
            <a:fld id="{2D99B03C-9B9E-4B25-B0F1-2ABF7EE05CC0}" type="datetime1">
              <a:rPr lang="en-US" smtClean="0"/>
              <a:t>9/8/2025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6" name="Straight Connector 5">
            <a:extLst>
              <a:ext uri="{FF2B5EF4-FFF2-40B4-BE49-F238E27FC236}">
                <a16:creationId xmlns:a16="http://schemas.microsoft.com/office/drawing/2014/main" id="{DBA83050-F737-4CAA-50C3-B1912F8DCD46}"/>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AC790E-B990-47FD-A7C4-38DEB7A38CA4}"/>
              </a:ext>
            </a:extLst>
          </p:cNvPr>
          <p:cNvCxnSpPr>
            <a:cxnSpLocks/>
          </p:cNvCxnSpPr>
          <p:nvPr/>
        </p:nvCxnSpPr>
        <p:spPr>
          <a:xfrm flipH="1">
            <a:off x="0" y="5043721"/>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2CD9DAA-71D0-AF79-A512-7D264779C222}"/>
              </a:ext>
            </a:extLst>
          </p:cNvPr>
          <p:cNvCxnSpPr>
            <a:cxnSpLocks/>
          </p:cNvCxnSpPr>
          <p:nvPr/>
        </p:nvCxnSpPr>
        <p:spPr>
          <a:xfrm>
            <a:off x="10337077"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294338"/>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B63E278-755B-41D3-7218-B797D9B5DF3C}"/>
              </a:ext>
            </a:extLst>
          </p:cNvPr>
          <p:cNvSpPr/>
          <p:nvPr/>
        </p:nvSpPr>
        <p:spPr>
          <a:xfrm>
            <a:off x="0" y="0"/>
            <a:ext cx="12192000" cy="6858000"/>
          </a:xfrm>
          <a:prstGeom prst="rect">
            <a:avLst/>
          </a:pr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475488" y="4893472"/>
            <a:ext cx="8019287" cy="1205575"/>
          </a:xfrm>
        </p:spPr>
        <p:txBody>
          <a:bodyPr anchor="t">
            <a:normAutofit/>
          </a:bodyPr>
          <a:lstStyle>
            <a:lvl1pPr>
              <a:lnSpc>
                <a:spcPct val="120000"/>
              </a:lnSpc>
              <a:defRPr sz="1800" b="1" cap="all" spc="100" baseline="0">
                <a:solidFill>
                  <a:schemeClr val="tx2"/>
                </a:solidFill>
                <a:latin typeface="+mn-lt"/>
              </a:defRPr>
            </a:lvl1pPr>
          </a:lstStyle>
          <a:p>
            <a:r>
              <a:rPr lang="en-US"/>
              <a:t>Quote Author</a:t>
            </a:r>
          </a:p>
        </p:txBody>
      </p:sp>
      <p:sp>
        <p:nvSpPr>
          <p:cNvPr id="10" name="Content Placeholder 9">
            <a:extLst>
              <a:ext uri="{FF2B5EF4-FFF2-40B4-BE49-F238E27FC236}">
                <a16:creationId xmlns:a16="http://schemas.microsoft.com/office/drawing/2014/main" id="{636EB602-83B2-B4EE-7805-FB94B7747666}"/>
              </a:ext>
            </a:extLst>
          </p:cNvPr>
          <p:cNvSpPr>
            <a:spLocks noGrp="1"/>
          </p:cNvSpPr>
          <p:nvPr>
            <p:ph sz="quarter" idx="14" hasCustomPrompt="1"/>
          </p:nvPr>
        </p:nvSpPr>
        <p:spPr>
          <a:xfrm>
            <a:off x="475488" y="594360"/>
            <a:ext cx="8019288" cy="3236976"/>
          </a:xfrm>
        </p:spPr>
        <p:txBody>
          <a:bodyPr anchor="b">
            <a:normAutofit/>
          </a:bodyPr>
          <a:lstStyle>
            <a:lvl1pPr marL="182880" indent="-182880">
              <a:buNone/>
              <a:defRPr sz="3600">
                <a:latin typeface="+mj-lt"/>
              </a:defRPr>
            </a:lvl1pPr>
          </a:lstStyle>
          <a:p>
            <a:pPr lvl="0"/>
            <a:r>
              <a:rPr lang="en-US"/>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2"/>
                </a:solidFill>
              </a:defRPr>
            </a:lvl1pPr>
          </a:lstStyle>
          <a:p>
            <a:fld id="{A1B6A855-EE76-45C6-B820-67541FFB5E07}" type="datetime1">
              <a:rPr lang="en-US" smtClean="0"/>
              <a:t>9/8/2025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8AA0B79A-2EB3-E6D5-B923-60D51965E7A7}"/>
              </a:ext>
            </a:extLst>
          </p:cNvPr>
          <p:cNvCxnSpPr>
            <a:cxnSpLocks/>
          </p:cNvCxnSpPr>
          <p:nvPr/>
        </p:nvCxnSpPr>
        <p:spPr>
          <a:xfrm flipH="1">
            <a:off x="0" y="4362404"/>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1507FC-FD8A-132E-6F82-1A96368D292F}"/>
              </a:ext>
            </a:extLst>
          </p:cNvPr>
          <p:cNvCxnSpPr>
            <a:cxnSpLocks/>
          </p:cNvCxnSpPr>
          <p:nvPr/>
        </p:nvCxnSpPr>
        <p:spPr>
          <a:xfrm>
            <a:off x="903719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94894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685800" y="5160261"/>
            <a:ext cx="10813067" cy="783835"/>
          </a:xfrm>
        </p:spPr>
        <p:txBody>
          <a:bodyPr vert="horz" lIns="91440" tIns="45720" rIns="91440" bIns="45720" rtlCol="0" anchor="b">
            <a:normAutofit/>
          </a:bodyPr>
          <a:lstStyle>
            <a:lvl1pPr>
              <a:defRPr lang="en-US" sz="3600" dirty="0">
                <a:solidFill>
                  <a:schemeClr val="tx2">
                    <a:alpha val="90000"/>
                  </a:schemeClr>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685800" y="5931483"/>
            <a:ext cx="10813067" cy="611557"/>
          </a:xfrm>
        </p:spPr>
        <p:txBody>
          <a:bodyPr vert="horz" lIns="91440" tIns="45720" rIns="91440" bIns="45720" rtlCol="0">
            <a:normAutofit/>
          </a:bodyPr>
          <a:lstStyle>
            <a:lvl1pPr marL="0" indent="0">
              <a:buNone/>
              <a:defRPr lang="en-US" dirty="0"/>
            </a:lvl1pPr>
          </a:lstStyle>
          <a:p>
            <a:pPr lvl="0"/>
            <a:r>
              <a:rPr lang="en-US"/>
              <a:t>Click to edit Master subtitle style</a:t>
            </a:r>
          </a:p>
        </p:txBody>
      </p:sp>
      <p:sp>
        <p:nvSpPr>
          <p:cNvPr id="16" name="Picture Placeholder 15">
            <a:extLst>
              <a:ext uri="{FF2B5EF4-FFF2-40B4-BE49-F238E27FC236}">
                <a16:creationId xmlns:a16="http://schemas.microsoft.com/office/drawing/2014/main" id="{569E8996-63F9-282F-EB89-823A9E405F96}"/>
              </a:ext>
            </a:extLst>
          </p:cNvPr>
          <p:cNvSpPr>
            <a:spLocks noGrp="1"/>
          </p:cNvSpPr>
          <p:nvPr>
            <p:ph type="pic" sz="quarter" idx="13" hasCustomPrompt="1"/>
          </p:nvPr>
        </p:nvSpPr>
        <p:spPr>
          <a:xfrm>
            <a:off x="462974" y="0"/>
            <a:ext cx="11268845" cy="5019190"/>
          </a:xfrm>
          <a:blipFill dpi="0" rotWithShape="1">
            <a:blip r:embed="rId2">
              <a:alphaModFix amt="80000"/>
            </a:blip>
            <a:srcRect/>
            <a:stretch>
              <a:fillRect/>
            </a:stretch>
          </a:blipFill>
        </p:spPr>
        <p:txBody>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a:xfrm>
            <a:off x="685800" y="6445997"/>
            <a:ext cx="3949302"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AB6383D2-C802-4DD2-AEDD-7474238763C3}" type="datetime1">
              <a:rPr lang="en-US" smtClean="0"/>
              <a:t>9/8/2025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FFFC4771-5A22-2E68-AB04-0949D0A15B66}"/>
              </a:ext>
            </a:extLst>
          </p:cNvPr>
          <p:cNvCxnSpPr>
            <a:cxnSpLocks/>
          </p:cNvCxnSpPr>
          <p:nvPr/>
        </p:nvCxnSpPr>
        <p:spPr>
          <a:xfrm flipH="1">
            <a:off x="0" y="5019261"/>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A95C5A-6D75-9E1D-C459-7F2022E84F55}"/>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ED5AC1-9F96-A868-7F45-523BF1A45E7C}"/>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868583"/>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7BF6-CDFA-AAF4-F7FD-F4F8D06FF275}"/>
              </a:ext>
            </a:extLst>
          </p:cNvPr>
          <p:cNvSpPr>
            <a:spLocks noGrp="1"/>
          </p:cNvSpPr>
          <p:nvPr>
            <p:ph type="title"/>
          </p:nvPr>
        </p:nvSpPr>
        <p:spPr>
          <a:xfrm>
            <a:off x="457200" y="275309"/>
            <a:ext cx="11277600" cy="914400"/>
          </a:xfrm>
        </p:spPr>
        <p:txBody>
          <a:bodyPr anchor="ctr"/>
          <a:lstStyle>
            <a:lvl1pPr>
              <a:defRPr>
                <a:solidFill>
                  <a:schemeClr val="tx2"/>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6EAB1904-05A3-AF54-90B7-8B4E5E9BFC62}"/>
              </a:ext>
            </a:extLst>
          </p:cNvPr>
          <p:cNvSpPr>
            <a:spLocks noGrp="1"/>
          </p:cNvSpPr>
          <p:nvPr>
            <p:ph sz="quarter" idx="15"/>
          </p:nvPr>
        </p:nvSpPr>
        <p:spPr>
          <a:xfrm>
            <a:off x="455613" y="1677988"/>
            <a:ext cx="5181600" cy="449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0D15555F-2C1E-04D7-CE37-D06ABFB5685F}"/>
              </a:ext>
            </a:extLst>
          </p:cNvPr>
          <p:cNvSpPr>
            <a:spLocks noGrp="1"/>
          </p:cNvSpPr>
          <p:nvPr>
            <p:ph sz="quarter" idx="16"/>
          </p:nvPr>
        </p:nvSpPr>
        <p:spPr>
          <a:xfrm>
            <a:off x="6553200" y="1677988"/>
            <a:ext cx="5180013" cy="4498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B108197-F703-726D-4372-C7520052DC70}"/>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F85FAA39-5E1E-3A94-5A04-C36BA19E34ED}"/>
              </a:ext>
            </a:extLst>
          </p:cNvPr>
          <p:cNvSpPr>
            <a:spLocks noGrp="1"/>
          </p:cNvSpPr>
          <p:nvPr>
            <p:ph type="dt" sz="half" idx="10"/>
          </p:nvPr>
        </p:nvSpPr>
        <p:spPr/>
        <p:txBody>
          <a:bodyPr/>
          <a:lstStyle/>
          <a:p>
            <a:fld id="{B20F022F-161E-41B9-A1BC-CC85E43B1AF4}" type="datetime1">
              <a:rPr lang="en-US" smtClean="0"/>
              <a:t>9/8/2025</a:t>
            </a:fld>
            <a:endParaRPr lang="en-US"/>
          </a:p>
        </p:txBody>
      </p:sp>
      <p:sp>
        <p:nvSpPr>
          <p:cNvPr id="7" name="Slide Number Placeholder 6">
            <a:extLst>
              <a:ext uri="{FF2B5EF4-FFF2-40B4-BE49-F238E27FC236}">
                <a16:creationId xmlns:a16="http://schemas.microsoft.com/office/drawing/2014/main" id="{ACE80595-19B6-01B9-FCF5-F94B0C1BBAA2}"/>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9" name="Straight Connector 8">
            <a:extLst>
              <a:ext uri="{FF2B5EF4-FFF2-40B4-BE49-F238E27FC236}">
                <a16:creationId xmlns:a16="http://schemas.microsoft.com/office/drawing/2014/main" id="{52C5098A-8A29-951C-ABCF-B4C329C3A94F}"/>
              </a:ext>
            </a:extLst>
          </p:cNvPr>
          <p:cNvCxnSpPr>
            <a:cxnSpLocks/>
          </p:cNvCxnSpPr>
          <p:nvPr/>
        </p:nvCxnSpPr>
        <p:spPr>
          <a:xfrm>
            <a:off x="6096000" y="1362719"/>
            <a:ext cx="0" cy="5490348"/>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54A1D01-2B46-73F0-8DC7-926AA95F7DFC}"/>
              </a:ext>
            </a:extLst>
          </p:cNvPr>
          <p:cNvCxnSpPr>
            <a:cxnSpLocks/>
          </p:cNvCxnSpPr>
          <p:nvPr/>
        </p:nvCxnSpPr>
        <p:spPr>
          <a:xfrm flipH="1">
            <a:off x="0" y="1362719"/>
            <a:ext cx="12200040" cy="0"/>
          </a:xfrm>
          <a:prstGeom prst="line">
            <a:avLst/>
          </a:prstGeom>
          <a:ln w="9525">
            <a:solidFill>
              <a:srgbClr val="616867">
                <a:alpha val="4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1226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27A1-B3E2-4312-9475-76586DB132FF}"/>
              </a:ext>
            </a:extLst>
          </p:cNvPr>
          <p:cNvSpPr>
            <a:spLocks noGrp="1"/>
          </p:cNvSpPr>
          <p:nvPr>
            <p:ph type="title"/>
          </p:nvPr>
        </p:nvSpPr>
        <p:spPr>
          <a:xfrm>
            <a:off x="457199" y="276838"/>
            <a:ext cx="11274552" cy="914400"/>
          </a:xfrm>
        </p:spPr>
        <p:txBody>
          <a:bodyPr vert="horz" lIns="91440" tIns="45720" rIns="91440" bIns="45720" rtlCol="0" anchor="ctr">
            <a:norm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25FD6984-5D8F-6F35-3DC2-352D46E75874}"/>
              </a:ext>
            </a:extLst>
          </p:cNvPr>
          <p:cNvSpPr>
            <a:spLocks noGrp="1"/>
          </p:cNvSpPr>
          <p:nvPr>
            <p:ph type="body" idx="1"/>
          </p:nvPr>
        </p:nvSpPr>
        <p:spPr>
          <a:xfrm>
            <a:off x="457199" y="1475623"/>
            <a:ext cx="5184648" cy="676690"/>
          </a:xfrm>
        </p:spPr>
        <p:txBody>
          <a:bodyPr anchor="ctr">
            <a:normAutofit/>
          </a:bodyPr>
          <a:lstStyle>
            <a:lvl1pPr marL="0" indent="0">
              <a:buNone/>
              <a:defRPr sz="1800" b="0" cap="all" spc="16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CD5136-48A0-D788-8CE2-627309A00EC8}"/>
              </a:ext>
            </a:extLst>
          </p:cNvPr>
          <p:cNvSpPr>
            <a:spLocks noGrp="1"/>
          </p:cNvSpPr>
          <p:nvPr>
            <p:ph sz="quarter" idx="15"/>
          </p:nvPr>
        </p:nvSpPr>
        <p:spPr>
          <a:xfrm>
            <a:off x="457200" y="2522538"/>
            <a:ext cx="5178425" cy="380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07CEA6-7FDB-2A72-485B-D38A79C1826D}"/>
              </a:ext>
            </a:extLst>
          </p:cNvPr>
          <p:cNvSpPr>
            <a:spLocks noGrp="1"/>
          </p:cNvSpPr>
          <p:nvPr>
            <p:ph type="body" sz="quarter" idx="3"/>
          </p:nvPr>
        </p:nvSpPr>
        <p:spPr>
          <a:xfrm>
            <a:off x="6556248" y="1475622"/>
            <a:ext cx="5184648" cy="676690"/>
          </a:xfrm>
        </p:spPr>
        <p:txBody>
          <a:bodyPr anchor="ctr">
            <a:normAutofit/>
          </a:bodyPr>
          <a:lstStyle>
            <a:lvl1pPr marL="0" indent="0">
              <a:buNone/>
              <a:defRPr sz="1800" b="0" cap="all" spc="16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13">
            <a:extLst>
              <a:ext uri="{FF2B5EF4-FFF2-40B4-BE49-F238E27FC236}">
                <a16:creationId xmlns:a16="http://schemas.microsoft.com/office/drawing/2014/main" id="{FC4D723F-4492-3B3B-CE74-0959714EEB14}"/>
              </a:ext>
            </a:extLst>
          </p:cNvPr>
          <p:cNvSpPr>
            <a:spLocks noGrp="1"/>
          </p:cNvSpPr>
          <p:nvPr>
            <p:ph sz="quarter" idx="16"/>
          </p:nvPr>
        </p:nvSpPr>
        <p:spPr>
          <a:xfrm>
            <a:off x="6556375" y="2522538"/>
            <a:ext cx="5175249" cy="380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3FA108E0-63AE-4B5C-404F-AD0FEC4AB8B8}"/>
              </a:ext>
            </a:extLst>
          </p:cNvPr>
          <p:cNvSpPr>
            <a:spLocks noGrp="1"/>
          </p:cNvSpPr>
          <p:nvPr>
            <p:ph type="ftr" sz="quarter" idx="11"/>
          </p:nvPr>
        </p:nvSpPr>
        <p:spPr/>
        <p:txBody>
          <a:bodyPr/>
          <a:lstStyle/>
          <a:p>
            <a:r>
              <a:rPr lang="en-US"/>
              <a:t>Sample Footer Text</a:t>
            </a:r>
          </a:p>
        </p:txBody>
      </p:sp>
      <p:sp>
        <p:nvSpPr>
          <p:cNvPr id="10" name="Date Placeholder 9">
            <a:extLst>
              <a:ext uri="{FF2B5EF4-FFF2-40B4-BE49-F238E27FC236}">
                <a16:creationId xmlns:a16="http://schemas.microsoft.com/office/drawing/2014/main" id="{42E2EB77-3CF8-CDC9-D0D4-1AC07FC535D4}"/>
              </a:ext>
            </a:extLst>
          </p:cNvPr>
          <p:cNvSpPr>
            <a:spLocks noGrp="1"/>
          </p:cNvSpPr>
          <p:nvPr>
            <p:ph type="dt" sz="half" idx="10"/>
          </p:nvPr>
        </p:nvSpPr>
        <p:spPr/>
        <p:txBody>
          <a:bodyPr/>
          <a:lstStyle/>
          <a:p>
            <a:fld id="{6BC8F49A-9797-4EFB-8F78-023201B418DD}" type="datetime1">
              <a:rPr lang="en-US" smtClean="0"/>
              <a:t>9/8/2025</a:t>
            </a:fld>
            <a:endParaRPr lang="en-US"/>
          </a:p>
        </p:txBody>
      </p:sp>
      <p:sp>
        <p:nvSpPr>
          <p:cNvPr id="15" name="Slide Number Placeholder 14">
            <a:extLst>
              <a:ext uri="{FF2B5EF4-FFF2-40B4-BE49-F238E27FC236}">
                <a16:creationId xmlns:a16="http://schemas.microsoft.com/office/drawing/2014/main" id="{6918C09E-FCA3-F1F6-7408-40D98FCEA9FD}"/>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354F547E-1AC1-2FFD-3E17-DC3F25B07823}"/>
              </a:ext>
            </a:extLst>
          </p:cNvPr>
          <p:cNvCxnSpPr>
            <a:cxnSpLocks/>
          </p:cNvCxnSpPr>
          <p:nvPr/>
        </p:nvCxnSpPr>
        <p:spPr>
          <a:xfrm>
            <a:off x="6096000" y="1362719"/>
            <a:ext cx="0" cy="5490348"/>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695E25D-D4B1-2002-F8AB-8B987C1683D9}"/>
              </a:ext>
            </a:extLst>
          </p:cNvPr>
          <p:cNvCxnSpPr>
            <a:cxnSpLocks/>
          </p:cNvCxnSpPr>
          <p:nvPr/>
        </p:nvCxnSpPr>
        <p:spPr>
          <a:xfrm flipH="1">
            <a:off x="0" y="2268129"/>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335EA16-C700-BA75-F075-2E4BC3EAFBE2}"/>
              </a:ext>
            </a:extLst>
          </p:cNvPr>
          <p:cNvCxnSpPr>
            <a:cxnSpLocks/>
          </p:cNvCxnSpPr>
          <p:nvPr/>
        </p:nvCxnSpPr>
        <p:spPr>
          <a:xfrm flipH="1">
            <a:off x="0" y="1362719"/>
            <a:ext cx="12200040" cy="0"/>
          </a:xfrm>
          <a:prstGeom prst="line">
            <a:avLst/>
          </a:prstGeom>
          <a:ln w="9525">
            <a:solidFill>
              <a:srgbClr val="616867">
                <a:alpha val="4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794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52C1-DD73-A90F-46E0-33A4D558013C}"/>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238F8C10-87B8-01D2-2FEE-DAC41B9CF7CE}"/>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225E57E-7F73-3825-2158-80859BAD43A4}"/>
              </a:ext>
            </a:extLst>
          </p:cNvPr>
          <p:cNvSpPr>
            <a:spLocks noGrp="1"/>
          </p:cNvSpPr>
          <p:nvPr>
            <p:ph type="dt" sz="half" idx="10"/>
          </p:nvPr>
        </p:nvSpPr>
        <p:spPr/>
        <p:txBody>
          <a:bodyPr/>
          <a:lstStyle/>
          <a:p>
            <a:fld id="{F1E57D35-FD3E-408B-A06E-7ED09E94C083}" type="datetime1">
              <a:rPr lang="en-US" smtClean="0"/>
              <a:t>9/8/2025</a:t>
            </a:fld>
            <a:endParaRPr lang="en-US"/>
          </a:p>
        </p:txBody>
      </p:sp>
      <p:sp>
        <p:nvSpPr>
          <p:cNvPr id="5" name="Slide Number Placeholder 4">
            <a:extLst>
              <a:ext uri="{FF2B5EF4-FFF2-40B4-BE49-F238E27FC236}">
                <a16:creationId xmlns:a16="http://schemas.microsoft.com/office/drawing/2014/main" id="{27A634BF-792D-AC8C-B0E0-492263401E1B}"/>
              </a:ext>
            </a:extLst>
          </p:cNvPr>
          <p:cNvSpPr>
            <a:spLocks noGrp="1"/>
          </p:cNvSpPr>
          <p:nvPr>
            <p:ph type="sldNum" sz="quarter" idx="12"/>
          </p:nvPr>
        </p:nvSpPr>
        <p:spPr/>
        <p:txBody>
          <a:bodyPr/>
          <a:lstStyle/>
          <a:p>
            <a:fld id="{DDF60B60-82CA-4BB9-BA6E-A62FADF2374B}" type="slidenum">
              <a:rPr lang="en-US" smtClean="0"/>
              <a:t>‹#›</a:t>
            </a:fld>
            <a:endParaRPr lang="en-US"/>
          </a:p>
        </p:txBody>
      </p:sp>
    </p:spTree>
    <p:extLst>
      <p:ext uri="{BB962C8B-B14F-4D97-AF65-F5344CB8AC3E}">
        <p14:creationId xmlns:p14="http://schemas.microsoft.com/office/powerpoint/2010/main" val="41080155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51370D-0A93-44DD-E049-EF3265B73F77}"/>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B6FF00A2-5853-30A7-62F5-7C7CB5A22191}"/>
              </a:ext>
            </a:extLst>
          </p:cNvPr>
          <p:cNvSpPr>
            <a:spLocks noGrp="1"/>
          </p:cNvSpPr>
          <p:nvPr>
            <p:ph type="dt" sz="half" idx="10"/>
          </p:nvPr>
        </p:nvSpPr>
        <p:spPr/>
        <p:txBody>
          <a:bodyPr/>
          <a:lstStyle/>
          <a:p>
            <a:fld id="{8334BC47-E75B-4512-AE58-14F5144E068D}" type="datetime1">
              <a:rPr lang="en-US" smtClean="0"/>
              <a:t>9/8/2025</a:t>
            </a:fld>
            <a:endParaRPr lang="en-US"/>
          </a:p>
        </p:txBody>
      </p:sp>
      <p:sp>
        <p:nvSpPr>
          <p:cNvPr id="4" name="Slide Number Placeholder 3">
            <a:extLst>
              <a:ext uri="{FF2B5EF4-FFF2-40B4-BE49-F238E27FC236}">
                <a16:creationId xmlns:a16="http://schemas.microsoft.com/office/drawing/2014/main" id="{ED3E97DA-A7DF-E3FF-8937-F6A36D17F59B}"/>
              </a:ext>
            </a:extLst>
          </p:cNvPr>
          <p:cNvSpPr>
            <a:spLocks noGrp="1"/>
          </p:cNvSpPr>
          <p:nvPr>
            <p:ph type="sldNum" sz="quarter" idx="12"/>
          </p:nvPr>
        </p:nvSpPr>
        <p:spPr/>
        <p:txBody>
          <a:bodyPr/>
          <a:lstStyle/>
          <a:p>
            <a:fld id="{DDF60B60-82CA-4BB9-BA6E-A62FADF2374B}" type="slidenum">
              <a:rPr lang="en-US" smtClean="0"/>
              <a:t>‹#›</a:t>
            </a:fld>
            <a:endParaRPr lang="en-US"/>
          </a:p>
        </p:txBody>
      </p:sp>
    </p:spTree>
    <p:extLst>
      <p:ext uri="{BB962C8B-B14F-4D97-AF65-F5344CB8AC3E}">
        <p14:creationId xmlns:p14="http://schemas.microsoft.com/office/powerpoint/2010/main" val="16988699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B5AB-0FA3-E8AE-A6A1-C03EE2DDAC1C}"/>
              </a:ext>
            </a:extLst>
          </p:cNvPr>
          <p:cNvSpPr>
            <a:spLocks noGrp="1"/>
          </p:cNvSpPr>
          <p:nvPr>
            <p:ph type="title"/>
          </p:nvPr>
        </p:nvSpPr>
        <p:spPr>
          <a:xfrm>
            <a:off x="457200" y="457200"/>
            <a:ext cx="3840480" cy="1600200"/>
          </a:xfrm>
        </p:spPr>
        <p:txBody>
          <a:bodyPr anchor="t"/>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407D3D71-61A7-7BE9-20ED-B5AF76B017E2}"/>
              </a:ext>
            </a:extLst>
          </p:cNvPr>
          <p:cNvSpPr>
            <a:spLocks noGrp="1"/>
          </p:cNvSpPr>
          <p:nvPr>
            <p:ph type="body" sz="half" idx="2"/>
          </p:nvPr>
        </p:nvSpPr>
        <p:spPr>
          <a:xfrm>
            <a:off x="457200" y="2057400"/>
            <a:ext cx="3840480" cy="397925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94D1ED4A-75CE-22B6-973F-969688C90EC1}"/>
              </a:ext>
            </a:extLst>
          </p:cNvPr>
          <p:cNvSpPr>
            <a:spLocks noGrp="1"/>
          </p:cNvSpPr>
          <p:nvPr>
            <p:ph idx="1"/>
          </p:nvPr>
        </p:nvSpPr>
        <p:spPr>
          <a:xfrm>
            <a:off x="5183187" y="457201"/>
            <a:ext cx="6551601" cy="5579457"/>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ABDB4269-D6C6-3706-6E34-9B96440E4C79}"/>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5" name="Date Placeholder 4">
            <a:extLst>
              <a:ext uri="{FF2B5EF4-FFF2-40B4-BE49-F238E27FC236}">
                <a16:creationId xmlns:a16="http://schemas.microsoft.com/office/drawing/2014/main" id="{8525825D-6882-CF7E-DED2-796EB50E5624}"/>
              </a:ext>
            </a:extLst>
          </p:cNvPr>
          <p:cNvSpPr>
            <a:spLocks noGrp="1"/>
          </p:cNvSpPr>
          <p:nvPr>
            <p:ph type="dt" sz="half" idx="10"/>
          </p:nvPr>
        </p:nvSpPr>
        <p:spPr/>
        <p:txBody>
          <a:bodyPr/>
          <a:lstStyle/>
          <a:p>
            <a:fld id="{63E7E953-C3C8-4A4B-8817-BB1E8DE8DAD2}" type="datetime1">
              <a:rPr lang="en-US" smtClean="0"/>
              <a:t>9/8/2025</a:t>
            </a:fld>
            <a:endParaRPr lang="en-US"/>
          </a:p>
        </p:txBody>
      </p:sp>
      <p:sp>
        <p:nvSpPr>
          <p:cNvPr id="7" name="Slide Number Placeholder 6">
            <a:extLst>
              <a:ext uri="{FF2B5EF4-FFF2-40B4-BE49-F238E27FC236}">
                <a16:creationId xmlns:a16="http://schemas.microsoft.com/office/drawing/2014/main" id="{9E661EE4-2972-F8D1-E2C0-577A67DEC944}"/>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8" name="Straight Connector 7">
            <a:extLst>
              <a:ext uri="{FF2B5EF4-FFF2-40B4-BE49-F238E27FC236}">
                <a16:creationId xmlns:a16="http://schemas.microsoft.com/office/drawing/2014/main" id="{1A5F8204-04DE-BDF1-25A8-C8850EC04A7C}"/>
              </a:ext>
            </a:extLst>
          </p:cNvPr>
          <p:cNvCxnSpPr>
            <a:cxnSpLocks/>
          </p:cNvCxnSpPr>
          <p:nvPr/>
        </p:nvCxnSpPr>
        <p:spPr>
          <a:xfrm>
            <a:off x="464346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0CCA0B-4B85-D092-C9D6-7644345E4BFB}"/>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2926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64BF-25B8-DF5F-78A5-EF299DBC0FE5}"/>
              </a:ext>
            </a:extLst>
          </p:cNvPr>
          <p:cNvSpPr>
            <a:spLocks noGrp="1"/>
          </p:cNvSpPr>
          <p:nvPr>
            <p:ph type="title"/>
          </p:nvPr>
        </p:nvSpPr>
        <p:spPr>
          <a:xfrm>
            <a:off x="457200" y="457200"/>
            <a:ext cx="3840480" cy="1600200"/>
          </a:xfrm>
        </p:spPr>
        <p:txBody>
          <a:bodyPr anchor="t"/>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3EB6BD76-5832-C2AF-7743-B7CB3A9FD207}"/>
              </a:ext>
            </a:extLst>
          </p:cNvPr>
          <p:cNvSpPr>
            <a:spLocks noGrp="1"/>
          </p:cNvSpPr>
          <p:nvPr>
            <p:ph type="body" sz="half" idx="2"/>
          </p:nvPr>
        </p:nvSpPr>
        <p:spPr>
          <a:xfrm>
            <a:off x="457200" y="2073584"/>
            <a:ext cx="3840480" cy="38807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3F01BD91-BD6E-DEBA-3699-22D6D0CCE7F1}"/>
              </a:ext>
            </a:extLst>
          </p:cNvPr>
          <p:cNvSpPr>
            <a:spLocks noGrp="1"/>
          </p:cNvSpPr>
          <p:nvPr>
            <p:ph type="pic" idx="1" hasCustomPrompt="1"/>
          </p:nvPr>
        </p:nvSpPr>
        <p:spPr>
          <a:xfrm>
            <a:off x="5183188" y="542165"/>
            <a:ext cx="6466646" cy="5313731"/>
          </a:xfrm>
          <a:blipFill dpi="0" rotWithShape="1">
            <a:blip r:embed="rId2">
              <a:alphaModFix amt="8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p>
        </p:txBody>
      </p:sp>
      <p:sp>
        <p:nvSpPr>
          <p:cNvPr id="6" name="Footer Placeholder 5">
            <a:extLst>
              <a:ext uri="{FF2B5EF4-FFF2-40B4-BE49-F238E27FC236}">
                <a16:creationId xmlns:a16="http://schemas.microsoft.com/office/drawing/2014/main" id="{5BC7AD9D-75CD-C3FA-F88F-4D8A87B72273}"/>
              </a:ext>
            </a:extLst>
          </p:cNvPr>
          <p:cNvSpPr>
            <a:spLocks noGrp="1"/>
          </p:cNvSpPr>
          <p:nvPr>
            <p:ph type="ftr" sz="quarter" idx="11"/>
          </p:nvPr>
        </p:nvSpPr>
        <p:spPr>
          <a:xfrm>
            <a:off x="457200" y="6445997"/>
            <a:ext cx="3949302" cy="365125"/>
          </a:xfrm>
        </p:spPr>
        <p:txBody>
          <a:bodyPr/>
          <a:lstStyle/>
          <a:p>
            <a:r>
              <a:rPr lang="en-US"/>
              <a:t>Sample Footer Text</a:t>
            </a:r>
          </a:p>
        </p:txBody>
      </p:sp>
      <p:sp>
        <p:nvSpPr>
          <p:cNvPr id="5" name="Date Placeholder 4">
            <a:extLst>
              <a:ext uri="{FF2B5EF4-FFF2-40B4-BE49-F238E27FC236}">
                <a16:creationId xmlns:a16="http://schemas.microsoft.com/office/drawing/2014/main" id="{F47D41FD-57A5-7CC9-58D3-3ACA20265E6C}"/>
              </a:ext>
            </a:extLst>
          </p:cNvPr>
          <p:cNvSpPr>
            <a:spLocks noGrp="1"/>
          </p:cNvSpPr>
          <p:nvPr>
            <p:ph type="dt" sz="half" idx="10"/>
          </p:nvPr>
        </p:nvSpPr>
        <p:spPr/>
        <p:txBody>
          <a:bodyPr/>
          <a:lstStyle/>
          <a:p>
            <a:fld id="{CF4969BF-940B-4FBC-8397-235C5A271474}" type="datetime1">
              <a:rPr lang="en-US" smtClean="0"/>
              <a:t>9/8/2025</a:t>
            </a:fld>
            <a:endParaRPr lang="en-US"/>
          </a:p>
        </p:txBody>
      </p:sp>
      <p:sp>
        <p:nvSpPr>
          <p:cNvPr id="7" name="Slide Number Placeholder 6">
            <a:extLst>
              <a:ext uri="{FF2B5EF4-FFF2-40B4-BE49-F238E27FC236}">
                <a16:creationId xmlns:a16="http://schemas.microsoft.com/office/drawing/2014/main" id="{6EACC530-F0C1-526A-3F3A-EA8A7A29A70E}"/>
              </a:ext>
            </a:extLst>
          </p:cNvPr>
          <p:cNvSpPr>
            <a:spLocks noGrp="1"/>
          </p:cNvSpPr>
          <p:nvPr>
            <p:ph type="sldNum" sz="quarter" idx="12"/>
          </p:nvPr>
        </p:nvSpPr>
        <p:spPr/>
        <p:txBody>
          <a:bodyPr/>
          <a:lstStyle/>
          <a:p>
            <a:fld id="{DDF60B60-82CA-4BB9-BA6E-A62FADF2374B}" type="slidenum">
              <a:rPr lang="en-US" smtClean="0"/>
              <a:t>‹#›</a:t>
            </a:fld>
            <a:endParaRPr lang="en-US"/>
          </a:p>
        </p:txBody>
      </p:sp>
      <p:cxnSp>
        <p:nvCxnSpPr>
          <p:cNvPr id="9" name="Straight Connector 8">
            <a:extLst>
              <a:ext uri="{FF2B5EF4-FFF2-40B4-BE49-F238E27FC236}">
                <a16:creationId xmlns:a16="http://schemas.microsoft.com/office/drawing/2014/main" id="{09332F2A-AF1E-7A2E-F872-24CEC59A2C2B}"/>
              </a:ext>
            </a:extLst>
          </p:cNvPr>
          <p:cNvCxnSpPr>
            <a:cxnSpLocks/>
          </p:cNvCxnSpPr>
          <p:nvPr/>
        </p:nvCxnSpPr>
        <p:spPr>
          <a:xfrm>
            <a:off x="4643464"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41477D-FCE4-BE8D-ED72-1A4C8D664981}"/>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7377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319627-2791-E32D-91B0-857B27F822FB}"/>
              </a:ext>
            </a:extLst>
          </p:cNvPr>
          <p:cNvSpPr/>
          <p:nvPr/>
        </p:nvSpPr>
        <p:spPr>
          <a:xfrm>
            <a:off x="0" y="0"/>
            <a:ext cx="12192000"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1034473"/>
            <a:ext cx="11122508" cy="1993399"/>
          </a:xfrm>
        </p:spPr>
        <p:txBody>
          <a:bodyPr anchor="b">
            <a:normAutofit/>
          </a:bodyPr>
          <a:lstStyle>
            <a:lvl1pPr>
              <a:defRPr sz="6000" cap="all" baseline="0">
                <a:solidFill>
                  <a:schemeClr val="accent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57199" y="3528206"/>
            <a:ext cx="11122509" cy="2754253"/>
          </a:xfrm>
        </p:spPr>
        <p:txBody>
          <a:bodyPr vert="horz" lIns="91440" tIns="45720" rIns="91440" bIns="45720" rtlCol="0">
            <a:normAutofit/>
          </a:bodyPr>
          <a:lstStyle>
            <a:lvl1pPr marL="0" indent="0">
              <a:buNone/>
              <a:defRPr lang="en-US" dirty="0">
                <a:solidFill>
                  <a:schemeClr val="tx2"/>
                </a:solidFill>
              </a:defRPr>
            </a:lvl1pPr>
            <a:lvl2pPr marL="228600" indent="0">
              <a:buNone/>
              <a:defRPr lang="en-US" dirty="0">
                <a:solidFill>
                  <a:schemeClr val="tx2"/>
                </a:solidFill>
              </a:defRPr>
            </a:lvl2pPr>
            <a:lvl3pPr marL="457200" indent="0">
              <a:buNone/>
              <a:defRPr lang="en-US" dirty="0">
                <a:solidFill>
                  <a:schemeClr val="tx2"/>
                </a:solidFill>
              </a:defRPr>
            </a:lvl3pPr>
            <a:lvl4pPr marL="685800" indent="0">
              <a:buNone/>
              <a:defRPr lang="en-US" dirty="0">
                <a:solidFill>
                  <a:schemeClr val="tx2"/>
                </a:solidFill>
              </a:defRPr>
            </a:lvl4pPr>
            <a:lvl5pPr marL="914400" indent="0">
              <a:buNone/>
              <a:defRPr lang="en-US"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2"/>
                </a:solidFill>
              </a:defRPr>
            </a:lvl1pPr>
          </a:lstStyle>
          <a:p>
            <a:fld id="{1DBA68D7-9D7C-42B8-BD6B-A4B9C6BE522F}"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11" name="Straight Connector 10">
            <a:extLst>
              <a:ext uri="{FF2B5EF4-FFF2-40B4-BE49-F238E27FC236}">
                <a16:creationId xmlns:a16="http://schemas.microsoft.com/office/drawing/2014/main" id="{E2128EF9-7F8A-2F1B-41F7-2CA02A35CCA7}"/>
              </a:ext>
            </a:extLst>
          </p:cNvPr>
          <p:cNvCxnSpPr>
            <a:cxnSpLocks/>
          </p:cNvCxnSpPr>
          <p:nvPr/>
        </p:nvCxnSpPr>
        <p:spPr>
          <a:xfrm flipH="1">
            <a:off x="0" y="3191402"/>
            <a:ext cx="12192000" cy="0"/>
          </a:xfrm>
          <a:prstGeom prst="line">
            <a:avLst/>
          </a:prstGeom>
          <a:ln w="12700">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168779"/>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Conclusion 2">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CD7571-736E-B4CB-34E0-C8B31B5A98C2}"/>
              </a:ext>
            </a:extLst>
          </p:cNvPr>
          <p:cNvSpPr/>
          <p:nvPr/>
        </p:nvSpPr>
        <p:spPr>
          <a:xfrm>
            <a:off x="0" y="0"/>
            <a:ext cx="12192000"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1034473"/>
            <a:ext cx="6768193" cy="1993399"/>
          </a:xfrm>
        </p:spPr>
        <p:txBody>
          <a:bodyPr anchor="b">
            <a:normAutofit/>
          </a:bodyPr>
          <a:lstStyle>
            <a:lvl1pPr>
              <a:defRPr sz="6000" cap="all" baseline="0">
                <a:solidFill>
                  <a:schemeClr val="accent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57200" y="3528206"/>
            <a:ext cx="6768193" cy="1794899"/>
          </a:xfrm>
        </p:spPr>
        <p:txBody>
          <a:bodyPr vert="horz" lIns="91440" tIns="45720" rIns="91440" bIns="45720" rtlCol="0">
            <a:normAutofit/>
          </a:bodyPr>
          <a:lstStyle>
            <a:lvl1pPr marL="0" indent="0">
              <a:buNone/>
              <a:defRPr lang="en-US" dirty="0">
                <a:solidFill>
                  <a:schemeClr val="tx2"/>
                </a:solidFill>
              </a:defRPr>
            </a:lvl1pPr>
            <a:lvl2pPr marL="228600" indent="0">
              <a:buNone/>
              <a:defRPr lang="en-US" dirty="0">
                <a:solidFill>
                  <a:schemeClr val="tx2"/>
                </a:solidFill>
              </a:defRPr>
            </a:lvl2pPr>
            <a:lvl3pPr marL="457200" indent="0">
              <a:buNone/>
              <a:defRPr lang="en-US" dirty="0">
                <a:solidFill>
                  <a:schemeClr val="tx2"/>
                </a:solidFill>
              </a:defRPr>
            </a:lvl3pPr>
            <a:lvl4pPr marL="685800" indent="0">
              <a:buNone/>
              <a:defRPr lang="en-US" dirty="0">
                <a:solidFill>
                  <a:schemeClr val="tx2"/>
                </a:solidFill>
              </a:defRPr>
            </a:lvl4pPr>
            <a:lvl5pPr marL="914400" indent="0">
              <a:buNone/>
              <a:defRPr lang="en-US" dirty="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57200" y="6445997"/>
            <a:ext cx="3949302"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2"/>
                </a:solidFill>
              </a:defRPr>
            </a:lvl1pPr>
          </a:lstStyle>
          <a:p>
            <a:fld id="{1F39104F-A6E3-4FB2-902A-A12FD9746726}"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11" name="Straight Connector 10">
            <a:extLst>
              <a:ext uri="{FF2B5EF4-FFF2-40B4-BE49-F238E27FC236}">
                <a16:creationId xmlns:a16="http://schemas.microsoft.com/office/drawing/2014/main" id="{E2128EF9-7F8A-2F1B-41F7-2CA02A35CCA7}"/>
              </a:ext>
            </a:extLst>
          </p:cNvPr>
          <p:cNvCxnSpPr>
            <a:cxnSpLocks/>
          </p:cNvCxnSpPr>
          <p:nvPr/>
        </p:nvCxnSpPr>
        <p:spPr>
          <a:xfrm flipH="1">
            <a:off x="0" y="3191402"/>
            <a:ext cx="12192000" cy="0"/>
          </a:xfrm>
          <a:prstGeom prst="line">
            <a:avLst/>
          </a:prstGeom>
          <a:ln w="12700">
            <a:solidFill>
              <a:schemeClr val="tx1">
                <a:lumMod val="75000"/>
                <a:lumOff val="25000"/>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50822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2096430" y="1226087"/>
            <a:ext cx="7961965" cy="3290611"/>
          </a:xfrm>
        </p:spPr>
        <p:txBody>
          <a:bodyPr anchor="ctr">
            <a:normAutofit/>
          </a:bodyPr>
          <a:lstStyle>
            <a:lvl1pPr algn="ctr">
              <a:defRPr sz="4800">
                <a:solidFill>
                  <a:schemeClr val="tx2">
                    <a:alpha val="9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2676941" y="5812260"/>
            <a:ext cx="6838118" cy="702946"/>
          </a:xfrm>
        </p:spPr>
        <p:txBody>
          <a:bodyPr anchor="ctr">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a:xfrm>
            <a:off x="640080" y="6445997"/>
            <a:ext cx="3777327"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8A278C13-F8B8-4237-9811-6A882F130BDA}" type="datetime1">
              <a:rPr lang="en-US" smtClean="0"/>
              <a:t>9/8/2025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77C4A186-7A3C-2849-F4A7-5B5565EB29E6}"/>
              </a:ext>
            </a:extLst>
          </p:cNvPr>
          <p:cNvCxnSpPr>
            <a:cxnSpLocks/>
          </p:cNvCxnSpPr>
          <p:nvPr/>
        </p:nvCxnSpPr>
        <p:spPr>
          <a:xfrm flipH="1">
            <a:off x="0" y="5469467"/>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92B7528-295D-CD0F-0521-B5C01EAC12DD}"/>
              </a:ext>
            </a:extLst>
          </p:cNvPr>
          <p:cNvCxnSpPr>
            <a:cxnSpLocks/>
          </p:cNvCxnSpPr>
          <p:nvPr/>
        </p:nvCxnSpPr>
        <p:spPr>
          <a:xfrm>
            <a:off x="4572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26261A6-5928-598A-5A46-6855CE4DF282}"/>
              </a:ext>
            </a:extLst>
          </p:cNvPr>
          <p:cNvCxnSpPr>
            <a:cxnSpLocks/>
          </p:cNvCxnSpPr>
          <p:nvPr/>
        </p:nvCxnSpPr>
        <p:spPr>
          <a:xfrm>
            <a:off x="11734800" y="0"/>
            <a:ext cx="0" cy="685800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470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1636222" y="1246912"/>
            <a:ext cx="8919556" cy="3050766"/>
          </a:xfrm>
        </p:spPr>
        <p:txBody>
          <a:bodyPr anchor="ctr">
            <a:normAutofit/>
          </a:bodyPr>
          <a:lstStyle>
            <a:lvl1pPr algn="ctr">
              <a:defRPr sz="5400">
                <a:solidFill>
                  <a:schemeClr val="tx2">
                    <a:alpha val="9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2451378" y="5345199"/>
            <a:ext cx="7289245" cy="1184035"/>
          </a:xfrm>
        </p:spPr>
        <p:txBody>
          <a:bodyPr anchor="ctr">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solidFill>
              </a:defRPr>
            </a:lvl1pPr>
          </a:lstStyle>
          <a:p>
            <a:fld id="{3545FD76-1DE6-4A1C-9609-D2819734F8F3}" type="datetime1">
              <a:rPr lang="en-US" smtClean="0"/>
              <a:t>9/8/2025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77C4A186-7A3C-2849-F4A7-5B5565EB29E6}"/>
              </a:ext>
            </a:extLst>
          </p:cNvPr>
          <p:cNvCxnSpPr>
            <a:cxnSpLocks/>
          </p:cNvCxnSpPr>
          <p:nvPr/>
        </p:nvCxnSpPr>
        <p:spPr>
          <a:xfrm flipH="1">
            <a:off x="0" y="5016433"/>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C7E87E-EC44-47F9-6172-5EEA03DE5D87}"/>
              </a:ext>
            </a:extLst>
          </p:cNvPr>
          <p:cNvCxnSpPr>
            <a:cxnSpLocks/>
          </p:cNvCxnSpPr>
          <p:nvPr/>
        </p:nvCxnSpPr>
        <p:spPr>
          <a:xfrm flipH="1">
            <a:off x="0" y="459932"/>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89203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CE9-F18C-5020-CF43-5960AFE654F6}"/>
              </a:ext>
            </a:extLst>
          </p:cNvPr>
          <p:cNvSpPr>
            <a:spLocks noGrp="1"/>
          </p:cNvSpPr>
          <p:nvPr>
            <p:ph type="ctrTitle"/>
          </p:nvPr>
        </p:nvSpPr>
        <p:spPr>
          <a:xfrm>
            <a:off x="2950265" y="1400657"/>
            <a:ext cx="6291470" cy="3290611"/>
          </a:xfrm>
        </p:spPr>
        <p:txBody>
          <a:bodyPr anchor="ctr">
            <a:normAutofit/>
          </a:bodyPr>
          <a:lstStyle>
            <a:lvl1pPr algn="ctr">
              <a:defRPr sz="4800">
                <a:solidFill>
                  <a:schemeClr val="tx2">
                    <a:lumMod val="90000"/>
                    <a:alpha val="80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A16B3AA5-F8D6-AB69-241F-6F8F1DD41E55}"/>
              </a:ext>
            </a:extLst>
          </p:cNvPr>
          <p:cNvSpPr>
            <a:spLocks noGrp="1"/>
          </p:cNvSpPr>
          <p:nvPr>
            <p:ph type="subTitle" idx="1"/>
          </p:nvPr>
        </p:nvSpPr>
        <p:spPr>
          <a:xfrm>
            <a:off x="2676941" y="5812260"/>
            <a:ext cx="6838118" cy="702946"/>
          </a:xfrm>
        </p:spPr>
        <p:txBody>
          <a:bodyPr anchor="ctr">
            <a:normAutofit/>
          </a:bodyPr>
          <a:lstStyle>
            <a:lvl1pPr marL="0" indent="0" algn="ctr">
              <a:buNone/>
              <a:defRPr sz="1800">
                <a:solidFill>
                  <a:schemeClr val="tx2">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AE78127-77D8-DF99-4AE0-F322800B057B}"/>
              </a:ext>
            </a:extLst>
          </p:cNvPr>
          <p:cNvSpPr>
            <a:spLocks noGrp="1"/>
          </p:cNvSpPr>
          <p:nvPr>
            <p:ph type="ftr" sz="quarter" idx="11"/>
          </p:nvPr>
        </p:nvSpPr>
        <p:spPr/>
        <p:txBody>
          <a:bodyPr/>
          <a:lstStyle>
            <a:lvl1pPr>
              <a:defRPr>
                <a:solidFill>
                  <a:schemeClr val="tx2">
                    <a:alpha val="80000"/>
                  </a:schemeClr>
                </a:solidFill>
              </a:defRPr>
            </a:lvl1pPr>
          </a:lstStyle>
          <a:p>
            <a:r>
              <a:rPr lang="en-US"/>
              <a:t>Sample Footer Text</a:t>
            </a:r>
          </a:p>
        </p:txBody>
      </p:sp>
      <p:sp>
        <p:nvSpPr>
          <p:cNvPr id="4" name="Date Placeholder 3">
            <a:extLst>
              <a:ext uri="{FF2B5EF4-FFF2-40B4-BE49-F238E27FC236}">
                <a16:creationId xmlns:a16="http://schemas.microsoft.com/office/drawing/2014/main" id="{D2D04168-7304-004B-C2F6-42E38FDC5908}"/>
              </a:ext>
            </a:extLst>
          </p:cNvPr>
          <p:cNvSpPr>
            <a:spLocks noGrp="1"/>
          </p:cNvSpPr>
          <p:nvPr>
            <p:ph type="dt" sz="half" idx="10"/>
          </p:nvPr>
        </p:nvSpPr>
        <p:spPr/>
        <p:txBody>
          <a:bodyPr/>
          <a:lstStyle>
            <a:lvl1pPr>
              <a:defRPr>
                <a:solidFill>
                  <a:schemeClr val="tx2">
                    <a:alpha val="80000"/>
                  </a:schemeClr>
                </a:solidFill>
              </a:defRPr>
            </a:lvl1pPr>
          </a:lstStyle>
          <a:p>
            <a:fld id="{014AE7A1-FDDE-474D-BCD9-88FCF250514D}" type="datetime1">
              <a:rPr lang="en-US" smtClean="0"/>
              <a:t>9/8/2025</a:t>
            </a:fld>
            <a:endParaRPr lang="en-US"/>
          </a:p>
        </p:txBody>
      </p:sp>
      <p:sp>
        <p:nvSpPr>
          <p:cNvPr id="6" name="Slide Number Placeholder 5">
            <a:extLst>
              <a:ext uri="{FF2B5EF4-FFF2-40B4-BE49-F238E27FC236}">
                <a16:creationId xmlns:a16="http://schemas.microsoft.com/office/drawing/2014/main" id="{D7C58464-EE0F-215A-2FA8-F434687B9E7A}"/>
              </a:ext>
            </a:extLst>
          </p:cNvPr>
          <p:cNvSpPr>
            <a:spLocks noGrp="1"/>
          </p:cNvSpPr>
          <p:nvPr>
            <p:ph type="sldNum" sz="quarter" idx="12"/>
          </p:nvPr>
        </p:nvSpPr>
        <p:spPr/>
        <p:txBody>
          <a:bodyPr/>
          <a:lstStyle>
            <a:lvl1pPr>
              <a:defRPr>
                <a:solidFill>
                  <a:schemeClr val="tx2">
                    <a:alpha val="80000"/>
                  </a:schemeClr>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77C4A186-7A3C-2849-F4A7-5B5565EB29E6}"/>
              </a:ext>
            </a:extLst>
          </p:cNvPr>
          <p:cNvCxnSpPr>
            <a:cxnSpLocks/>
          </p:cNvCxnSpPr>
          <p:nvPr/>
        </p:nvCxnSpPr>
        <p:spPr>
          <a:xfrm flipH="1">
            <a:off x="0" y="5469467"/>
            <a:ext cx="12192000" cy="0"/>
          </a:xfrm>
          <a:prstGeom prst="line">
            <a:avLst/>
          </a:prstGeom>
          <a:ln w="9525">
            <a:solidFill>
              <a:schemeClr val="tx2">
                <a:lumMod val="9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860F39-D33B-13B7-DD5E-58C8CE6DCE69}"/>
              </a:ext>
            </a:extLst>
          </p:cNvPr>
          <p:cNvCxnSpPr>
            <a:cxnSpLocks/>
          </p:cNvCxnSpPr>
          <p:nvPr/>
        </p:nvCxnSpPr>
        <p:spPr>
          <a:xfrm>
            <a:off x="2317750" y="0"/>
            <a:ext cx="0" cy="6858000"/>
          </a:xfrm>
          <a:prstGeom prst="line">
            <a:avLst/>
          </a:prstGeom>
          <a:ln w="9525">
            <a:solidFill>
              <a:schemeClr val="tx2">
                <a:lumMod val="9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417974A-33A9-A10C-D982-114045377C2E}"/>
              </a:ext>
            </a:extLst>
          </p:cNvPr>
          <p:cNvCxnSpPr>
            <a:cxnSpLocks/>
          </p:cNvCxnSpPr>
          <p:nvPr/>
        </p:nvCxnSpPr>
        <p:spPr>
          <a:xfrm>
            <a:off x="9874250" y="0"/>
            <a:ext cx="0" cy="6858000"/>
          </a:xfrm>
          <a:prstGeom prst="line">
            <a:avLst/>
          </a:prstGeom>
          <a:ln w="9525">
            <a:solidFill>
              <a:schemeClr val="tx2">
                <a:lumMod val="9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C7E87E-EC44-47F9-6172-5EEA03DE5D87}"/>
              </a:ext>
            </a:extLst>
          </p:cNvPr>
          <p:cNvCxnSpPr>
            <a:cxnSpLocks/>
          </p:cNvCxnSpPr>
          <p:nvPr/>
        </p:nvCxnSpPr>
        <p:spPr>
          <a:xfrm flipH="1">
            <a:off x="0" y="459932"/>
            <a:ext cx="12192000" cy="0"/>
          </a:xfrm>
          <a:prstGeom prst="line">
            <a:avLst/>
          </a:prstGeom>
          <a:ln w="9525">
            <a:solidFill>
              <a:schemeClr val="tx2">
                <a:lumMod val="90000"/>
                <a:alpha val="2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63827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2D6AD5-6168-B411-89A9-90C82303B25C}"/>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C6DA0-2CB8-AFC5-DB06-AB9235983979}"/>
              </a:ext>
            </a:extLst>
          </p:cNvPr>
          <p:cNvSpPr>
            <a:spLocks noGrp="1"/>
          </p:cNvSpPr>
          <p:nvPr>
            <p:ph type="title"/>
          </p:nvPr>
        </p:nvSpPr>
        <p:spPr>
          <a:xfrm>
            <a:off x="457200" y="2838087"/>
            <a:ext cx="8932653" cy="3312544"/>
          </a:xfrm>
        </p:spPr>
        <p:txBody>
          <a:bodyPr anchor="b">
            <a:normAutofit/>
          </a:bodyPr>
          <a:lstStyle>
            <a:lvl1pPr>
              <a:lnSpc>
                <a:spcPct val="80000"/>
              </a:lnSpc>
              <a:defRPr sz="6600" cap="all" baseline="0">
                <a:solidFill>
                  <a:schemeClr val="tx2">
                    <a:alpha val="55000"/>
                  </a:schemeClr>
                </a:solidFill>
              </a:defRPr>
            </a:lvl1pPr>
          </a:lstStyle>
          <a:p>
            <a:r>
              <a:rPr lang="en-US"/>
              <a:t>Click to edit Master title style</a:t>
            </a:r>
          </a:p>
        </p:txBody>
      </p:sp>
      <p:sp>
        <p:nvSpPr>
          <p:cNvPr id="3" name="Text Placeholder 2">
            <a:extLst>
              <a:ext uri="{FF2B5EF4-FFF2-40B4-BE49-F238E27FC236}">
                <a16:creationId xmlns:a16="http://schemas.microsoft.com/office/drawing/2014/main" id="{88E16A9F-28B9-2207-66D3-D952EB7EC876}"/>
              </a:ext>
            </a:extLst>
          </p:cNvPr>
          <p:cNvSpPr>
            <a:spLocks noGrp="1"/>
          </p:cNvSpPr>
          <p:nvPr>
            <p:ph type="body" idx="1"/>
          </p:nvPr>
        </p:nvSpPr>
        <p:spPr>
          <a:xfrm>
            <a:off x="685800" y="-789870"/>
            <a:ext cx="10515600" cy="638352"/>
          </a:xfrm>
        </p:spPr>
        <p:txBody>
          <a:bodyPr>
            <a:normAutofit/>
          </a:bodyPr>
          <a:lstStyle>
            <a:lvl1pPr marL="0" indent="0">
              <a:buNone/>
              <a:defRPr sz="2000">
                <a:solidFill>
                  <a:schemeClr val="bg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8B3F77F-C41D-1011-B9F4-A5DE814F43EF}"/>
              </a:ext>
            </a:extLst>
          </p:cNvPr>
          <p:cNvSpPr>
            <a:spLocks noGrp="1"/>
          </p:cNvSpPr>
          <p:nvPr>
            <p:ph type="ftr" sz="quarter" idx="11"/>
          </p:nvPr>
        </p:nvSpPr>
        <p:spPr>
          <a:xfrm>
            <a:off x="457200" y="6445997"/>
            <a:ext cx="3751081" cy="365125"/>
          </a:xfrm>
        </p:spPr>
        <p:txBody>
          <a:bodyPr/>
          <a:lstStyle>
            <a:lvl1pPr>
              <a:defRPr>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E58CD507-925C-84B3-8F49-9F3B91209D8F}"/>
              </a:ext>
            </a:extLst>
          </p:cNvPr>
          <p:cNvSpPr>
            <a:spLocks noGrp="1"/>
          </p:cNvSpPr>
          <p:nvPr>
            <p:ph type="dt" sz="half" idx="10"/>
          </p:nvPr>
        </p:nvSpPr>
        <p:spPr/>
        <p:txBody>
          <a:bodyPr/>
          <a:lstStyle>
            <a:lvl1pPr>
              <a:defRPr>
                <a:solidFill>
                  <a:schemeClr val="tx2"/>
                </a:solidFill>
              </a:defRPr>
            </a:lvl1pPr>
          </a:lstStyle>
          <a:p>
            <a:fld id="{DAC6904D-FBDC-4E1E-863E-C45FAD9DD85B}" type="datetime1">
              <a:rPr lang="en-US" smtClean="0"/>
              <a:t>9/8/2025</a:t>
            </a:fld>
            <a:endParaRPr lang="en-US"/>
          </a:p>
        </p:txBody>
      </p:sp>
      <p:sp>
        <p:nvSpPr>
          <p:cNvPr id="6" name="Slide Number Placeholder 5">
            <a:extLst>
              <a:ext uri="{FF2B5EF4-FFF2-40B4-BE49-F238E27FC236}">
                <a16:creationId xmlns:a16="http://schemas.microsoft.com/office/drawing/2014/main" id="{6C13B4AE-32E8-CAFF-4A3C-6CBE4FFFA843}"/>
              </a:ext>
            </a:extLst>
          </p:cNvPr>
          <p:cNvSpPr>
            <a:spLocks noGrp="1"/>
          </p:cNvSpPr>
          <p:nvPr>
            <p:ph type="sldNum" sz="quarter" idx="12"/>
          </p:nvPr>
        </p:nvSpPr>
        <p:spPr/>
        <p:txBody>
          <a:bodyPr/>
          <a:lstStyle>
            <a:lvl1pPr>
              <a:defRPr>
                <a:solidFill>
                  <a:schemeClr val="tx2"/>
                </a:solidFill>
              </a:defRPr>
            </a:lvl1pPr>
          </a:lstStyle>
          <a:p>
            <a:fld id="{DDF60B60-82CA-4BB9-BA6E-A62FADF2374B}" type="slidenum">
              <a:rPr lang="en-US" smtClean="0"/>
              <a:t>‹#›</a:t>
            </a:fld>
            <a:endParaRPr lang="en-US"/>
          </a:p>
        </p:txBody>
      </p:sp>
      <p:cxnSp>
        <p:nvCxnSpPr>
          <p:cNvPr id="7" name="Straight Connector 6">
            <a:extLst>
              <a:ext uri="{FF2B5EF4-FFF2-40B4-BE49-F238E27FC236}">
                <a16:creationId xmlns:a16="http://schemas.microsoft.com/office/drawing/2014/main" id="{9BFA0DE8-9E4B-D747-CB64-14B8DEDC02EA}"/>
              </a:ext>
            </a:extLst>
          </p:cNvPr>
          <p:cNvCxnSpPr>
            <a:cxnSpLocks/>
          </p:cNvCxnSpPr>
          <p:nvPr/>
        </p:nvCxnSpPr>
        <p:spPr>
          <a:xfrm flipH="1">
            <a:off x="0" y="1367580"/>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EB75EB-F27E-271A-C843-4096E1F19057}"/>
              </a:ext>
            </a:extLst>
          </p:cNvPr>
          <p:cNvCxnSpPr>
            <a:cxnSpLocks/>
          </p:cNvCxnSpPr>
          <p:nvPr/>
        </p:nvCxnSpPr>
        <p:spPr>
          <a:xfrm flipH="1">
            <a:off x="0" y="6398068"/>
            <a:ext cx="12192000" cy="0"/>
          </a:xfrm>
          <a:prstGeom prst="line">
            <a:avLst/>
          </a:prstGeom>
          <a:ln w="9525">
            <a:solidFill>
              <a:schemeClr val="tx2">
                <a:alpha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32933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7148D-D60C-3359-4AC2-15A43E221742}"/>
              </a:ext>
            </a:extLst>
          </p:cNvPr>
          <p:cNvSpPr>
            <a:spLocks noGrp="1"/>
          </p:cNvSpPr>
          <p:nvPr>
            <p:ph type="title"/>
          </p:nvPr>
        </p:nvSpPr>
        <p:spPr>
          <a:xfrm>
            <a:off x="457200" y="533401"/>
            <a:ext cx="10515600" cy="115728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1A8731C-FCAE-A05A-5A11-57005B86ABD4}"/>
              </a:ext>
            </a:extLst>
          </p:cNvPr>
          <p:cNvSpPr>
            <a:spLocks noGrp="1"/>
          </p:cNvSpPr>
          <p:nvPr>
            <p:ph type="body" idx="1"/>
          </p:nvPr>
        </p:nvSpPr>
        <p:spPr>
          <a:xfrm>
            <a:off x="457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4952E70-B2DF-717F-6373-70A688FAD82F}"/>
              </a:ext>
            </a:extLst>
          </p:cNvPr>
          <p:cNvSpPr>
            <a:spLocks noGrp="1"/>
          </p:cNvSpPr>
          <p:nvPr>
            <p:ph type="ftr" sz="quarter" idx="3"/>
          </p:nvPr>
        </p:nvSpPr>
        <p:spPr>
          <a:xfrm>
            <a:off x="457200" y="6445997"/>
            <a:ext cx="3949302" cy="365125"/>
          </a:xfrm>
          <a:prstGeom prst="rect">
            <a:avLst/>
          </a:prstGeom>
        </p:spPr>
        <p:txBody>
          <a:bodyPr vert="horz" lIns="91440" tIns="45720" rIns="91440" bIns="45720" rtlCol="0" anchor="ctr"/>
          <a:lstStyle>
            <a:lvl1pPr algn="l">
              <a:defRPr sz="900">
                <a:solidFill>
                  <a:schemeClr val="tx1">
                    <a:lumMod val="95000"/>
                    <a:lumOff val="5000"/>
                  </a:schemeClr>
                </a:solidFill>
              </a:defRPr>
            </a:lvl1pPr>
          </a:lstStyle>
          <a:p>
            <a:r>
              <a:rPr lang="en-US"/>
              <a:t>Sample Footer Text</a:t>
            </a:r>
          </a:p>
        </p:txBody>
      </p:sp>
      <p:sp>
        <p:nvSpPr>
          <p:cNvPr id="4" name="Date Placeholder 3">
            <a:extLst>
              <a:ext uri="{FF2B5EF4-FFF2-40B4-BE49-F238E27FC236}">
                <a16:creationId xmlns:a16="http://schemas.microsoft.com/office/drawing/2014/main" id="{225215E5-6146-14C5-665E-EF04630DCB32}"/>
              </a:ext>
            </a:extLst>
          </p:cNvPr>
          <p:cNvSpPr>
            <a:spLocks noGrp="1"/>
          </p:cNvSpPr>
          <p:nvPr>
            <p:ph type="dt" sz="half" idx="2"/>
          </p:nvPr>
        </p:nvSpPr>
        <p:spPr>
          <a:xfrm>
            <a:off x="9737594" y="6445997"/>
            <a:ext cx="1842115" cy="365125"/>
          </a:xfrm>
          <a:prstGeom prst="rect">
            <a:avLst/>
          </a:prstGeom>
        </p:spPr>
        <p:txBody>
          <a:bodyPr vert="horz" lIns="91440" tIns="45720" rIns="91440" bIns="45720" rtlCol="0" anchor="ctr"/>
          <a:lstStyle>
            <a:lvl1pPr algn="r">
              <a:defRPr sz="900">
                <a:solidFill>
                  <a:schemeClr val="tx1">
                    <a:lumMod val="95000"/>
                    <a:lumOff val="5000"/>
                  </a:schemeClr>
                </a:solidFill>
              </a:defRPr>
            </a:lvl1pPr>
          </a:lstStyle>
          <a:p>
            <a:fld id="{56D64244-A3D4-4B68-87F0-779EEA0C37FE}" type="datetime1">
              <a:rPr lang="en-US" smtClean="0"/>
              <a:t>9/8/2025</a:t>
            </a:fld>
            <a:endParaRPr lang="en-US"/>
          </a:p>
        </p:txBody>
      </p:sp>
      <p:sp>
        <p:nvSpPr>
          <p:cNvPr id="6" name="Slide Number Placeholder 5">
            <a:extLst>
              <a:ext uri="{FF2B5EF4-FFF2-40B4-BE49-F238E27FC236}">
                <a16:creationId xmlns:a16="http://schemas.microsoft.com/office/drawing/2014/main" id="{20E8FA3A-8706-3F4B-41CC-B024431F6200}"/>
              </a:ext>
            </a:extLst>
          </p:cNvPr>
          <p:cNvSpPr>
            <a:spLocks noGrp="1"/>
          </p:cNvSpPr>
          <p:nvPr>
            <p:ph type="sldNum" sz="quarter" idx="4"/>
          </p:nvPr>
        </p:nvSpPr>
        <p:spPr>
          <a:xfrm>
            <a:off x="11734800" y="6445997"/>
            <a:ext cx="457200" cy="365125"/>
          </a:xfrm>
          <a:prstGeom prst="rect">
            <a:avLst/>
          </a:prstGeom>
        </p:spPr>
        <p:txBody>
          <a:bodyPr vert="horz" lIns="91440" tIns="45720" rIns="91440" bIns="45720" rtlCol="0" anchor="ctr"/>
          <a:lstStyle>
            <a:lvl1pPr algn="ctr">
              <a:defRPr sz="900">
                <a:solidFill>
                  <a:schemeClr val="tx1">
                    <a:lumMod val="95000"/>
                    <a:lumOff val="5000"/>
                  </a:schemeClr>
                </a:solidFill>
              </a:defRPr>
            </a:lvl1pPr>
          </a:lstStyle>
          <a:p>
            <a:fld id="{DDF60B60-82CA-4BB9-BA6E-A62FADF2374B}" type="slidenum">
              <a:rPr lang="en-US" smtClean="0"/>
              <a:t>‹#›</a:t>
            </a:fld>
            <a:endParaRPr lang="en-US"/>
          </a:p>
        </p:txBody>
      </p:sp>
    </p:spTree>
    <p:extLst>
      <p:ext uri="{BB962C8B-B14F-4D97-AF65-F5344CB8AC3E}">
        <p14:creationId xmlns:p14="http://schemas.microsoft.com/office/powerpoint/2010/main" val="387957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Lst>
  <p:hf hdr="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08">
          <p15:clr>
            <a:srgbClr val="F26B43"/>
          </p15:clr>
        </p15:guide>
        <p15:guide id="3" pos="4872">
          <p15:clr>
            <a:srgbClr val="F26B43"/>
          </p15:clr>
        </p15:guide>
        <p15:guide id="4" pos="5160">
          <p15:clr>
            <a:srgbClr val="F26B43"/>
          </p15:clr>
        </p15:guide>
        <p15:guide id="5" pos="2520">
          <p15:clr>
            <a:srgbClr val="F26B43"/>
          </p15:clr>
        </p15:guide>
        <p15:guide id="6" pos="45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9836-7B5C-E0CD-BD12-62E45E1DBEF6}"/>
              </a:ext>
            </a:extLst>
          </p:cNvPr>
          <p:cNvSpPr>
            <a:spLocks noGrp="1"/>
          </p:cNvSpPr>
          <p:nvPr>
            <p:ph type="ctrTitle"/>
          </p:nvPr>
        </p:nvSpPr>
        <p:spPr>
          <a:xfrm>
            <a:off x="1636222" y="1246912"/>
            <a:ext cx="8919556" cy="3050766"/>
          </a:xfrm>
        </p:spPr>
        <p:txBody>
          <a:bodyPr anchor="ctr">
            <a:normAutofit/>
          </a:bodyPr>
          <a:lstStyle/>
          <a:p>
            <a:r>
              <a:rPr lang="en-US"/>
              <a:t>Working with Intents in Android</a:t>
            </a:r>
          </a:p>
        </p:txBody>
      </p:sp>
      <p:sp>
        <p:nvSpPr>
          <p:cNvPr id="3" name="Subtitle 2">
            <a:extLst>
              <a:ext uri="{FF2B5EF4-FFF2-40B4-BE49-F238E27FC236}">
                <a16:creationId xmlns:a16="http://schemas.microsoft.com/office/drawing/2014/main" id="{F4488686-3489-7C3A-42F5-423287B93190}"/>
              </a:ext>
            </a:extLst>
          </p:cNvPr>
          <p:cNvSpPr>
            <a:spLocks noGrp="1"/>
          </p:cNvSpPr>
          <p:nvPr>
            <p:ph type="subTitle" idx="1"/>
          </p:nvPr>
        </p:nvSpPr>
        <p:spPr>
          <a:xfrm>
            <a:off x="2451378" y="5345199"/>
            <a:ext cx="7289245" cy="1184035"/>
          </a:xfrm>
        </p:spPr>
        <p:txBody>
          <a:bodyPr anchor="ctr">
            <a:normAutofit/>
          </a:bodyPr>
          <a:lstStyle/>
          <a:p>
            <a:r>
              <a:rPr lang="en-US"/>
              <a:t>Understanding communication between app components effectively</a:t>
            </a:r>
          </a:p>
        </p:txBody>
      </p:sp>
      <p:sp>
        <p:nvSpPr>
          <p:cNvPr id="4" name="Footer Placeholder 3">
            <a:extLst>
              <a:ext uri="{FF2B5EF4-FFF2-40B4-BE49-F238E27FC236}">
                <a16:creationId xmlns:a16="http://schemas.microsoft.com/office/drawing/2014/main" id="{A83F9C53-3889-C50B-677C-D5DFA1803811}"/>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C3D0E6B0-0918-E794-71BD-2AEA9369F22A}"/>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CB0FCBCE-34DC-4011-A444-A9B44B0259C8}"/>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1</a:t>
            </a:fld>
            <a:endParaRPr lang="en-US"/>
          </a:p>
        </p:txBody>
      </p:sp>
    </p:spTree>
    <p:extLst>
      <p:ext uri="{BB962C8B-B14F-4D97-AF65-F5344CB8AC3E}">
        <p14:creationId xmlns:p14="http://schemas.microsoft.com/office/powerpoint/2010/main" val="39129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80CB-5C3B-57FA-F699-F7C5D7BCFBCE}"/>
              </a:ext>
            </a:extLst>
          </p:cNvPr>
          <p:cNvSpPr>
            <a:spLocks noGrp="1"/>
          </p:cNvSpPr>
          <p:nvPr>
            <p:ph type="title"/>
          </p:nvPr>
        </p:nvSpPr>
        <p:spPr>
          <a:xfrm>
            <a:off x="457200" y="2968607"/>
            <a:ext cx="8932653" cy="3450568"/>
          </a:xfrm>
        </p:spPr>
        <p:txBody>
          <a:bodyPr anchor="b">
            <a:normAutofit/>
          </a:bodyPr>
          <a:lstStyle/>
          <a:p>
            <a:r>
              <a:rPr lang="en-US"/>
              <a:t>Understanding Intents in Android</a:t>
            </a:r>
          </a:p>
        </p:txBody>
      </p:sp>
      <p:sp>
        <p:nvSpPr>
          <p:cNvPr id="4" name="Footer Placeholder 3">
            <a:extLst>
              <a:ext uri="{FF2B5EF4-FFF2-40B4-BE49-F238E27FC236}">
                <a16:creationId xmlns:a16="http://schemas.microsoft.com/office/drawing/2014/main" id="{F16F6A81-AEDE-3552-767E-6B72C1AC8AE1}"/>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D61D895E-4364-BF51-0284-7526DA4B8829}"/>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1E4D64CD-FC21-EF5C-58AD-4F0714F2011F}"/>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2</a:t>
            </a:fld>
            <a:endParaRPr lang="en-US"/>
          </a:p>
        </p:txBody>
      </p:sp>
    </p:spTree>
    <p:extLst>
      <p:ext uri="{BB962C8B-B14F-4D97-AF65-F5344CB8AC3E}">
        <p14:creationId xmlns:p14="http://schemas.microsoft.com/office/powerpoint/2010/main" val="3150431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0D03-53E0-4F83-79BA-D569F911135E}"/>
              </a:ext>
            </a:extLst>
          </p:cNvPr>
          <p:cNvSpPr>
            <a:spLocks noGrp="1"/>
          </p:cNvSpPr>
          <p:nvPr>
            <p:ph type="title"/>
          </p:nvPr>
        </p:nvSpPr>
        <p:spPr>
          <a:xfrm>
            <a:off x="7739922" y="458144"/>
            <a:ext cx="3909536" cy="1485873"/>
          </a:xfrm>
        </p:spPr>
        <p:txBody>
          <a:bodyPr anchor="b">
            <a:normAutofit/>
          </a:bodyPr>
          <a:lstStyle/>
          <a:p>
            <a:r>
              <a:rPr lang="en-US"/>
              <a:t>Working with Intents</a:t>
            </a:r>
          </a:p>
        </p:txBody>
      </p:sp>
      <p:pic>
        <p:nvPicPr>
          <p:cNvPr id="8" name="Content Placeholder 7" descr="4K Resolution">
            <a:extLst>
              <a:ext uri="{FF2B5EF4-FFF2-40B4-BE49-F238E27FC236}">
                <a16:creationId xmlns:a16="http://schemas.microsoft.com/office/drawing/2014/main" id="{BAD3E0CE-30C4-4097-9F80-AE85CF7FEDCC}"/>
              </a:ext>
            </a:extLst>
          </p:cNvPr>
          <p:cNvPicPr>
            <a:picLocks noGrp="1" noChangeAspect="1"/>
          </p:cNvPicPr>
          <p:nvPr>
            <p:ph type="pic" sz="quarter" idx="13"/>
          </p:nvPr>
        </p:nvPicPr>
        <p:blipFill>
          <a:blip r:embed="rId3"/>
          <a:srcRect l="18609" r="17472"/>
          <a:stretch>
            <a:fillRect/>
          </a:stretch>
        </p:blipFill>
        <p:spPr>
          <a:xfrm>
            <a:off x="20" y="17731"/>
            <a:ext cx="7268376" cy="6396271"/>
          </a:xfrm>
          <a:prstGeom prst="rect">
            <a:avLst/>
          </a:prstGeom>
          <a:noFill/>
        </p:spPr>
      </p:pic>
      <p:sp>
        <p:nvSpPr>
          <p:cNvPr id="4" name="Content Placeholder 3">
            <a:extLst>
              <a:ext uri="{FF2B5EF4-FFF2-40B4-BE49-F238E27FC236}">
                <a16:creationId xmlns:a16="http://schemas.microsoft.com/office/drawing/2014/main" id="{0CD24D25-2E89-B4EA-7175-E8FB10394B5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739922" y="2463789"/>
            <a:ext cx="3909534" cy="3561091"/>
          </a:xfrm>
        </p:spPr>
        <p:txBody>
          <a:bodyPr>
            <a:normAutofit/>
          </a:bodyPr>
          <a:lstStyle/>
          <a:p>
            <a:pPr marL="0" indent="0">
              <a:spcBef>
                <a:spcPts val="2500"/>
              </a:spcBef>
              <a:buFont typeface="Arial" panose="020B0604020202020204" pitchFamily="34" charset="0"/>
              <a:buNone/>
            </a:pPr>
            <a:r>
              <a:rPr lang="en-US" sz="1300" b="1"/>
              <a:t>Purpose of Intents</a:t>
            </a:r>
          </a:p>
          <a:p>
            <a:pPr marL="0" lvl="1" indent="0">
              <a:buFont typeface="Arial" panose="020B0604020202020204" pitchFamily="34" charset="0"/>
              <a:buNone/>
            </a:pPr>
            <a:r>
              <a:rPr lang="en-US" sz="1300"/>
              <a:t>Intents facilitate communication between app components such as activities, services, and broadcast receivers.</a:t>
            </a:r>
          </a:p>
          <a:p>
            <a:pPr marL="0" indent="0">
              <a:spcBef>
                <a:spcPts val="2500"/>
              </a:spcBef>
              <a:buFont typeface="Arial" panose="020B0604020202020204" pitchFamily="34" charset="0"/>
              <a:buNone/>
            </a:pPr>
            <a:r>
              <a:rPr lang="en-US" sz="1300" b="1"/>
              <a:t>Types of Intents</a:t>
            </a:r>
          </a:p>
          <a:p>
            <a:pPr marL="0" lvl="1" indent="0">
              <a:buFont typeface="Arial" panose="020B0604020202020204" pitchFamily="34" charset="0"/>
              <a:buNone/>
            </a:pPr>
            <a:r>
              <a:rPr lang="en-US" sz="1300"/>
              <a:t>Explicit intents target specific components, while implicit intents request general actions handled by system.</a:t>
            </a:r>
          </a:p>
          <a:p>
            <a:pPr marL="0" indent="0">
              <a:spcBef>
                <a:spcPts val="2500"/>
              </a:spcBef>
              <a:buFont typeface="Arial" panose="020B0604020202020204" pitchFamily="34" charset="0"/>
              <a:buNone/>
            </a:pPr>
            <a:r>
              <a:rPr lang="en-US" sz="1300" b="1"/>
              <a:t>App Integration</a:t>
            </a:r>
          </a:p>
          <a:p>
            <a:pPr marL="0" lvl="1" indent="0">
              <a:buFont typeface="Arial" panose="020B0604020202020204" pitchFamily="34" charset="0"/>
              <a:buNone/>
            </a:pPr>
            <a:r>
              <a:rPr lang="en-US" sz="1300"/>
              <a:t>Intents enable seamless integration and interaction between different apps and system components.</a:t>
            </a:r>
          </a:p>
        </p:txBody>
      </p:sp>
      <p:sp>
        <p:nvSpPr>
          <p:cNvPr id="5" name="Footer Placeholder 4">
            <a:extLst>
              <a:ext uri="{FF2B5EF4-FFF2-40B4-BE49-F238E27FC236}">
                <a16:creationId xmlns:a16="http://schemas.microsoft.com/office/drawing/2014/main" id="{2B7A4375-8A53-6D7F-14FD-28BA17C6C008}"/>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CAF32156-D3BF-45B6-B8CA-719B18E48A46}"/>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9/8/2025</a:t>
            </a:fld>
            <a:endParaRPr lang="en-US"/>
          </a:p>
        </p:txBody>
      </p:sp>
      <p:sp>
        <p:nvSpPr>
          <p:cNvPr id="7" name="Slide Number Placeholder 6">
            <a:extLst>
              <a:ext uri="{FF2B5EF4-FFF2-40B4-BE49-F238E27FC236}">
                <a16:creationId xmlns:a16="http://schemas.microsoft.com/office/drawing/2014/main" id="{FACBE9A8-8B23-4E2C-E255-4A128524269C}"/>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3</a:t>
            </a:fld>
            <a:endParaRPr lang="en-US"/>
          </a:p>
        </p:txBody>
      </p:sp>
    </p:spTree>
    <p:extLst>
      <p:ext uri="{BB962C8B-B14F-4D97-AF65-F5344CB8AC3E}">
        <p14:creationId xmlns:p14="http://schemas.microsoft.com/office/powerpoint/2010/main" val="2154190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A945-2141-9E70-3311-E526C231240E}"/>
              </a:ext>
            </a:extLst>
          </p:cNvPr>
          <p:cNvSpPr>
            <a:spLocks noGrp="1"/>
          </p:cNvSpPr>
          <p:nvPr>
            <p:ph type="title"/>
          </p:nvPr>
        </p:nvSpPr>
        <p:spPr>
          <a:xfrm>
            <a:off x="457200" y="2968607"/>
            <a:ext cx="8932653" cy="3450568"/>
          </a:xfrm>
        </p:spPr>
        <p:txBody>
          <a:bodyPr anchor="b">
            <a:normAutofit/>
          </a:bodyPr>
          <a:lstStyle/>
          <a:p>
            <a:r>
              <a:rPr lang="en-US"/>
              <a:t>Explicit Intents</a:t>
            </a:r>
          </a:p>
        </p:txBody>
      </p:sp>
      <p:sp>
        <p:nvSpPr>
          <p:cNvPr id="4" name="Footer Placeholder 3">
            <a:extLst>
              <a:ext uri="{FF2B5EF4-FFF2-40B4-BE49-F238E27FC236}">
                <a16:creationId xmlns:a16="http://schemas.microsoft.com/office/drawing/2014/main" id="{25215A3E-5206-B18F-8639-0848A9E36A75}"/>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37F04C0C-0CA6-2EE2-2F27-F5A067A2A7AE}"/>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FF55807D-E6D9-48E5-B722-9DB82F12B785}"/>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4</a:t>
            </a:fld>
            <a:endParaRPr lang="en-US"/>
          </a:p>
        </p:txBody>
      </p:sp>
    </p:spTree>
    <p:extLst>
      <p:ext uri="{BB962C8B-B14F-4D97-AF65-F5344CB8AC3E}">
        <p14:creationId xmlns:p14="http://schemas.microsoft.com/office/powerpoint/2010/main" val="39102201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5685-7537-8A83-D298-BE489F822E1B}"/>
              </a:ext>
            </a:extLst>
          </p:cNvPr>
          <p:cNvSpPr>
            <a:spLocks noGrp="1"/>
          </p:cNvSpPr>
          <p:nvPr>
            <p:ph type="title"/>
          </p:nvPr>
        </p:nvSpPr>
        <p:spPr>
          <a:xfrm>
            <a:off x="457199" y="377072"/>
            <a:ext cx="4958078" cy="1225485"/>
          </a:xfrm>
        </p:spPr>
        <p:txBody>
          <a:bodyPr anchor="t">
            <a:normAutofit/>
          </a:bodyPr>
          <a:lstStyle/>
          <a:p>
            <a:r>
              <a:rPr lang="en-US"/>
              <a:t>Using Explicit Intents</a:t>
            </a:r>
          </a:p>
        </p:txBody>
      </p:sp>
      <p:pic>
        <p:nvPicPr>
          <p:cNvPr id="8" name="Content Placeholder 7" descr="digital letters ebook alphabet reading file on screen">
            <a:extLst>
              <a:ext uri="{FF2B5EF4-FFF2-40B4-BE49-F238E27FC236}">
                <a16:creationId xmlns:a16="http://schemas.microsoft.com/office/drawing/2014/main" id="{0886F737-842A-47BE-B900-AAAEA6E41A03}"/>
              </a:ext>
            </a:extLst>
          </p:cNvPr>
          <p:cNvPicPr>
            <a:picLocks noGrp="1" noChangeAspect="1"/>
          </p:cNvPicPr>
          <p:nvPr>
            <p:ph type="pic" sz="quarter" idx="13"/>
          </p:nvPr>
        </p:nvPicPr>
        <p:blipFill>
          <a:blip r:embed="rId3"/>
          <a:srcRect r="28757" b="-2"/>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40683118-556B-51A9-9B0B-21076B4ABD04}"/>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Definition of Explicit Intents</a:t>
            </a:r>
          </a:p>
          <a:p>
            <a:pPr marL="0" lvl="1" indent="0">
              <a:buFont typeface="Arial" panose="020B0604020202020204" pitchFamily="34" charset="0"/>
              <a:buNone/>
            </a:pPr>
            <a:r>
              <a:rPr lang="en-US" sz="1400"/>
              <a:t>Explicit intents specify the exact target component to launch within the same Android application.</a:t>
            </a:r>
          </a:p>
          <a:p>
            <a:pPr marL="0" indent="0">
              <a:spcBef>
                <a:spcPts val="2500"/>
              </a:spcBef>
              <a:buFont typeface="Arial" panose="020B0604020202020204" pitchFamily="34" charset="0"/>
              <a:buNone/>
            </a:pPr>
            <a:r>
              <a:rPr lang="en-US" sz="1400" b="1"/>
              <a:t>Java Code Example</a:t>
            </a:r>
          </a:p>
          <a:p>
            <a:pPr marL="0" lvl="1" indent="0">
              <a:buFont typeface="Arial" panose="020B0604020202020204" pitchFamily="34" charset="0"/>
              <a:buNone/>
            </a:pPr>
            <a:r>
              <a:rPr lang="en-US" sz="1400"/>
              <a:t>Java uses Intent constructor with current and target activity classes to create explicit intents.</a:t>
            </a:r>
          </a:p>
          <a:p>
            <a:pPr marL="0" indent="0">
              <a:spcBef>
                <a:spcPts val="2500"/>
              </a:spcBef>
              <a:buFont typeface="Arial" panose="020B0604020202020204" pitchFamily="34" charset="0"/>
              <a:buNone/>
            </a:pPr>
            <a:r>
              <a:rPr lang="en-US" sz="1400" b="1"/>
              <a:t>Kotlin Code Example</a:t>
            </a:r>
          </a:p>
          <a:p>
            <a:pPr marL="0" lvl="1" indent="0">
              <a:buFont typeface="Arial" panose="020B0604020202020204" pitchFamily="34" charset="0"/>
              <a:buNone/>
            </a:pPr>
            <a:r>
              <a:rPr lang="en-US" sz="1400"/>
              <a:t>Kotlin creates explicit intents similarly using Intent(this, TargetActivity::class.java) and startActivity.</a:t>
            </a:r>
          </a:p>
          <a:p>
            <a:pPr marL="0" indent="0">
              <a:spcBef>
                <a:spcPts val="2500"/>
              </a:spcBef>
              <a:buFont typeface="Arial" panose="020B0604020202020204" pitchFamily="34" charset="0"/>
              <a:buNone/>
            </a:pPr>
            <a:r>
              <a:rPr lang="en-US" sz="1400" b="1"/>
              <a:t>Importance in App Navigation</a:t>
            </a:r>
          </a:p>
          <a:p>
            <a:pPr marL="0" lvl="1" indent="0">
              <a:buFont typeface="Arial" panose="020B0604020202020204" pitchFamily="34" charset="0"/>
              <a:buNone/>
            </a:pPr>
            <a:r>
              <a:rPr lang="en-US" sz="1400"/>
              <a:t>Explicit intents enable reliable navigation between app screens and require target activity declaration in manifest.</a:t>
            </a:r>
          </a:p>
        </p:txBody>
      </p:sp>
      <p:sp>
        <p:nvSpPr>
          <p:cNvPr id="5" name="Footer Placeholder 4">
            <a:extLst>
              <a:ext uri="{FF2B5EF4-FFF2-40B4-BE49-F238E27FC236}">
                <a16:creationId xmlns:a16="http://schemas.microsoft.com/office/drawing/2014/main" id="{F90DFEFE-F648-BBE4-B35B-E5E1966CCDA5}"/>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5BBA308F-0AC9-FB18-9237-B86259E567A6}"/>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9/8/2025</a:t>
            </a:fld>
            <a:endParaRPr lang="en-US"/>
          </a:p>
        </p:txBody>
      </p:sp>
      <p:sp>
        <p:nvSpPr>
          <p:cNvPr id="7" name="Slide Number Placeholder 6">
            <a:extLst>
              <a:ext uri="{FF2B5EF4-FFF2-40B4-BE49-F238E27FC236}">
                <a16:creationId xmlns:a16="http://schemas.microsoft.com/office/drawing/2014/main" id="{F854833B-B726-7DA3-960F-77B884F43C8B}"/>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5</a:t>
            </a:fld>
            <a:endParaRPr lang="en-US"/>
          </a:p>
        </p:txBody>
      </p:sp>
    </p:spTree>
    <p:extLst>
      <p:ext uri="{BB962C8B-B14F-4D97-AF65-F5344CB8AC3E}">
        <p14:creationId xmlns:p14="http://schemas.microsoft.com/office/powerpoint/2010/main" val="4875373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8E87-A8A0-0695-6498-267CF5CAB01C}"/>
              </a:ext>
            </a:extLst>
          </p:cNvPr>
          <p:cNvSpPr>
            <a:spLocks noGrp="1"/>
          </p:cNvSpPr>
          <p:nvPr>
            <p:ph type="title"/>
          </p:nvPr>
        </p:nvSpPr>
        <p:spPr>
          <a:xfrm>
            <a:off x="457199" y="377072"/>
            <a:ext cx="4958078" cy="1225485"/>
          </a:xfrm>
        </p:spPr>
        <p:txBody>
          <a:bodyPr anchor="t">
            <a:normAutofit/>
          </a:bodyPr>
          <a:lstStyle/>
          <a:p>
            <a:r>
              <a:rPr lang="en-US"/>
              <a:t>Creating Apps with Multiple Activities</a:t>
            </a:r>
          </a:p>
        </p:txBody>
      </p:sp>
      <p:pic>
        <p:nvPicPr>
          <p:cNvPr id="8" name="Content Placeholder 7" descr="a programmer is debugging his code (code is mirrored horizontally)&#10;&#10;view more similar files:&#10;[url=search/portfolio/248175/?facets={%2235%22:%5B%22technology%22,%22OR%20computer%22,%22OR%20camera%22,%22OR%20internet%22%5D,%229%22:0,%2230%22:%22100%22}][img]http://www.photonullplus.de/misc/istock/istock-thumb-tech.jpg[/img][/url] [url=search/portfolio/248175/?facets={%2235%22:%5B%22job%22,%22OR%20work%22,%22OR%20messenger%22%5D,%229%22:0,%2230%22:%22100%22}][img]http://www.photonullplus.de/misc/istock/istock-thumb-jobs.jpg[/img][/url]&#10;&#10;[url=file_closeup.php?id=9924417][img]file_thumbview_approve.php?size=1&amp;id=9924417[/img][/url] [url=file_closeup.php?id=9880384][img]file_thumbview_approve.php?size=1&amp;id=9880384[/img][/url] [url=file_closeup.php?id=9880369][img]file_thumbview_approve.php?size=1&amp;id=9880369[/img][/url] [url=file_closeup.php?id=9880343][img]file_thumbview_approve.php?size=1&amp;id=9880343[/img][/url] [url=file_closeup.php?id=9880317][img]file_thumbview_approve.php?size=1&amp;id=9880317[/img][/url] [url=file_closeup.php?id=9422617][img]file_thumbview_approve.php?size=1&amp;id=9422617[/img][/url] [url=file_closeup.php?id=9422623][img]file_thumbview_approve.php?size=1&amp;id=9422623[/img][/url] [url=file_closeup.php?id=16508469][img]file_thumbview_approve.php?size=1&amp;id=16508469[/img][/url] [url=file_closeup.php?id=16863859][img]file_thumbview_approve.php?size=1&amp;id=16863859[/img][/url] [url=file_closeup.php?id=16863845][img]file_thumbview_approve.php?size=1&amp;id=16863845[/img][/url] [url=file_closeup.php?id=17323807][img]file_thumbview_approve.php?size=1&amp;id=17323807[/img][/url] [url=file_closeup.php?id=17323693][img]file_thumbview_approve.php?size=1&amp;id=17323693[/img][/url] [url=file_closeup.php?id=18279006][img]file_thumbview_approve.php?size=1&amp;id=18279006[/img][/url] [url=file_closeup.php?id=18279019][img]file_thumbview_approve.php?size=1&amp;id=18279019[/img][/url]">
            <a:extLst>
              <a:ext uri="{FF2B5EF4-FFF2-40B4-BE49-F238E27FC236}">
                <a16:creationId xmlns:a16="http://schemas.microsoft.com/office/drawing/2014/main" id="{0C6A14DE-981F-462B-A9C0-D7BC59F5F3DB}"/>
              </a:ext>
            </a:extLst>
          </p:cNvPr>
          <p:cNvPicPr>
            <a:picLocks noGrp="1" noChangeAspect="1"/>
          </p:cNvPicPr>
          <p:nvPr>
            <p:ph type="pic" sz="quarter" idx="13"/>
          </p:nvPr>
        </p:nvPicPr>
        <p:blipFill>
          <a:blip r:embed="rId3"/>
          <a:srcRect l="15460"/>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61498BFB-BCEE-86DE-17DC-50D76436957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Declaring Activities in Manifest</a:t>
            </a:r>
          </a:p>
          <a:p>
            <a:pPr marL="0" lvl="1" indent="0">
              <a:buFont typeface="Arial" panose="020B0604020202020204" pitchFamily="34" charset="0"/>
              <a:buNone/>
            </a:pPr>
            <a:r>
              <a:rPr lang="en-US" sz="1400"/>
              <a:t>Each app activity must be declared in the AndroidManifest.xml using the activity tag for proper integration.</a:t>
            </a:r>
          </a:p>
          <a:p>
            <a:pPr marL="0" indent="0">
              <a:spcBef>
                <a:spcPts val="2500"/>
              </a:spcBef>
              <a:buFont typeface="Arial" panose="020B0604020202020204" pitchFamily="34" charset="0"/>
              <a:buNone/>
            </a:pPr>
            <a:r>
              <a:rPr lang="en-US" sz="1400" b="1"/>
              <a:t>Using Explicit Intents</a:t>
            </a:r>
          </a:p>
          <a:p>
            <a:pPr marL="0" lvl="1" indent="0">
              <a:buFont typeface="Arial" panose="020B0604020202020204" pitchFamily="34" charset="0"/>
              <a:buNone/>
            </a:pPr>
            <a:r>
              <a:rPr lang="en-US" sz="1400"/>
              <a:t>Explicit intents enable navigation between distinct activities, promoting modular app design and user flow.</a:t>
            </a:r>
          </a:p>
          <a:p>
            <a:pPr marL="0" indent="0">
              <a:spcBef>
                <a:spcPts val="2500"/>
              </a:spcBef>
              <a:buFont typeface="Arial" panose="020B0604020202020204" pitchFamily="34" charset="0"/>
              <a:buNone/>
            </a:pPr>
            <a:r>
              <a:rPr lang="en-US" sz="1400" b="1"/>
              <a:t>Modularizing App Functionality</a:t>
            </a:r>
          </a:p>
          <a:p>
            <a:pPr marL="0" lvl="1" indent="0">
              <a:buFont typeface="Arial" panose="020B0604020202020204" pitchFamily="34" charset="0"/>
              <a:buNone/>
            </a:pPr>
            <a:r>
              <a:rPr lang="en-US" sz="1400"/>
              <a:t>Separating features into multiple activities improves code organization and enhances maintainability.</a:t>
            </a:r>
          </a:p>
          <a:p>
            <a:pPr marL="0" indent="0">
              <a:spcBef>
                <a:spcPts val="2500"/>
              </a:spcBef>
              <a:buFont typeface="Arial" panose="020B0604020202020204" pitchFamily="34" charset="0"/>
              <a:buNone/>
            </a:pPr>
            <a:r>
              <a:rPr lang="en-US" sz="1400" b="1"/>
              <a:t>Activity Lifecycle and Data Passing</a:t>
            </a:r>
          </a:p>
          <a:p>
            <a:pPr marL="0" lvl="1" indent="0">
              <a:buFont typeface="Arial" panose="020B0604020202020204" pitchFamily="34" charset="0"/>
              <a:buNone/>
            </a:pPr>
            <a:r>
              <a:rPr lang="en-US" sz="1400"/>
              <a:t>Managing activity lifecycle and passing data between activities ensures smooth user experience and app stability.</a:t>
            </a:r>
          </a:p>
        </p:txBody>
      </p:sp>
      <p:sp>
        <p:nvSpPr>
          <p:cNvPr id="5" name="Footer Placeholder 4">
            <a:extLst>
              <a:ext uri="{FF2B5EF4-FFF2-40B4-BE49-F238E27FC236}">
                <a16:creationId xmlns:a16="http://schemas.microsoft.com/office/drawing/2014/main" id="{286B67B0-9BBD-A21F-D84B-66EB77221802}"/>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A76965AA-A2A7-DDA8-85C7-A4C4E27E3883}"/>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9/8/2025</a:t>
            </a:fld>
            <a:endParaRPr lang="en-US"/>
          </a:p>
        </p:txBody>
      </p:sp>
      <p:sp>
        <p:nvSpPr>
          <p:cNvPr id="7" name="Slide Number Placeholder 6">
            <a:extLst>
              <a:ext uri="{FF2B5EF4-FFF2-40B4-BE49-F238E27FC236}">
                <a16:creationId xmlns:a16="http://schemas.microsoft.com/office/drawing/2014/main" id="{5A1E4DCE-CDB6-2F5F-6382-7882B26A9CA9}"/>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6</a:t>
            </a:fld>
            <a:endParaRPr lang="en-US"/>
          </a:p>
        </p:txBody>
      </p:sp>
    </p:spTree>
    <p:extLst>
      <p:ext uri="{BB962C8B-B14F-4D97-AF65-F5344CB8AC3E}">
        <p14:creationId xmlns:p14="http://schemas.microsoft.com/office/powerpoint/2010/main" val="2647414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F7D3-1476-F0EC-2857-FFCBEB4DD918}"/>
              </a:ext>
            </a:extLst>
          </p:cNvPr>
          <p:cNvSpPr>
            <a:spLocks noGrp="1"/>
          </p:cNvSpPr>
          <p:nvPr>
            <p:ph type="title"/>
          </p:nvPr>
        </p:nvSpPr>
        <p:spPr>
          <a:xfrm>
            <a:off x="457200" y="2968607"/>
            <a:ext cx="8932653" cy="3450568"/>
          </a:xfrm>
        </p:spPr>
        <p:txBody>
          <a:bodyPr anchor="b">
            <a:normAutofit/>
          </a:bodyPr>
          <a:lstStyle/>
          <a:p>
            <a:r>
              <a:rPr lang="en-US"/>
              <a:t>Implicit Intents</a:t>
            </a:r>
          </a:p>
        </p:txBody>
      </p:sp>
      <p:sp>
        <p:nvSpPr>
          <p:cNvPr id="4" name="Footer Placeholder 3">
            <a:extLst>
              <a:ext uri="{FF2B5EF4-FFF2-40B4-BE49-F238E27FC236}">
                <a16:creationId xmlns:a16="http://schemas.microsoft.com/office/drawing/2014/main" id="{075F593C-A0AE-9A8F-6653-CCADD4029C4C}"/>
              </a:ext>
            </a:extLst>
          </p:cNvPr>
          <p:cNvSpPr>
            <a:spLocks noGrp="1"/>
          </p:cNvSpPr>
          <p:nvPr>
            <p:ph type="ftr" sz="quarter" idx="11"/>
          </p:nvPr>
        </p:nvSpPr>
        <p:spPr>
          <a:xfrm>
            <a:off x="457200" y="6445997"/>
            <a:ext cx="3751081" cy="365125"/>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A0E25AC3-64B5-B84A-66F7-C596C119E5DF}"/>
              </a:ext>
            </a:extLst>
          </p:cNvPr>
          <p:cNvSpPr>
            <a:spLocks noGrp="1"/>
          </p:cNvSpPr>
          <p:nvPr>
            <p:ph type="dt" sz="half" idx="10"/>
          </p:nvPr>
        </p:nvSpPr>
        <p:spPr>
          <a:xfrm>
            <a:off x="9737594" y="6445997"/>
            <a:ext cx="1842115" cy="365125"/>
          </a:xfrm>
        </p:spPr>
        <p:txBody>
          <a:bodyPr anchor="ctr">
            <a:normAutofit/>
          </a:bodyPr>
          <a:lstStyle/>
          <a:p>
            <a:pPr>
              <a:spcAft>
                <a:spcPts val="600"/>
              </a:spcAft>
            </a:pPr>
            <a:fld id="{8A278C13-F8B8-4237-9811-6A882F130BDA}"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C08AF966-DDB8-BA3C-1985-1164444E3893}"/>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7</a:t>
            </a:fld>
            <a:endParaRPr lang="en-US"/>
          </a:p>
        </p:txBody>
      </p:sp>
    </p:spTree>
    <p:extLst>
      <p:ext uri="{BB962C8B-B14F-4D97-AF65-F5344CB8AC3E}">
        <p14:creationId xmlns:p14="http://schemas.microsoft.com/office/powerpoint/2010/main" val="2216507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C0B6-9C9F-4516-4055-D1A8508DCD98}"/>
              </a:ext>
            </a:extLst>
          </p:cNvPr>
          <p:cNvSpPr>
            <a:spLocks noGrp="1"/>
          </p:cNvSpPr>
          <p:nvPr>
            <p:ph type="title"/>
          </p:nvPr>
        </p:nvSpPr>
        <p:spPr>
          <a:xfrm>
            <a:off x="457199" y="377072"/>
            <a:ext cx="4958078" cy="1225485"/>
          </a:xfrm>
        </p:spPr>
        <p:txBody>
          <a:bodyPr anchor="t">
            <a:normAutofit/>
          </a:bodyPr>
          <a:lstStyle/>
          <a:p>
            <a:r>
              <a:rPr lang="en-US"/>
              <a:t>Using Implicit Intents</a:t>
            </a:r>
          </a:p>
        </p:txBody>
      </p:sp>
      <p:pic>
        <p:nvPicPr>
          <p:cNvPr id="8" name="Content Placeholder 7" descr="Concept of social media and computer icons.">
            <a:extLst>
              <a:ext uri="{FF2B5EF4-FFF2-40B4-BE49-F238E27FC236}">
                <a16:creationId xmlns:a16="http://schemas.microsoft.com/office/drawing/2014/main" id="{14F273DA-CF70-4044-816B-519F671AB863}"/>
              </a:ext>
            </a:extLst>
          </p:cNvPr>
          <p:cNvPicPr>
            <a:picLocks noGrp="1" noChangeAspect="1"/>
          </p:cNvPicPr>
          <p:nvPr>
            <p:ph type="pic" sz="quarter" idx="13"/>
          </p:nvPr>
        </p:nvPicPr>
        <p:blipFill>
          <a:blip r:embed="rId3"/>
          <a:srcRect l="2672" r="2341" b="1"/>
          <a:stretch>
            <a:fillRect/>
          </a:stretch>
        </p:blipFill>
        <p:spPr>
          <a:xfrm>
            <a:off x="20" y="1842182"/>
            <a:ext cx="5758152" cy="4546457"/>
          </a:xfrm>
          <a:prstGeom prst="rect">
            <a:avLst/>
          </a:prstGeom>
          <a:noFill/>
        </p:spPr>
      </p:pic>
      <p:sp>
        <p:nvSpPr>
          <p:cNvPr id="4" name="Content Placeholder 3">
            <a:extLst>
              <a:ext uri="{FF2B5EF4-FFF2-40B4-BE49-F238E27FC236}">
                <a16:creationId xmlns:a16="http://schemas.microsoft.com/office/drawing/2014/main" id="{E63B3909-F097-E036-6AC4-ED1E19BE2018}"/>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76142" y="377072"/>
            <a:ext cx="5558655" cy="5797484"/>
          </a:xfrm>
        </p:spPr>
        <p:txBody>
          <a:bodyPr>
            <a:normAutofit/>
          </a:bodyPr>
          <a:lstStyle/>
          <a:p>
            <a:pPr marL="0" indent="0">
              <a:spcBef>
                <a:spcPts val="2500"/>
              </a:spcBef>
              <a:buFont typeface="Arial" panose="020B0604020202020204" pitchFamily="34" charset="0"/>
              <a:buNone/>
            </a:pPr>
            <a:r>
              <a:rPr lang="en-US" sz="1400" b="1"/>
              <a:t>Concept of Implicit Intents</a:t>
            </a:r>
          </a:p>
          <a:p>
            <a:pPr marL="0" lvl="1" indent="0">
              <a:buFont typeface="Arial" panose="020B0604020202020204" pitchFamily="34" charset="0"/>
              <a:buNone/>
            </a:pPr>
            <a:r>
              <a:rPr lang="en-US" sz="1400"/>
              <a:t>Implicit intents let Android apps request actions without specifying exact components, enabling flexible system handling.</a:t>
            </a:r>
          </a:p>
          <a:p>
            <a:pPr marL="0" indent="0">
              <a:spcBef>
                <a:spcPts val="2500"/>
              </a:spcBef>
              <a:buFont typeface="Arial" panose="020B0604020202020204" pitchFamily="34" charset="0"/>
              <a:buNone/>
            </a:pPr>
            <a:r>
              <a:rPr lang="en-US" sz="1400" b="1"/>
              <a:t>Common Use Cases</a:t>
            </a:r>
          </a:p>
          <a:p>
            <a:pPr marL="0" lvl="1" indent="0">
              <a:buFont typeface="Arial" panose="020B0604020202020204" pitchFamily="34" charset="0"/>
              <a:buNone/>
            </a:pPr>
            <a:r>
              <a:rPr lang="en-US" sz="1400"/>
              <a:t>Typical tasks include opening webpages, sharing content, sending emails, and launching maps using implicit intents.</a:t>
            </a:r>
          </a:p>
          <a:p>
            <a:pPr marL="0" indent="0">
              <a:spcBef>
                <a:spcPts val="2500"/>
              </a:spcBef>
              <a:buFont typeface="Arial" panose="020B0604020202020204" pitchFamily="34" charset="0"/>
              <a:buNone/>
            </a:pPr>
            <a:r>
              <a:rPr lang="en-US" sz="1400" b="1"/>
              <a:t>Code Example</a:t>
            </a:r>
          </a:p>
          <a:p>
            <a:pPr marL="0" lvl="1" indent="0">
              <a:buFont typeface="Arial" panose="020B0604020202020204" pitchFamily="34" charset="0"/>
              <a:buNone/>
            </a:pPr>
            <a:r>
              <a:rPr lang="en-US" sz="1400"/>
              <a:t>Example code shows how to create an implicit intent in Java and Kotlin to open a URL in a browser.</a:t>
            </a:r>
          </a:p>
          <a:p>
            <a:pPr marL="0" indent="0">
              <a:spcBef>
                <a:spcPts val="2500"/>
              </a:spcBef>
              <a:buFont typeface="Arial" panose="020B0604020202020204" pitchFamily="34" charset="0"/>
              <a:buNone/>
            </a:pPr>
            <a:r>
              <a:rPr lang="en-US" sz="1400" b="1"/>
              <a:t>Developer Considerations</a:t>
            </a:r>
          </a:p>
          <a:p>
            <a:pPr marL="0" lvl="1" indent="0">
              <a:buFont typeface="Arial" panose="020B0604020202020204" pitchFamily="34" charset="0"/>
              <a:buNone/>
            </a:pPr>
            <a:r>
              <a:rPr lang="en-US" sz="1400"/>
              <a:t>Developers must provide enough intent data and declare necessary permissions for intent resolution.</a:t>
            </a:r>
          </a:p>
        </p:txBody>
      </p:sp>
      <p:sp>
        <p:nvSpPr>
          <p:cNvPr id="5" name="Footer Placeholder 4">
            <a:extLst>
              <a:ext uri="{FF2B5EF4-FFF2-40B4-BE49-F238E27FC236}">
                <a16:creationId xmlns:a16="http://schemas.microsoft.com/office/drawing/2014/main" id="{2DF957A2-4D90-6BEC-A900-91479EE3A89F}"/>
              </a:ext>
            </a:extLst>
          </p:cNvPr>
          <p:cNvSpPr>
            <a:spLocks noGrp="1"/>
          </p:cNvSpPr>
          <p:nvPr>
            <p:ph type="ftr" sz="quarter" idx="11"/>
          </p:nvPr>
        </p:nvSpPr>
        <p:spPr>
          <a:xfrm>
            <a:off x="457200" y="6445997"/>
            <a:ext cx="3949302" cy="365125"/>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6B8739F2-F356-B6C7-D32C-8F182223D944}"/>
              </a:ext>
            </a:extLst>
          </p:cNvPr>
          <p:cNvSpPr>
            <a:spLocks noGrp="1"/>
          </p:cNvSpPr>
          <p:nvPr>
            <p:ph type="dt" sz="half" idx="10"/>
          </p:nvPr>
        </p:nvSpPr>
        <p:spPr>
          <a:xfrm>
            <a:off x="9737594" y="6445997"/>
            <a:ext cx="1842115" cy="365125"/>
          </a:xfrm>
        </p:spPr>
        <p:txBody>
          <a:bodyPr anchor="ctr">
            <a:normAutofit/>
          </a:bodyPr>
          <a:lstStyle/>
          <a:p>
            <a:pPr>
              <a:spcAft>
                <a:spcPts val="600"/>
              </a:spcAft>
            </a:pPr>
            <a:fld id="{B20F022F-161E-41B9-A1BC-CC85E43B1AF4}" type="datetime1">
              <a:rPr lang="en-US" smtClean="0"/>
              <a:pPr>
                <a:spcAft>
                  <a:spcPts val="600"/>
                </a:spcAft>
              </a:pPr>
              <a:t>9/8/2025</a:t>
            </a:fld>
            <a:endParaRPr lang="en-US"/>
          </a:p>
        </p:txBody>
      </p:sp>
      <p:sp>
        <p:nvSpPr>
          <p:cNvPr id="7" name="Slide Number Placeholder 6">
            <a:extLst>
              <a:ext uri="{FF2B5EF4-FFF2-40B4-BE49-F238E27FC236}">
                <a16:creationId xmlns:a16="http://schemas.microsoft.com/office/drawing/2014/main" id="{CC78E5EC-FC34-7AEE-B0CC-01AE82F03A4B}"/>
              </a:ext>
            </a:extLst>
          </p:cNvPr>
          <p:cNvSpPr>
            <a:spLocks noGrp="1"/>
          </p:cNvSpPr>
          <p:nvPr>
            <p:ph type="sldNum" sz="quarter" idx="12"/>
          </p:nvPr>
        </p:nvSpPr>
        <p:spPr>
          <a:xfrm>
            <a:off x="11734800" y="6445997"/>
            <a:ext cx="457200" cy="365125"/>
          </a:xfrm>
        </p:spPr>
        <p:txBody>
          <a:bodyPr anchor="ctr">
            <a:normAutofit/>
          </a:bodyPr>
          <a:lstStyle/>
          <a:p>
            <a:pPr>
              <a:spcAft>
                <a:spcPts val="600"/>
              </a:spcAft>
            </a:pPr>
            <a:fld id="{DDF60B60-82CA-4BB9-BA6E-A62FADF2374B}" type="slidenum">
              <a:rPr lang="en-US" smtClean="0"/>
              <a:pPr>
                <a:spcAft>
                  <a:spcPts val="600"/>
                </a:spcAft>
              </a:pPr>
              <a:t>8</a:t>
            </a:fld>
            <a:endParaRPr lang="en-US"/>
          </a:p>
        </p:txBody>
      </p:sp>
    </p:spTree>
    <p:extLst>
      <p:ext uri="{BB962C8B-B14F-4D97-AF65-F5344CB8AC3E}">
        <p14:creationId xmlns:p14="http://schemas.microsoft.com/office/powerpoint/2010/main" val="3455191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Shoji">
  <a:themeElements>
    <a:clrScheme name="Shoji">
      <a:dk1>
        <a:srgbClr val="131313"/>
      </a:dk1>
      <a:lt1>
        <a:sysClr val="window" lastClr="FFFFFF"/>
      </a:lt1>
      <a:dk2>
        <a:srgbClr val="1D3433"/>
      </a:dk2>
      <a:lt2>
        <a:srgbClr val="F3F2ED"/>
      </a:lt2>
      <a:accent1>
        <a:srgbClr val="7C5C3E"/>
      </a:accent1>
      <a:accent2>
        <a:srgbClr val="B8A189"/>
      </a:accent2>
      <a:accent3>
        <a:srgbClr val="A1A696"/>
      </a:accent3>
      <a:accent4>
        <a:srgbClr val="566868"/>
      </a:accent4>
      <a:accent5>
        <a:srgbClr val="786F50"/>
      </a:accent5>
      <a:accent6>
        <a:srgbClr val="A9A375"/>
      </a:accent6>
      <a:hlink>
        <a:srgbClr val="B1785F"/>
      </a:hlink>
      <a:folHlink>
        <a:srgbClr val="6C7F7F"/>
      </a:folHlink>
    </a:clrScheme>
    <a:fontScheme name="Custom 35">
      <a:majorFont>
        <a:latin typeface="Walbaum Display"/>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hoji" id="{EBD40D9C-CA72-493B-87C2-C0EB162C667E}" vid="{D0940FF3-4015-4C8A-9B90-9961EFA3B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Shoji</vt:lpstr>
      <vt:lpstr>Working with Intents in Android</vt:lpstr>
      <vt:lpstr>Understanding Intents in Android</vt:lpstr>
      <vt:lpstr>Working with Intents</vt:lpstr>
      <vt:lpstr>Explicit Intents</vt:lpstr>
      <vt:lpstr>Using Explicit Intents</vt:lpstr>
      <vt:lpstr>Creating Apps with Multiple Activities</vt:lpstr>
      <vt:lpstr>Implicit Intents</vt:lpstr>
      <vt:lpstr>Using Implicit Intents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2025-09-08T19:35:40Z</dcterms:modified>
</cp:coreProperties>
</file>