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70" r:id="rId11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660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Compiler Construction Key Concepts</a:t>
            </a:r>
          </a:p>
          <a:p>
            <a:r>
              <a:rPr dirty="0"/>
              <a:t>(Easy Guide with Practice Examples)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4526" y="5041232"/>
            <a:ext cx="6400800" cy="1752600"/>
          </a:xfrm>
        </p:spPr>
        <p:txBody>
          <a:bodyPr/>
          <a:lstStyle/>
          <a:p>
            <a:r>
              <a:rPr dirty="0"/>
              <a:t>Prepared </a:t>
            </a:r>
            <a:r>
              <a:rPr lang="en-US" dirty="0" smtClean="0"/>
              <a:t>By Muhammad Haris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CFG vs Regular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Regex: Flat patterns for tokens (lexer).</a:t>
            </a:r>
          </a:p>
          <a:p>
            <a:r>
              <a:t>• CFG: Nested structures (parser).</a:t>
            </a:r>
          </a:p>
          <a:p>
            <a:r>
              <a:t>Example: a^n b^n needs CFG, not regex.</a:t>
            </a:r>
          </a:p>
          <a:p>
            <a:r>
              <a:t>Compiler use-case: Lexer uses regex, parser uses CFG.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Associativity, Precedence &amp; Expression Conversion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12440653" cy="5907505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dirty="0"/>
              <a:t>• Infix: Operators between operands (A + B * C)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dirty="0"/>
              <a:t>• Prefix: Operators before operands (+ A * B C)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dirty="0"/>
              <a:t>• Postfix: Operators after operands (A B C * +)</a:t>
            </a:r>
          </a:p>
          <a:p>
            <a:pPr>
              <a:buFont typeface="Wingdings" panose="05000000000000000000" pitchFamily="2" charset="2"/>
              <a:buChar char="v"/>
            </a:pPr>
            <a:endParaRPr dirty="0"/>
          </a:p>
          <a:p>
            <a:pPr>
              <a:buFont typeface="Wingdings" panose="05000000000000000000" pitchFamily="2" charset="2"/>
              <a:buChar char="v"/>
            </a:pPr>
            <a:r>
              <a:rPr dirty="0"/>
              <a:t>Compiler use-case: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dirty="0"/>
              <a:t>• Compilers convert </a:t>
            </a:r>
            <a:r>
              <a:rPr dirty="0" err="1"/>
              <a:t>infix→postfix</a:t>
            </a:r>
            <a:r>
              <a:rPr dirty="0"/>
              <a:t>/prefix for intermediate code.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dirty="0"/>
              <a:t>• Postfix simplifies evaluation without parentheses.</a:t>
            </a:r>
          </a:p>
          <a:p>
            <a:pPr>
              <a:buFont typeface="Wingdings" panose="05000000000000000000" pitchFamily="2" charset="2"/>
              <a:buChar char="v"/>
            </a:pPr>
            <a:endParaRPr dirty="0"/>
          </a:p>
          <a:p>
            <a:pPr>
              <a:buFont typeface="Wingdings" panose="05000000000000000000" pitchFamily="2" charset="2"/>
              <a:buChar char="v"/>
            </a:pPr>
            <a:r>
              <a:rPr dirty="0"/>
              <a:t>Precedence resolves which operator first.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dirty="0"/>
              <a:t>Associativity resolves ties.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dirty="0"/>
              <a:t>Example: a - b - c = (a - b) - c (left-associative).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Practice: Resolve Precedence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Question: Add parentheses to A + B * C - D / E.</a:t>
            </a:r>
          </a:p>
          <a:p>
            <a:r>
              <a:t>Step 1: * and / first.</a:t>
            </a:r>
          </a:p>
          <a:p>
            <a:r>
              <a:t>Step 2: Left-to-right for equal prec.</a:t>
            </a:r>
          </a:p>
          <a:p>
            <a:r>
              <a:t>Answer: A + (B * C) - (D / E).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Practice: Infix to Postfix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Convert A + B * C to postfix.</a:t>
            </a:r>
          </a:p>
          <a:p>
            <a:endParaRPr lang="en-US" dirty="0" smtClean="0"/>
          </a:p>
          <a:p>
            <a:r>
              <a:rPr dirty="0" smtClean="0"/>
              <a:t>Pop </a:t>
            </a:r>
            <a:r>
              <a:rPr dirty="0"/>
              <a:t>stack: A B C * +</a:t>
            </a:r>
          </a:p>
          <a:p>
            <a:endParaRPr dirty="0"/>
          </a:p>
          <a:p>
            <a:r>
              <a:rPr dirty="0"/>
              <a:t>Compiler use-case: stack machine code generation.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Symbol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12424611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dirty="0" smtClean="0"/>
              <a:t> </a:t>
            </a:r>
            <a:r>
              <a:rPr dirty="0"/>
              <a:t>Stores identifiers, types, scopes.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dirty="0"/>
              <a:t>Example table for: </a:t>
            </a:r>
            <a:r>
              <a:rPr dirty="0" err="1"/>
              <a:t>int</a:t>
            </a:r>
            <a:r>
              <a:rPr dirty="0"/>
              <a:t> </a:t>
            </a:r>
            <a:r>
              <a:rPr dirty="0" err="1"/>
              <a:t>a,b</a:t>
            </a:r>
            <a:r>
              <a:rPr dirty="0"/>
              <a:t>; float sum(</a:t>
            </a:r>
            <a:r>
              <a:rPr dirty="0" err="1"/>
              <a:t>a,b</a:t>
            </a:r>
            <a:r>
              <a:rPr dirty="0"/>
              <a:t>):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dirty="0"/>
              <a:t>a:int(global), b:int(global), </a:t>
            </a:r>
            <a:r>
              <a:rPr dirty="0" err="1"/>
              <a:t>sum:func</a:t>
            </a:r>
            <a:r>
              <a:rPr dirty="0"/>
              <a:t>(float), a:int(param), b:int(param)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dirty="0"/>
              <a:t>Compiler use-case: Type checking and memory allocation.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Translators for Simple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11061032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dirty="0" smtClean="0"/>
              <a:t> </a:t>
            </a:r>
            <a:r>
              <a:rPr dirty="0"/>
              <a:t>Convert high-level expressions to intermediate code.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/>
              <a:t>Example: x = (a + b) * (c - d)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/>
              <a:t>Step-by-step: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/>
              <a:t> t1 = a + b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/>
              <a:t> t2 = c - 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/>
              <a:t> t3 = t1 * t2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/>
              <a:t> x = t3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Top-Down 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/>
              <a:t> </a:t>
            </a:r>
            <a:r>
              <a:rPr dirty="0"/>
              <a:t>Start from start symbol and expand to match input.</a:t>
            </a:r>
          </a:p>
          <a:p>
            <a:r>
              <a:rPr dirty="0"/>
              <a:t>Practice: S → </a:t>
            </a:r>
            <a:r>
              <a:rPr dirty="0" err="1"/>
              <a:t>aSb</a:t>
            </a:r>
            <a:r>
              <a:rPr dirty="0"/>
              <a:t> | ε derive </a:t>
            </a:r>
            <a:r>
              <a:rPr dirty="0" err="1"/>
              <a:t>aabb</a:t>
            </a:r>
            <a:r>
              <a:rPr dirty="0"/>
              <a:t>:</a:t>
            </a:r>
          </a:p>
          <a:p>
            <a:r>
              <a:rPr dirty="0" err="1"/>
              <a:t>S→aSb→aaSbb→aaεbb→aabb</a:t>
            </a:r>
            <a:r>
              <a:rPr dirty="0"/>
              <a:t>.</a:t>
            </a:r>
          </a:p>
          <a:p>
            <a:r>
              <a:rPr dirty="0"/>
              <a:t>Compiler use-case: used in LL parsers.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Predictive 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LL(1) parser uses FIRST/FOLLOW to choose rules.</a:t>
            </a:r>
          </a:p>
          <a:p>
            <a:r>
              <a:t>Grammar:</a:t>
            </a:r>
          </a:p>
          <a:p>
            <a:r>
              <a:t> E→TE', E'→+TE'|ε, T→FT', T'→*FT'|ε, F→(E)|id</a:t>
            </a:r>
          </a:p>
          <a:p>
            <a:r>
              <a:t>FIRST(E)={(,id}, FOLLOW(E)={),$}</a:t>
            </a:r>
          </a:p>
          <a:p>
            <a:r>
              <a:t>Compiler use-case: No backtracking required.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ε-Productions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/>
              <a:t> </a:t>
            </a:r>
            <a:r>
              <a:rPr dirty="0"/>
              <a:t>Represents optional parts or list ends.</a:t>
            </a:r>
          </a:p>
          <a:p>
            <a:r>
              <a:rPr dirty="0"/>
              <a:t>Example: </a:t>
            </a:r>
            <a:r>
              <a:rPr dirty="0" err="1"/>
              <a:t>S→bS|ε</a:t>
            </a:r>
            <a:r>
              <a:rPr dirty="0"/>
              <a:t> generates b*.</a:t>
            </a:r>
          </a:p>
          <a:p>
            <a:r>
              <a:rPr dirty="0"/>
              <a:t>Compiler use-case: Handles optional elements like optional parameters.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445</Words>
  <Application>Microsoft Office PowerPoint</Application>
  <PresentationFormat>Custom</PresentationFormat>
  <Paragraphs>59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Wingdings</vt:lpstr>
      <vt:lpstr>Office Theme</vt:lpstr>
      <vt:lpstr>Compiler Construction Key Concepts (Easy Guide with Practice Examples)</vt:lpstr>
      <vt:lpstr>Associativity, Precedence &amp; Expression Conversion</vt:lpstr>
      <vt:lpstr>Practice: Resolve Precedence</vt:lpstr>
      <vt:lpstr>Practice: Infix to Postfix</vt:lpstr>
      <vt:lpstr>Symbol Tables</vt:lpstr>
      <vt:lpstr>Translators for Simple Expressions</vt:lpstr>
      <vt:lpstr>Top-Down Parsing</vt:lpstr>
      <vt:lpstr>Predictive Parsing</vt:lpstr>
      <vt:lpstr>ε-Productions</vt:lpstr>
      <vt:lpstr>CFG vs Regular Expressions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Compiler Construction Key Concepts (Easy Guide with Practice Examples)</dc:title>
  <dc:subject/>
  <dc:creator/>
  <cp:keywords/>
  <dc:description>generated using python-pptx</dc:description>
  <cp:lastModifiedBy>Muhammad Haris</cp:lastModifiedBy>
  <cp:revision>2</cp:revision>
  <dcterms:created xsi:type="dcterms:W3CDTF">2013-01-27T09:14:16Z</dcterms:created>
  <dcterms:modified xsi:type="dcterms:W3CDTF">2025-09-14T05:02:37Z</dcterms:modified>
  <cp:category/>
</cp:coreProperties>
</file>