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528" y="5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77" y="537599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accent5">
                    <a:lumMod val="50000"/>
                  </a:schemeClr>
                </a:solidFill>
              </a:rPr>
              <a:t>Closure Properties of Context-Free Languages (CFLs)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2: Closure Under Intersection</a:t>
            </a:r>
          </a:p>
          <a:p>
            <a:r>
              <a:rPr lang="en-US" dirty="0"/>
              <a:t>Let:</a:t>
            </a:r>
          </a:p>
          <a:p>
            <a:r>
              <a:rPr lang="en-US" b="1" dirty="0"/>
              <a:t>L₁ = { aⁿbⁿcᵐ | n, m ≥ 0 }</a:t>
            </a:r>
            <a:endParaRPr lang="en-US" dirty="0"/>
          </a:p>
          <a:p>
            <a:r>
              <a:rPr lang="en-US" b="1" dirty="0"/>
              <a:t>L₂ = { </a:t>
            </a:r>
            <a:r>
              <a:rPr lang="en-US" b="1" dirty="0" err="1"/>
              <a:t>aᵐb</a:t>
            </a:r>
            <a:r>
              <a:rPr lang="en-US" b="1" dirty="0"/>
              <a:t>ⁿcⁿ | m, n ≥ 0 }</a:t>
            </a:r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Is </a:t>
            </a:r>
            <a:r>
              <a:rPr lang="en-US" b="1" dirty="0"/>
              <a:t>L = L₁ ∩ L₂</a:t>
            </a:r>
            <a:r>
              <a:rPr lang="en-US" dirty="0"/>
              <a:t> a Context-Free Language?</a:t>
            </a:r>
            <a:br>
              <a:rPr lang="en-US" dirty="0"/>
            </a:br>
            <a:r>
              <a:rPr lang="en-US" b="1" dirty="0"/>
              <a:t>Follow-up:</a:t>
            </a:r>
            <a:r>
              <a:rPr lang="en-US" dirty="0"/>
              <a:t> What is </a:t>
            </a:r>
            <a:r>
              <a:rPr lang="en-US" b="1" dirty="0"/>
              <a:t>L</a:t>
            </a:r>
            <a:r>
              <a:rPr lang="en-US" dirty="0"/>
              <a:t> exactly?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11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Union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199" y="1047028"/>
            <a:ext cx="835250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L₁ and L₂ are CFLs, then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L₁ ∪ L₂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also a CFL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L₁ = { aⁿbⁿ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L₂ = { aⁿcⁿ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L₁ ∪ L₂ = { aⁿbⁿ or aⁿcⁿ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L₁: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aabb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aaabbb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L₂: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aacc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aaaccc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  <p:extLst>
      <p:ext uri="{BB962C8B-B14F-4D97-AF65-F5344CB8AC3E}">
        <p14:creationId xmlns:p14="http://schemas.microsoft.com/office/powerpoint/2010/main" val="658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Concatenation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93358"/>
            <a:ext cx="804040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Joining strings from two CFLs one after the other.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L₁ and L₂ are CFLs, then L₁·L₂ is CFL.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L₁ = { aⁿbⁿ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L₂ = { cⁿdⁿ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= L₁ · L₂ = { aⁿbⁿ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cᵐd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ᵐ 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abcd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aabbccdd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aaabbbccccddd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Kleene Star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59965"/>
            <a:ext cx="7796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Each repetition can have a different number of a’s and b’s.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It’s </a:t>
            </a:r>
            <a:r>
              <a:rPr lang="en-US" altLang="en-US" b="1" dirty="0">
                <a:latin typeface="Arial" panose="020B0604020202020204" pitchFamily="34" charset="0"/>
              </a:rPr>
              <a:t>not</a:t>
            </a:r>
            <a:r>
              <a:rPr lang="en-US" altLang="en-US" dirty="0">
                <a:latin typeface="Arial" panose="020B0604020202020204" pitchFamily="34" charset="0"/>
              </a:rPr>
              <a:t> the same </a:t>
            </a:r>
            <a:r>
              <a:rPr lang="en-US" altLang="en-US" sz="2400" dirty="0">
                <a:latin typeface="Arial Unicode MS" panose="020B0604020202020204" pitchFamily="34" charset="-128"/>
              </a:rPr>
              <a:t>n</a:t>
            </a:r>
            <a:r>
              <a:rPr lang="en-US" altLang="en-US" dirty="0"/>
              <a:t> every time.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57200" y="1181871"/>
            <a:ext cx="852700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 or more repetitions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any string from the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= { aⁿbⁿ | n ≥ 1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L* = { (aⁿbⁿ)(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aᵐb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ᵐ)... } — each repetition is a valid string from 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aabb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abaabb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ababb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❌  (Invalid — doesn't preserve aⁿbⁿ pairing per repetition)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Substitution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31809"/>
            <a:ext cx="8027647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each symbol of a CFL with another CFL.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CFL: { aⁿbⁿ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{xy}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⇒ So: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aaabbb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becomes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xyxyxybbb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= { xⁿyⁿbⁿ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xyb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xyxybb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xyxyxybbb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Intersection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908803"/>
            <a:ext cx="814526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L is a CFL and R is a Regular Language, then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∩ 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CFL.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= { aⁿbⁿcⁿ | n ≥ 1 } (not CFL)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= { strings where no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allowed } = { aⁿbⁿ } (Regular)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∩ R = { aⁿbⁿ } 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Strings: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aabb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aaabbb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CFL 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Definition:</a:t>
            </a:r>
          </a:p>
          <a:p>
            <a:r>
              <a:rPr dirty="0"/>
              <a:t>CFLs are not closed under complement.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L = {aⁿbⁿ}</a:t>
            </a:r>
          </a:p>
          <a:p>
            <a:endParaRPr dirty="0"/>
          </a:p>
          <a:p>
            <a:r>
              <a:rPr dirty="0"/>
              <a:t>🎯 Result:</a:t>
            </a:r>
          </a:p>
          <a:p>
            <a:r>
              <a:rPr dirty="0"/>
              <a:t>¬L ❌ Not guaranteed to be CFL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Definition:</a:t>
            </a:r>
          </a:p>
          <a:p>
            <a:r>
              <a:rPr dirty="0"/>
              <a:t>CFL - CFL is not necessarily a CFL.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{aⁿbⁿ} - {aⁿbⁿ | n even}</a:t>
            </a:r>
          </a:p>
          <a:p>
            <a:endParaRPr dirty="0"/>
          </a:p>
          <a:p>
            <a:r>
              <a:rPr dirty="0"/>
              <a:t>🎯 Result:</a:t>
            </a:r>
          </a:p>
          <a:p>
            <a:r>
              <a:rPr dirty="0"/>
              <a:t>❌ Not a CFL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1: Closure Under Union</a:t>
            </a:r>
          </a:p>
          <a:p>
            <a:r>
              <a:rPr lang="en-US" dirty="0"/>
              <a:t>Let:</a:t>
            </a:r>
          </a:p>
          <a:p>
            <a:r>
              <a:rPr lang="en-US" b="1" dirty="0"/>
              <a:t>L₁ = { aⁿbⁿ | n ≥ 0 }</a:t>
            </a:r>
            <a:endParaRPr lang="en-US" dirty="0"/>
          </a:p>
          <a:p>
            <a:r>
              <a:rPr lang="en-US" b="1" dirty="0"/>
              <a:t>L₂ = { aᵐb²ᵐ | m ≥ 0 }</a:t>
            </a:r>
            <a:endParaRPr lang="en-US" dirty="0"/>
          </a:p>
          <a:p>
            <a:r>
              <a:rPr lang="en-US" b="1" dirty="0"/>
              <a:t>Q:</a:t>
            </a:r>
            <a:r>
              <a:rPr lang="en-US" dirty="0"/>
              <a:t> Is </a:t>
            </a:r>
            <a:r>
              <a:rPr lang="en-US" b="1" dirty="0"/>
              <a:t>L = L₁ ∪ L₂</a:t>
            </a:r>
            <a:r>
              <a:rPr lang="en-US" dirty="0"/>
              <a:t> a Context-Free Language?</a:t>
            </a:r>
            <a:br>
              <a:rPr lang="en-US" dirty="0"/>
            </a:br>
            <a:r>
              <a:rPr lang="en-US" b="1" dirty="0"/>
              <a:t>Hint:</a:t>
            </a:r>
            <a:r>
              <a:rPr lang="en-US" dirty="0"/>
              <a:t> Think: Are CFLs closed under union?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76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557</Words>
  <Application>Microsoft Office PowerPoint</Application>
  <PresentationFormat>On-screen Show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Unicode MS</vt:lpstr>
      <vt:lpstr>Arial</vt:lpstr>
      <vt:lpstr>Calibri</vt:lpstr>
      <vt:lpstr>Office Theme</vt:lpstr>
      <vt:lpstr>Closure Properties of Context-Free Languages (CFLs)</vt:lpstr>
      <vt:lpstr>Union</vt:lpstr>
      <vt:lpstr>Concatenation</vt:lpstr>
      <vt:lpstr>Kleene Star</vt:lpstr>
      <vt:lpstr>Substitution</vt:lpstr>
      <vt:lpstr>Intersection</vt:lpstr>
      <vt:lpstr>Complement</vt:lpstr>
      <vt:lpstr>Difference</vt:lpstr>
      <vt:lpstr>Problems </vt:lpstr>
      <vt:lpstr>Problems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Properties of Context-Free Languages (CFLs)</dc:title>
  <dc:subject/>
  <dc:creator/>
  <cp:keywords/>
  <dc:description>generated using python-pptx</dc:description>
  <cp:lastModifiedBy>Hanseeka Hanseeka</cp:lastModifiedBy>
  <cp:revision>18</cp:revision>
  <dcterms:created xsi:type="dcterms:W3CDTF">2013-01-27T09:14:16Z</dcterms:created>
  <dcterms:modified xsi:type="dcterms:W3CDTF">2025-05-30T16:54:53Z</dcterms:modified>
  <cp:category/>
</cp:coreProperties>
</file>