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846B-D6B9-4CA6-8C67-1D0484968B7B}" type="datetimeFigureOut">
              <a:rPr lang="en-CA" smtClean="0"/>
              <a:t>2025-06-11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4F9-FA7D-48AF-B43E-72DB4FF24A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60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846B-D6B9-4CA6-8C67-1D0484968B7B}" type="datetimeFigureOut">
              <a:rPr lang="en-CA" smtClean="0"/>
              <a:t>2025-06-11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4F9-FA7D-48AF-B43E-72DB4FF24A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69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846B-D6B9-4CA6-8C67-1D0484968B7B}" type="datetimeFigureOut">
              <a:rPr lang="en-CA" smtClean="0"/>
              <a:t>2025-06-11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4F9-FA7D-48AF-B43E-72DB4FF24A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9428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846B-D6B9-4CA6-8C67-1D0484968B7B}" type="datetimeFigureOut">
              <a:rPr lang="en-CA" smtClean="0"/>
              <a:t>2025-06-11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4F9-FA7D-48AF-B43E-72DB4FF24A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7712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846B-D6B9-4CA6-8C67-1D0484968B7B}" type="datetimeFigureOut">
              <a:rPr lang="en-CA" smtClean="0"/>
              <a:t>2025-06-11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4F9-FA7D-48AF-B43E-72DB4FF24A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5564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846B-D6B9-4CA6-8C67-1D0484968B7B}" type="datetimeFigureOut">
              <a:rPr lang="en-CA" smtClean="0"/>
              <a:t>2025-06-11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4F9-FA7D-48AF-B43E-72DB4FF24A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4654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846B-D6B9-4CA6-8C67-1D0484968B7B}" type="datetimeFigureOut">
              <a:rPr lang="en-CA" smtClean="0"/>
              <a:t>2025-06-11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4F9-FA7D-48AF-B43E-72DB4FF24A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7807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846B-D6B9-4CA6-8C67-1D0484968B7B}" type="datetimeFigureOut">
              <a:rPr lang="en-CA" smtClean="0"/>
              <a:t>2025-06-11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4F9-FA7D-48AF-B43E-72DB4FF24A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166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846B-D6B9-4CA6-8C67-1D0484968B7B}" type="datetimeFigureOut">
              <a:rPr lang="en-CA" smtClean="0"/>
              <a:t>2025-06-11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4F9-FA7D-48AF-B43E-72DB4FF24A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135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846B-D6B9-4CA6-8C67-1D0484968B7B}" type="datetimeFigureOut">
              <a:rPr lang="en-CA" smtClean="0"/>
              <a:t>2025-06-11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4F9-FA7D-48AF-B43E-72DB4FF24A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638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7846B-D6B9-4CA6-8C67-1D0484968B7B}" type="datetimeFigureOut">
              <a:rPr lang="en-CA" smtClean="0"/>
              <a:t>2025-06-11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64F9-FA7D-48AF-B43E-72DB4FF24A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0705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7846B-D6B9-4CA6-8C67-1D0484968B7B}" type="datetimeFigureOut">
              <a:rPr lang="en-CA" smtClean="0"/>
              <a:t>2025-06-11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564F9-FA7D-48AF-B43E-72DB4FF24A7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8986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and Conquer: Solving Recurrences in DAA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Theorem, Substitution Method, 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Recursion Tree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0302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Recurrence Relation?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recurrence relation expresses the running time of a recursive algorithm.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Solve Recurrences?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time complexity of recursive algorithms like Merge Sort, Quick Sort, and Binary Search.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three key techniques for solving recurrences:</a:t>
            </a:r>
          </a:p>
          <a:p>
            <a:pPr lvl="2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Theorem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Substitution Method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Tree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291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Substitution Method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Substitution Method solves a recurrence by guessing the solution and using mathematical induction to prove it.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{ T(n/2) + c, if n&gt;;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{ 1, if n = 1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Pros: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Precise control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Cons: Guessing the bound can be tricky</a:t>
            </a:r>
          </a:p>
        </p:txBody>
      </p:sp>
    </p:spTree>
    <p:extLst>
      <p:ext uri="{BB962C8B-B14F-4D97-AF65-F5344CB8AC3E}">
        <p14:creationId xmlns:p14="http://schemas.microsoft.com/office/powerpoint/2010/main" val="2818687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8148" y="3700170"/>
            <a:ext cx="4036762" cy="247679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Master Theorem provides a shortcut to solve recurrences of the form T(n)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(n/b) + f(n) for divide-and-conquer algorithms.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≥ 1, b &gt; 1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				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Where, U(n) depends on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Pros: Fast and Direction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Cons: Doesn’t work for all recurrences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983" y="3071726"/>
            <a:ext cx="3433218" cy="100447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23984" y="2941170"/>
            <a:ext cx="1973716" cy="1265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734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921" y="3071682"/>
            <a:ext cx="1973716" cy="126558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T(n/2) + c</a:t>
            </a:r>
            <a:endParaRPr lang="en-CA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T(n/2) + c; a = 1, b = 2, f(n)  = C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logba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U(n)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U(n)  = 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U(n) =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U(n)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U(n) depends on h(n) 			= C = (log n)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C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answer: O(log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35107"/>
            <a:ext cx="4036762" cy="24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29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8T(n/2) + 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Activity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Answer: O(n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208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Recursion Tree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Recursion Tree Method breaks down a recurrence into levels to visually sum the total work across recursive calls.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for understanding how costs accumulate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form guesses for substitution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Pros: intuitive, helps with complex recursions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Cons: Can get messy for large recurrences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4968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02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388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Divide and Conquer: Solving Recurrences in DAA</vt:lpstr>
      <vt:lpstr>Introduction</vt:lpstr>
      <vt:lpstr>1. Substitution Method</vt:lpstr>
      <vt:lpstr>2. Master Theorem</vt:lpstr>
      <vt:lpstr>T(n) = T(n/2) + c</vt:lpstr>
      <vt:lpstr>T(n) = 8T(n/2) + n2</vt:lpstr>
      <vt:lpstr>3. Recursion Tree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Conquer: Solving Recurrences in DAA</dc:title>
  <dc:creator>Microsoft account</dc:creator>
  <cp:lastModifiedBy>Hanseeka Hanseeka</cp:lastModifiedBy>
  <cp:revision>7</cp:revision>
  <dcterms:created xsi:type="dcterms:W3CDTF">2025-05-05T21:21:56Z</dcterms:created>
  <dcterms:modified xsi:type="dcterms:W3CDTF">2025-06-11T18:31:10Z</dcterms:modified>
</cp:coreProperties>
</file>