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Total Customer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Customer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Customer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Customer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 Distribution by Risk Level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Churn Rate by Customer Engagement Level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 at Risk by Customer Value Segment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Total Customer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Customer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Customer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Customer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Model Reliability by Customer Value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High-Value Missed Opportunities</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 Behavior: Churners vs Active Customers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 Distribution by Value Segment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 Activity Patterns and Churn Rates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Transaction Value by Customer Status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Total Customer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Customer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Customer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Focus areas for retention strategy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Priority Customers for Immediate Retention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 Distribution by Risk Level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91461d2b-a805-4c8b-8fc7-cd2b78dd9e0b?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6b94be1fcad14bbc" /><Relationship Type="http://schemas.openxmlformats.org/officeDocument/2006/relationships/slideLayout" Target="/ppt/slideLayouts/slideLayout8.xml" Id="Rc8c3c471b95343dd" /><Relationship Type="http://schemas.openxmlformats.org/officeDocument/2006/relationships/hyperlink" Target="https://app.powerbi.com/groups/me/reports/91461d2b-a805-4c8b-8fc7-cd2b78dd9e0b/?pbi_source=PowerPoint" TargetMode="External" Id="RelId0" /><Relationship Type="http://schemas.openxmlformats.org/officeDocument/2006/relationships/image" Target="/ppt/media/image4.png" Id="imgId72665365"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9b0d5727007c4e01" /><Relationship Type="http://schemas.openxmlformats.org/officeDocument/2006/relationships/slideLayout" Target="/ppt/slideLayouts/slideLayout8.xml" Id="R36f0b5be715941bf" /><Relationship Type="http://schemas.openxmlformats.org/officeDocument/2006/relationships/hyperlink" Target="https://app.powerbi.com/groups/me/reports/91461d2b-a805-4c8b-8fc7-cd2b78dd9e0b/?pbi_source=PowerPoint" TargetMode="External" Id="RelId1" /><Relationship Type="http://schemas.openxmlformats.org/officeDocument/2006/relationships/image" Target="/ppt/media/image5.png" Id="imgId72665366"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2e78cf9b1fe540f2" /><Relationship Type="http://schemas.openxmlformats.org/officeDocument/2006/relationships/slideLayout" Target="/ppt/slideLayouts/slideLayout8.xml" Id="R4b115b1400c544d8" /><Relationship Type="http://schemas.openxmlformats.org/officeDocument/2006/relationships/hyperlink" Target="https://app.powerbi.com/groups/me/reports/91461d2b-a805-4c8b-8fc7-cd2b78dd9e0b/?pbi_source=PowerPoint" TargetMode="External" Id="RelId2" /><Relationship Type="http://schemas.openxmlformats.org/officeDocument/2006/relationships/image" Target="/ppt/media/image6.png" Id="imgId72665367"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94b98d85b1004b07" /><Relationship Type="http://schemas.openxmlformats.org/officeDocument/2006/relationships/slideLayout" Target="/ppt/slideLayouts/slideLayout8.xml" Id="R721dda731bc34d81" /><Relationship Type="http://schemas.openxmlformats.org/officeDocument/2006/relationships/hyperlink" Target="https://app.powerbi.com/groups/me/reports/91461d2b-a805-4c8b-8fc7-cd2b78dd9e0b/?pbi_source=PowerPoint" TargetMode="External" Id="RelId3" /><Relationship Type="http://schemas.openxmlformats.org/officeDocument/2006/relationships/image" Target="/ppt/media/image7.png" Id="imgId72665368"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eccomerce_churn_dashboard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8/16/2025 11:53:49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8/16/2025 11:53:13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otal Customer ,shape ,Total Customer ,shape ,Total Customer ,shape ,Total Customer ,shape ,shape ,Customer Distribution by Risk Level ,shape ,Churn Rate by Customer Engagement Level ,shape ,Revenue at Risk by Customer Value Segment ,shape ,pageNavigator ,image ,shape ,shape ,shap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7266536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Overview</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Total Customer ,shape ,Total Customer ,shape ,Total Customer ,shape ,Total Customer ,shape ,shape ,shape ,shape ,image ,pageNavigator ,shape ,Model Reliability by Customer Value ,shape ,card ,card ,card ,card ,shape ,shape ,High-Value Missed Opportunities.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7266536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Model</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shape ,shape ,image ,pageNavigator ,shape ,Customer Behavior: Churners vs Active Customers ,shape ,Customer Distribution by Value Segment ,shape ,Customer Activity Patterns and Churn Rates ,shape ,Average Transaction Value by Customer Status ,shape.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7266536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Customer</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Total Customer ,shape ,Total Customer ,shape ,Total Customer ,shape ,shape ,shape ,shape ,image ,pageNavigator ,Focus areas for retention strategy ,shape ,Top Priority Customers for Immediate Retention ,shape ,Customer Distribution by Risk Level ,shape ,shape.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72665368"/>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Action Plan</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