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 id="260" r:id="Rel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 Type="http://schemas.openxmlformats.org/officeDocument/2006/relationships/slide" Target="/ppt/slides/slide5.xml" Id="RelId3"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Total Customer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Customer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Customer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Customer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Customer Distribution by Risk Level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Churn Rate by Customer Engagement Level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Revenue at Risk by Customer Value Segment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pageNavigator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Total Customer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Customer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Customer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Customer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pageNavigator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Model Reliability by Customer Value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High-Value Missed Opportunities</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pageNavigator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Customer Behavior: Churners vs Active Customers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Customer Distribution by Value Segment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Customer Activity Patterns and Churn Rates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Average Transaction Value by Customer Status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4.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Total Customer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Customer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Customer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pageNavigator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Customer Distribution by Risk Level</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Priority Customers for Immediate Retention</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 Plan</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91461d2b-a805-4c8b-8fc7-cd2b78dd9e0b?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5d4e9987abe04bdb" /><Relationship Type="http://schemas.openxmlformats.org/officeDocument/2006/relationships/slideLayout" Target="/ppt/slideLayouts/slideLayout8.xml" Id="Rb16a83abbe9e47cf" /><Relationship Type="http://schemas.openxmlformats.org/officeDocument/2006/relationships/hyperlink" Target="https://app.powerbi.com/groups/me/reports/91461d2b-a805-4c8b-8fc7-cd2b78dd9e0b/?pbi_source=PowerPoint" TargetMode="External" Id="RelId0" /><Relationship Type="http://schemas.openxmlformats.org/officeDocument/2006/relationships/image" Target="/ppt/media/image4.png" Id="imgId72665186"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d02455ef99b64963" /><Relationship Type="http://schemas.openxmlformats.org/officeDocument/2006/relationships/slideLayout" Target="/ppt/slideLayouts/slideLayout8.xml" Id="Rd63d7b0afc394c8a" /><Relationship Type="http://schemas.openxmlformats.org/officeDocument/2006/relationships/hyperlink" Target="https://app.powerbi.com/groups/me/reports/91461d2b-a805-4c8b-8fc7-cd2b78dd9e0b/?pbi_source=PowerPoint" TargetMode="External" Id="RelId1" /><Relationship Type="http://schemas.openxmlformats.org/officeDocument/2006/relationships/image" Target="/ppt/media/image5.png" Id="imgId72665187"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55f76eb91b8a40e6" /><Relationship Type="http://schemas.openxmlformats.org/officeDocument/2006/relationships/slideLayout" Target="/ppt/slideLayouts/slideLayout8.xml" Id="R04fd3cf98f3c49e4" /><Relationship Type="http://schemas.openxmlformats.org/officeDocument/2006/relationships/hyperlink" Target="https://app.powerbi.com/groups/me/reports/91461d2b-a805-4c8b-8fc7-cd2b78dd9e0b/?pbi_source=PowerPoint" TargetMode="External" Id="RelId2" /><Relationship Type="http://schemas.openxmlformats.org/officeDocument/2006/relationships/image" Target="/ppt/media/image6.png" Id="imgId72665188" /></Relationships>
</file>

<file path=ppt/slides/_rels/slide5.xml.rels>&#65279;<?xml version="1.0" encoding="utf-8"?><Relationships xmlns="http://schemas.openxmlformats.org/package/2006/relationships"><Relationship Type="http://schemas.openxmlformats.org/officeDocument/2006/relationships/notesSlide" Target="/ppt/notesSlides/notesSlide4.xml" Id="R0efb9ed0aeb343c7" /><Relationship Type="http://schemas.openxmlformats.org/officeDocument/2006/relationships/slideLayout" Target="/ppt/slideLayouts/slideLayout8.xml" Id="R12c62be0b9d94eb6" /><Relationship Type="http://schemas.openxmlformats.org/officeDocument/2006/relationships/hyperlink" Target="https://app.powerbi.com/groups/me/reports/91461d2b-a805-4c8b-8fc7-cd2b78dd9e0b/?pbi_source=PowerPoint" TargetMode="External" Id="RelId3" /><Relationship Type="http://schemas.openxmlformats.org/officeDocument/2006/relationships/image" Target="/ppt/media/image7.png" Id="imgId72665189"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eccomerce_churn_dashboard</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8/16/2025 11:17:36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8/16/2025 11:17:05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Total Customer ,shape ,Total Customer ,shape ,Total Customer ,shape ,Total Customer ,shape ,shape ,Customer Distribution by Risk Level ,shape ,Churn Rate by Customer Engagement Level ,shape ,Revenue at Risk by Customer Value Segment ,shape ,pageNavigator ,image ,shape ,shape ,shape.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72665186"/>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Overview</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Total Customer ,shape ,Total Customer ,shape ,Total Customer ,shape ,Total Customer ,shape ,shape ,shape ,shape ,image ,pageNavigator ,shape ,Model Reliability by Customer Value ,shape ,card ,card ,card ,card ,shape ,shape ,High-Value Missed Opportunities.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72665187"/>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Model</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shape ,shape ,image ,pageNavigator ,shape ,Customer Behavior: Churners vs Active Customers ,shape ,Customer Distribution by Value Segment ,shape ,Customer Activity Patterns and Churn Rates ,shape ,Average Transaction Value by Customer Status ,shape.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72665188"/>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Customer</a:t>
            </a:r>
          </a:p>
        </p:txBody>
      </p:sp>
    </p:spTree>
    <p:clrMapOvr>
      <a:masterClrMapping xmlns:a="http://schemas.openxmlformats.org/drawingml/2006/main"/>
    </p:clrMapOvr>
  </p:cSld>
</p:sld>
</file>

<file path=ppt/slides/slide5.xml><?xml version="1.0" encoding="utf-8"?>
<p:sld xmlns:p="http://schemas.openxmlformats.org/presentationml/2006/main">
  <p:cSld>
    <p:spTree>
      <p:nvGrpSpPr>
        <p:cNvPr id="1" name=""/>
        <p:cNvGrpSpPr/>
        <p:nvPr/>
      </p:nvGrpSpPr>
      <p:grpSpPr/>
      <p:pic>
        <p:nvPicPr>
          <p:cNvPr id="3" name="Picture" title="This slide contains the following visuals: Total Customer ,shape ,Total Customer ,shape ,Total Customer ,shape ,shape ,shape ,shape ,image ,pageNavigator ,shape ,shape ,Customer Distribution by Risk Level ,shape ,Top Priority Customers for Immediate Retention ,shape ,Action Plan. Please refer to the notes on this slide for details">
            <a:hlinkClick xmlns:r="http://schemas.openxmlformats.org/officeDocument/2006/relationships" xmlns:a="http://schemas.openxmlformats.org/drawingml/2006/main" r:id="RelId3"/>
          </p:cNvPr>
          <p:cNvPicPr>
            <a:picLocks xmlns:a="http://schemas.openxmlformats.org/drawingml/2006/main" noChangeAspect="1"/>
          </p:cNvPicPr>
          <p:nvPr/>
        </p:nvPicPr>
        <p:blipFill>
          <a:blip xmlns:r="http://schemas.openxmlformats.org/officeDocument/2006/relationships" xmlns:a="http://schemas.openxmlformats.org/drawingml/2006/main" r:embed="imgId72665189"/>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Action Plan</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