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figozhang/runninglinuxkernel_4.0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38120" y="1064160"/>
            <a:ext cx="9071280" cy="53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Regular"/>
                <a:ea typeface="Noto Sans Mono CJK JP Regular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Regular"/>
                <a:ea typeface="Noto Sans Mono CJK JP Regular"/>
              </a:rPr>
              <a:t>调试环境搭建指南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Mono CJK JP Regular"/>
              </a:rPr>
              <a:t>                                                                   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Mono CJK JP Regular"/>
              </a:rPr>
              <a:t>涂浩新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Mono CJK JP Regular"/>
              </a:rPr>
              <a:t>                                                       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Mono CJK JP Regular"/>
              </a:rPr>
              <a:t>2018.3.26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096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方案二搭建步骤：</a:t>
            </a: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QEMU+GDB+Eclipse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40080" y="1951920"/>
            <a:ext cx="9071280" cy="50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Debug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选项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打开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Eclipse,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进入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run/debug configrations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2880" y="640080"/>
            <a:ext cx="9696600" cy="65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53520" y="640080"/>
            <a:ext cx="9430200" cy="642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74320" y="548640"/>
            <a:ext cx="9509400" cy="649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096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方案二搭建步骤：</a:t>
            </a: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QEMU+GDB+Eclipse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21000" y="2194560"/>
            <a:ext cx="9071280" cy="50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QEMU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b="0" lang="en-US" sz="2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qemu-system-arm -M vexpress-a9 -smp 4 -m 1024M -kernel arch/arm/boot/zImage  -append "rdinit=/linuxrc console=ttyAMA0 loglevel=8" -dtb arch/arm/boot/dts/vexpress-v2p-ca9.dtb -nographic -S -s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进入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debug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vimlinux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至此，方案二调试环境搭建完成！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方案二运行效果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360" y="17694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14080" y="1769400"/>
            <a:ext cx="9086760" cy="521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54480" y="822960"/>
            <a:ext cx="7497720" cy="61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Regular"/>
                <a:ea typeface="Noto Sans Mono CJK JP Regular"/>
              </a:rPr>
              <a:t>谢谢！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Mono CJK JP Regular"/>
              </a:rPr>
              <a:t>涂浩新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Mono CJK JP Regular"/>
              </a:rPr>
              <a:t>2018.3.26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搭建目标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360" y="17694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搭建一个可调试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内核的实验平台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（修改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优化选项为“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-O0”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实验环境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74320" y="3931920"/>
            <a:ext cx="9530640" cy="73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实验环境可选方案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方案一：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QEMU+GDB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（命令行界面）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方案二：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QEMU+GDB+Eclipse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（图形界面）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安装工具包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360" y="17694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914400" y="2926080"/>
            <a:ext cx="8320680" cy="19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</a:t>
            </a:r>
            <a:r>
              <a:rPr b="1" lang="en-US" sz="26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sudo apt-get install qemu libncurses5-dev gcc-arm-linux-gnueabi build-essential gdb-arm-none-eabi gcc-aarch64-linux-gnu eclipse-cdt libdw-dev systemtap systemtap-runtime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方案一搭建步骤：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QEMU+GDB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下载已修改优化选项的内核源码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clone 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https:github.com/figozhang/runninglinuxkernel_4.0</a:t>
            </a:r>
            <a:r>
              <a:rPr b="0" lang="en-US" sz="3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编译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ARM32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ARCH=arm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CROSS_COMPILE=arm-linux-gnueabi-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_install_arm32/dev/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 mknod console c 5 1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注意，不要遗漏该步骤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cd runninglinuxkernel_4.0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vexpress_defconfig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runninglinuxkernel_4.0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目录下输入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命令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bzImage –j4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US" sz="3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dtbs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方案一搭建步骤：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QEMU+GDB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进入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ARM32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内核环境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</a:t>
            </a:r>
            <a:r>
              <a:rPr b="0" lang="en-US" sz="2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qemu-system-arm -M vexpress-a9 -smp 4 -m 1024M -kernel arch/arm/boot/zImage  -append "rdinit=/linuxrc console=ttyAMA0 loglevel=8" -dtb arch/arm/boot/dts/vexpress-v2p-ca9.dtb -nographic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4.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运行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QEMU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</a:t>
            </a:r>
            <a:r>
              <a:rPr b="0" lang="en-US" sz="2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qemu-system-arm -M vexpress-a9 -smp 4 -m 1024M -kernel arch/arm/boot/zImage  -append "rdinit=/linuxrc console=ttyAMA0 loglevel=8" -dtb arch/arm/boot/dts/vexpress-v2p-ca9.dtb -nographic -S -s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方案一搭建步骤：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QEMU+GDB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使用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GDB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连接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QEMU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，进入调试环境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</a:t>
            </a:r>
            <a:r>
              <a:rPr b="0" lang="en-US" sz="2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arm-none-eabi-gdb  --tui 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</a:t>
            </a:r>
            <a:r>
              <a:rPr b="0" lang="en-US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target remote localhost:1234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至此，方案一环境搭建完毕！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方案一运行效果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360" y="17694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71240" y="1776600"/>
            <a:ext cx="9221040" cy="527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2018-03-25T15:51:19Z</dcterms:created>
  <dc:creator/>
  <dc:description/>
  <dc:language>en-US</dc:language>
  <cp:lastModifiedBy/>
  <dcterms:modified xsi:type="dcterms:W3CDTF">2018-03-25T21:35:14Z</dcterms:modified>
  <cp:revision>21</cp:revision>
  <dc:subject/>
  <dc:title/>
</cp:coreProperties>
</file>